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4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14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88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324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63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63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2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0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6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9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219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A7B3-AE03-41EF-84D5-716C1D7D77CB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ACE8-82CF-4385-BA12-5928FFA15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210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738" y="268133"/>
            <a:ext cx="8845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Student Record </a:t>
            </a:r>
            <a:r>
              <a:rPr lang="en-US" sz="4400" b="1" dirty="0" smtClean="0">
                <a:solidFill>
                  <a:srgbClr val="FF0000"/>
                </a:solidFill>
              </a:rPr>
              <a:t>Management System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2283" y="4051496"/>
            <a:ext cx="4479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Problem Solving with C Laboratory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321" y="4681973"/>
            <a:ext cx="4636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Section -C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Group </a:t>
            </a:r>
            <a:r>
              <a:rPr lang="en-US" dirty="0" smtClean="0">
                <a:solidFill>
                  <a:schemeClr val="bg1"/>
                </a:solidFill>
              </a:rPr>
              <a:t>Members: 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SRN</a:t>
            </a:r>
            <a:r>
              <a:rPr lang="en-US" dirty="0" smtClean="0">
                <a:solidFill>
                  <a:srgbClr val="00FF00"/>
                </a:solidFill>
              </a:rPr>
              <a:t>	              Roll No             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PES1UG19CS482       56       Siddharth Magadum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PES1UG19EC250       59       </a:t>
            </a:r>
            <a:r>
              <a:rPr lang="en-US" dirty="0" smtClean="0">
                <a:solidFill>
                  <a:schemeClr val="bg1"/>
                </a:solidFill>
              </a:rPr>
              <a:t>Sadir</a:t>
            </a:r>
            <a:r>
              <a:rPr lang="en-US" dirty="0" smtClean="0">
                <a:solidFill>
                  <a:schemeClr val="bg1"/>
                </a:solidFill>
              </a:rPr>
              <a:t> Irfan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PES1UG19CS597       66       </a:t>
            </a:r>
            <a:r>
              <a:rPr lang="en-US" dirty="0" smtClean="0">
                <a:solidFill>
                  <a:schemeClr val="bg1"/>
                </a:solidFill>
              </a:rPr>
              <a:t>Yuvaraj</a:t>
            </a:r>
            <a:r>
              <a:rPr lang="en-US" dirty="0" smtClean="0">
                <a:solidFill>
                  <a:schemeClr val="bg1"/>
                </a:solidFill>
              </a:rPr>
              <a:t> 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PES1UG19EC178       65       Narayan </a:t>
            </a:r>
            <a:r>
              <a:rPr lang="en-US" dirty="0" smtClean="0">
                <a:solidFill>
                  <a:schemeClr val="bg1"/>
                </a:solidFill>
              </a:rPr>
              <a:t>Pawar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25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0"/>
            <a:ext cx="10515600" cy="1325563"/>
          </a:xfrm>
        </p:spPr>
        <p:txBody>
          <a:bodyPr/>
          <a:lstStyle/>
          <a:p>
            <a:r>
              <a:rPr lang="en-US" dirty="0" smtClean="0"/>
              <a:t>Student record after deleting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9251" y="1077923"/>
            <a:ext cx="9666668" cy="5434848"/>
          </a:xfrm>
        </p:spPr>
      </p:pic>
    </p:spTree>
    <p:extLst>
      <p:ext uri="{BB962C8B-B14F-4D97-AF65-F5344CB8AC3E}">
        <p14:creationId xmlns:p14="http://schemas.microsoft.com/office/powerpoint/2010/main" xmlns="" val="7896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5" y="0"/>
            <a:ext cx="11010364" cy="1325563"/>
          </a:xfrm>
        </p:spPr>
        <p:txBody>
          <a:bodyPr/>
          <a:lstStyle/>
          <a:p>
            <a:r>
              <a:rPr lang="en-US" dirty="0" smtClean="0"/>
              <a:t>Required files to run the glade project (</a:t>
            </a:r>
            <a:r>
              <a:rPr lang="en-US" dirty="0" smtClean="0"/>
              <a:t>gtk</a:t>
            </a:r>
            <a:r>
              <a:rPr lang="en-US" dirty="0" smtClean="0"/>
              <a:t> GUI)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462" y="1596020"/>
            <a:ext cx="10703233" cy="3913981"/>
          </a:xfrm>
        </p:spPr>
      </p:pic>
    </p:spTree>
    <p:extLst>
      <p:ext uri="{BB962C8B-B14F-4D97-AF65-F5344CB8AC3E}">
        <p14:creationId xmlns:p14="http://schemas.microsoft.com/office/powerpoint/2010/main" xmlns="" val="243777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107547"/>
            <a:ext cx="10515600" cy="1325563"/>
          </a:xfrm>
        </p:spPr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3332" y="2331076"/>
            <a:ext cx="10246863" cy="2099256"/>
          </a:xfrm>
        </p:spPr>
      </p:pic>
    </p:spTree>
    <p:extLst>
      <p:ext uri="{BB962C8B-B14F-4D97-AF65-F5344CB8AC3E}">
        <p14:creationId xmlns:p14="http://schemas.microsoft.com/office/powerpoint/2010/main" xmlns="" val="153270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0"/>
            <a:ext cx="10515600" cy="1325563"/>
          </a:xfrm>
        </p:spPr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gtk</a:t>
            </a:r>
            <a:r>
              <a:rPr lang="en-US" dirty="0" smtClean="0"/>
              <a:t> GUI using glade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4841" y="1107583"/>
            <a:ext cx="9476973" cy="5328196"/>
          </a:xfrm>
        </p:spPr>
      </p:pic>
    </p:spTree>
    <p:extLst>
      <p:ext uri="{BB962C8B-B14F-4D97-AF65-F5344CB8AC3E}">
        <p14:creationId xmlns:p14="http://schemas.microsoft.com/office/powerpoint/2010/main" xmlns="" val="47929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279" y="2894572"/>
            <a:ext cx="4519411" cy="479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Thank You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32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Home Page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2764" y="991672"/>
            <a:ext cx="9648824" cy="5424815"/>
          </a:xfrm>
        </p:spPr>
      </p:pic>
    </p:spTree>
    <p:extLst>
      <p:ext uri="{BB962C8B-B14F-4D97-AF65-F5344CB8AC3E}">
        <p14:creationId xmlns:p14="http://schemas.microsoft.com/office/powerpoint/2010/main" xmlns="" val="268470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27" y="0"/>
            <a:ext cx="10515600" cy="1325563"/>
          </a:xfrm>
        </p:spPr>
        <p:txBody>
          <a:bodyPr/>
          <a:lstStyle/>
          <a:p>
            <a:r>
              <a:rPr lang="en-US" dirty="0" smtClean="0"/>
              <a:t>Windo</a:t>
            </a:r>
            <a:r>
              <a:rPr lang="en-US" dirty="0"/>
              <a:t>w</a:t>
            </a:r>
            <a:r>
              <a:rPr lang="en-US" dirty="0" smtClean="0"/>
              <a:t> to add student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1349" y="1107584"/>
            <a:ext cx="9401578" cy="5246377"/>
          </a:xfrm>
        </p:spPr>
      </p:pic>
    </p:spTree>
    <p:extLst>
      <p:ext uri="{BB962C8B-B14F-4D97-AF65-F5344CB8AC3E}">
        <p14:creationId xmlns:p14="http://schemas.microsoft.com/office/powerpoint/2010/main" xmlns="" val="114792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1794" y="515155"/>
            <a:ext cx="10047444" cy="5648929"/>
          </a:xfrm>
        </p:spPr>
      </p:pic>
    </p:spTree>
    <p:extLst>
      <p:ext uri="{BB962C8B-B14F-4D97-AF65-F5344CB8AC3E}">
        <p14:creationId xmlns:p14="http://schemas.microsoft.com/office/powerpoint/2010/main" xmlns="" val="18229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6" y="-111394"/>
            <a:ext cx="10515600" cy="1325563"/>
          </a:xfrm>
        </p:spPr>
        <p:txBody>
          <a:bodyPr/>
          <a:lstStyle/>
          <a:p>
            <a:r>
              <a:rPr lang="en-US" dirty="0" smtClean="0"/>
              <a:t>List of students mark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643" y="894109"/>
            <a:ext cx="10212946" cy="5741979"/>
          </a:xfrm>
        </p:spPr>
      </p:pic>
    </p:spTree>
    <p:extLst>
      <p:ext uri="{BB962C8B-B14F-4D97-AF65-F5344CB8AC3E}">
        <p14:creationId xmlns:p14="http://schemas.microsoft.com/office/powerpoint/2010/main" xmlns="" val="1509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8515"/>
            <a:ext cx="10920211" cy="1325563"/>
          </a:xfrm>
        </p:spPr>
        <p:txBody>
          <a:bodyPr/>
          <a:lstStyle/>
          <a:p>
            <a:r>
              <a:rPr lang="en-US" dirty="0" smtClean="0"/>
              <a:t>Searching student with Name and SRN Number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8408" y="1004552"/>
            <a:ext cx="9661803" cy="5432112"/>
          </a:xfrm>
        </p:spPr>
      </p:pic>
    </p:spTree>
    <p:extLst>
      <p:ext uri="{BB962C8B-B14F-4D97-AF65-F5344CB8AC3E}">
        <p14:creationId xmlns:p14="http://schemas.microsoft.com/office/powerpoint/2010/main" xmlns="" val="18048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349" y="373487"/>
            <a:ext cx="10780466" cy="6061053"/>
          </a:xfrm>
        </p:spPr>
      </p:pic>
    </p:spTree>
    <p:extLst>
      <p:ext uri="{BB962C8B-B14F-4D97-AF65-F5344CB8AC3E}">
        <p14:creationId xmlns:p14="http://schemas.microsoft.com/office/powerpoint/2010/main" xmlns="" val="353142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-137151"/>
            <a:ext cx="10515600" cy="1325563"/>
          </a:xfrm>
        </p:spPr>
        <p:txBody>
          <a:bodyPr/>
          <a:lstStyle/>
          <a:p>
            <a:r>
              <a:rPr lang="en-US" dirty="0" smtClean="0"/>
              <a:t>Option to modify  or delete student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731" y="982350"/>
            <a:ext cx="9408434" cy="5289661"/>
          </a:xfrm>
        </p:spPr>
      </p:pic>
      <p:sp>
        <p:nvSpPr>
          <p:cNvPr id="5" name="TextBox 4"/>
          <p:cNvSpPr txBox="1"/>
          <p:nvPr/>
        </p:nvSpPr>
        <p:spPr>
          <a:xfrm>
            <a:off x="9955369" y="3374848"/>
            <a:ext cx="204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ESA </a:t>
            </a:r>
            <a:r>
              <a:rPr lang="en-US" dirty="0"/>
              <a:t>c</a:t>
            </a:r>
            <a:r>
              <a:rPr lang="en-US" dirty="0" smtClean="0"/>
              <a:t>hanged from 9 to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25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51" y="171941"/>
            <a:ext cx="10515600" cy="1325563"/>
          </a:xfrm>
        </p:spPr>
        <p:txBody>
          <a:bodyPr/>
          <a:lstStyle/>
          <a:p>
            <a:r>
              <a:rPr lang="en-US" dirty="0" smtClean="0"/>
              <a:t>Modified value in student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6916" y="1224153"/>
            <a:ext cx="9427335" cy="5300288"/>
          </a:xfrm>
        </p:spPr>
      </p:pic>
    </p:spTree>
    <p:extLst>
      <p:ext uri="{BB962C8B-B14F-4D97-AF65-F5344CB8AC3E}">
        <p14:creationId xmlns:p14="http://schemas.microsoft.com/office/powerpoint/2010/main" xmlns="" val="208575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</Words>
  <Application>Microsoft Office PowerPoint</Application>
  <PresentationFormat>Custom</PresentationFormat>
  <Paragraphs>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Home Page</vt:lpstr>
      <vt:lpstr>Window to add student record</vt:lpstr>
      <vt:lpstr>Slide 4</vt:lpstr>
      <vt:lpstr>List of students mark sheet</vt:lpstr>
      <vt:lpstr>Searching student with Name and SRN Number</vt:lpstr>
      <vt:lpstr>Slide 7</vt:lpstr>
      <vt:lpstr>Option to modify  or delete student details</vt:lpstr>
      <vt:lpstr>Modified value in student record</vt:lpstr>
      <vt:lpstr>Student record after deleting</vt:lpstr>
      <vt:lpstr>Required files to run the glade project (gtk GUI)</vt:lpstr>
      <vt:lpstr>Running the program</vt:lpstr>
      <vt:lpstr>Building gtk GUI using glade application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Siddharth</cp:lastModifiedBy>
  <cp:revision>9</cp:revision>
  <dcterms:created xsi:type="dcterms:W3CDTF">2020-04-07T15:14:03Z</dcterms:created>
  <dcterms:modified xsi:type="dcterms:W3CDTF">2020-04-08T06:34:25Z</dcterms:modified>
</cp:coreProperties>
</file>