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AD3A-D3BE-41F5-B031-41C60BE0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BA61D-00B9-4E99-96BD-9BA1C00F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AB3B-81E7-4A7A-8156-E28C17C5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0DD2-B7B8-480D-AC93-5BECD82B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1DA4-331B-46F8-8823-F5BC5BA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877C-08C3-4D86-9072-276FD2A4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61C1-89C5-4081-81CE-E14FBD13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F0F1-740D-4DB2-A6F6-2EA50C02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ECF2-606F-4D92-9450-3958E912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DC04-C5A8-417A-8519-50C06BAC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00CAF-5BB2-4231-811E-1DE17B15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BC23C-48BF-42AC-9045-E9E2C426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6576-8C22-402D-8033-12202B5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B486-AD79-427D-BDA0-A36C0479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DB13-DDBE-4DFF-A066-9BAEC186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C79-5A4A-4BD5-BFA7-4C88799E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22D2-800B-4281-9660-03C2E7DF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8DE4-8F8A-4101-8EFD-42D678B8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C5C6-2949-4F22-849F-F792B02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B700-82F2-463E-AF13-52612E05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333-7A41-4A4C-97E6-9564150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27D6-083A-44F8-96E6-609B47E9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A3C6-0CC5-483C-BB7F-A4B30163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5892-DCC5-49AD-8423-19E1132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F9EA-DD55-40C4-84A9-FC67792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3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758-5D97-462E-9A47-1A4F801A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4AE9-526B-49DD-AD21-F262676D9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17DA5-5D8C-4F72-AD56-E11138A1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986A-943E-4C08-A06C-F0844CB8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0566-390A-4A91-A94F-BF71C7C6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27B76-AEFA-4F9A-BB4A-980EF0B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680F-DB0E-465E-A417-1D012CF5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413DD-0E4C-4769-906B-4CF1560C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36C2-420D-4764-B177-8073D502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7EF13-E910-4167-BA3E-C4D9D3BC8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59B01-BD6C-48C9-8E37-8381ECA8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54AC0-DE78-444C-B2B4-F83580A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09CA0-D0CF-4B73-B367-A4B68AF8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CF20C-184C-4AF1-93B1-78F123BA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2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8F8A-8309-4A33-B4C9-C350A76C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AF95-68EF-4FED-B9F3-26EE02A4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FE78E-E6C3-459E-B769-C1D7D58D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610BE-4BEE-4F64-92C9-F9329535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3EFBD-23C3-44F4-9F5C-0DF5B0ED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9D49F-B16E-42CE-BEB8-454CBDA8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7E17-AB47-45C8-8B11-A74D7FD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7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5AD0-90F7-4C05-AD85-BF8D6454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A9EF-BE97-41DD-B935-46EFD991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63546-FB0F-4F4E-8260-142FF052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4815-7414-4B2E-8019-2252E7F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D401-7137-4B67-9C84-9B1A4AC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3D1A-B3F8-4CBF-8404-9C769A1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3F71-55E6-4721-82DC-8A6F6813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1E86E-F9EE-489F-89C8-547130974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866A-376F-4192-8638-99BC7ECF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6B8A-EF36-451A-8126-74037682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989DC-CB22-45F9-849B-723A87CB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7059-A36C-472F-AD3D-FB3F1A1E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360B3-35DE-45F7-B4EC-E61F7B9C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8FBB-0CE4-47C0-99D9-F238B08A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15EC-B6F7-4539-9EE5-7764E1BB0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CD7B-22A5-4AC3-884E-F77F555A3A5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E7D5-522E-469D-8AA2-0DFA3240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8849-BB76-4200-8980-15006EB32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71A4-981B-4C5B-888E-ED129E2CC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CE5-29FF-46FA-AAFD-65C18889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PROJECT FINAL REPORT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2F6-8E93-4E56-AEE2-16429640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21052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93">
                  <a:extLst>
                    <a:ext uri="{9D8B030D-6E8A-4147-A177-3AD203B41FA5}">
                      <a16:colId xmlns:a16="http://schemas.microsoft.com/office/drawing/2014/main" val="228893364"/>
                    </a:ext>
                  </a:extLst>
                </a:gridCol>
                <a:gridCol w="8051307">
                  <a:extLst>
                    <a:ext uri="{9D8B030D-6E8A-4147-A177-3AD203B41FA5}">
                      <a16:colId xmlns:a16="http://schemas.microsoft.com/office/drawing/2014/main" val="2959649213"/>
                    </a:ext>
                  </a:extLst>
                </a:gridCol>
              </a:tblGrid>
              <a:tr h="292565">
                <a:tc>
                  <a:txBody>
                    <a:bodyPr/>
                    <a:lstStyle/>
                    <a:p>
                      <a:r>
                        <a:rPr lang="en-US" dirty="0"/>
                        <a:t>Project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Institute Management System/IMS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4345"/>
                  </a:ext>
                </a:extLst>
              </a:tr>
              <a:tr h="511989">
                <a:tc>
                  <a:txBody>
                    <a:bodyPr/>
                    <a:lstStyle/>
                    <a:p>
                      <a:r>
                        <a:rPr lang="en-IN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project based on Institute management modules like: Student management, Course Management, Exam management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7011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r>
                        <a:rPr lang="en-IN" dirty="0"/>
                        <a:t>Course: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Stack mini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57507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79176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6847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3517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09753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9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8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59FE-D0AB-4EC6-ACB7-FB73F37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Register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92318-D473-49F7-B506-5D7D8AAA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36" y="1825625"/>
            <a:ext cx="9264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674D-DDFD-4515-8632-5CE057CD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8BDCB9-75EF-4A5B-A777-5A3B55C1E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0224"/>
            <a:ext cx="10515599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A3F5-889E-4291-B49F-A7923E57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Registered Users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81796-AEB8-4B3B-830B-479990AA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8183"/>
            <a:ext cx="10007639" cy="47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0D78-14EC-4F84-9B51-6253EC2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Add new course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24D3E-00B1-44B5-8D60-721BE678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29305"/>
            <a:ext cx="9899237" cy="49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C545-1B48-4444-9079-A6A2856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Display Added Courses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E14A7-8BB2-4570-92D8-5DEC701B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053" y="1825625"/>
            <a:ext cx="94658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72D5-B773-4462-9220-278BF789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Display Added Students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7FA0A-2EC3-41E7-9FD5-B21D0312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20" y="1544715"/>
            <a:ext cx="9626154" cy="46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F415-F342-4966-B302-0EDD9AC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Exam Module: Add Question, Add Subjects, Display Subjects, Take Exams.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F4E26E-720E-4FCE-8D07-05749C72E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348"/>
            <a:ext cx="9964752" cy="46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8106-3E97-4A31-8BEF-89148F481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Institute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74DFD-8F79-4A39-8FF3-BE463F971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Contains student and course information.</a:t>
            </a:r>
          </a:p>
          <a:p>
            <a:r>
              <a:rPr lang="en-US" dirty="0"/>
              <a:t>Using JAVA , JSP , Servlets , SQL.</a:t>
            </a:r>
          </a:p>
          <a:p>
            <a:r>
              <a:rPr lang="en-US" dirty="0"/>
              <a:t>By:- Siddharth Mahla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34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C58-C3AC-43FC-97AF-BCD178E3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Homepage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AC672B-5FCF-494C-817C-D4FA7185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928" y="1825625"/>
            <a:ext cx="962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9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88E1-A468-423F-A1AD-6512577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About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ED11E-9817-4A08-898A-95B144B0A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02" y="1825625"/>
            <a:ext cx="9608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958E-0B54-4065-B202-E59E510B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Gallery</a:t>
            </a:r>
            <a:br>
              <a:rPr lang="en-US" dirty="0"/>
            </a:br>
            <a:r>
              <a:rPr lang="en-US" sz="2000" dirty="0"/>
              <a:t>Containing Slid bar with Images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640F6-A8E4-42C3-9E3E-AD2C51BB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801"/>
            <a:ext cx="10515600" cy="43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82C1-B316-4F46-9CF4-317DFEAC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Information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0440E-1167-45F8-8707-B9890A448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14" y="1825625"/>
            <a:ext cx="9777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4EB9-8FE6-498C-809A-16AE4E54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FAQ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A7D67-256B-4551-AA0A-3546AB8AB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31" y="1825625"/>
            <a:ext cx="9575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6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7A4C-3BDF-47AD-BB51-580FF8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Contact Us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79E960-16A6-4D1C-A1E2-DD2F5C5D4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16" y="1825625"/>
            <a:ext cx="9564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2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2D87-3000-4D75-84FA-CAC8A816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Admin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EBA3-57FB-4F0D-A8B8-AED3E555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4917"/>
            <a:ext cx="11344275" cy="50444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986DA-6F79-4A8C-9AFB-0B9E717E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741"/>
            <a:ext cx="10515600" cy="4126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A. Admin login</a:t>
            </a:r>
          </a:p>
          <a:p>
            <a:pPr marL="0" indent="0">
              <a:buNone/>
            </a:pPr>
            <a:r>
              <a:rPr lang="en-US" dirty="0"/>
              <a:t>B. Register user</a:t>
            </a:r>
          </a:p>
          <a:p>
            <a:pPr marL="0" indent="0">
              <a:buNone/>
            </a:pPr>
            <a:r>
              <a:rPr lang="en-US" dirty="0"/>
              <a:t>C.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6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144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FINAL REPORT</vt:lpstr>
      <vt:lpstr>Institute Management System</vt:lpstr>
      <vt:lpstr>1. Homepage</vt:lpstr>
      <vt:lpstr>2. About Page</vt:lpstr>
      <vt:lpstr>3. Gallery Containing Slid bar with Images</vt:lpstr>
      <vt:lpstr>4. Information </vt:lpstr>
      <vt:lpstr>5. FAQ</vt:lpstr>
      <vt:lpstr>6. Contact Us</vt:lpstr>
      <vt:lpstr>7. Admin</vt:lpstr>
      <vt:lpstr>8. Register Page</vt:lpstr>
      <vt:lpstr>9. Dashboard</vt:lpstr>
      <vt:lpstr>10. Registered Users</vt:lpstr>
      <vt:lpstr>11. Add new course</vt:lpstr>
      <vt:lpstr>12. Display Added Courses</vt:lpstr>
      <vt:lpstr>13. Display Added Students</vt:lpstr>
      <vt:lpstr>14. Exam Module: Add Question, Add Subjects, Display Subjects, Take Exams.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Management System</dc:title>
  <dc:creator>Knight Choudhary</dc:creator>
  <cp:lastModifiedBy>Knight Choudhary</cp:lastModifiedBy>
  <cp:revision>9</cp:revision>
  <dcterms:created xsi:type="dcterms:W3CDTF">2022-06-29T17:09:32Z</dcterms:created>
  <dcterms:modified xsi:type="dcterms:W3CDTF">2022-07-22T09:39:57Z</dcterms:modified>
</cp:coreProperties>
</file>