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4" r:id="rId7"/>
    <p:sldId id="260" r:id="rId8"/>
    <p:sldId id="261" r:id="rId9"/>
    <p:sldId id="272" r:id="rId10"/>
    <p:sldId id="265" r:id="rId11"/>
    <p:sldId id="267" r:id="rId12"/>
    <p:sldId id="269" r:id="rId13"/>
    <p:sldId id="270" r:id="rId14"/>
    <p:sldId id="271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A616-F270-412D-A298-AC0DEEABC694}" v="640" dt="2023-12-14T21:36:23.878"/>
    <p1510:client id="{69D82CBB-A6A7-461B-AA95-0ADBDA6B0EBC}" v="1182" dt="2023-12-14T21:56:1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AE9-2915-95F5-2115-EEE04E4E8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D34B3-EF8A-010A-EEBE-FD3E8E25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983B-CABE-763D-EB7A-920C8E15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ED8F-239A-724F-7BB1-5676144E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5C4F-1CEC-F58C-5A73-1BC07F0C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2D6B-E988-2D3C-C04E-01091529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86E5-CC2F-70D5-0FE8-438EEC47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CFFE-5B32-513C-CDA5-DABCA2EA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C112-BE29-3A44-E3EE-7199829D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AB5F-62D6-4033-48A2-7EACA7E7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5C997-B6AE-FA91-C0CA-6ED0C167F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B7353-5191-3FA0-1BA0-3A4334F1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1542-8707-A477-CFDE-F701275F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1369-9539-525F-1E23-E83272DD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7CE7-6E53-2ED3-3E7D-74A558C5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6D9E-138B-EDBB-9593-71FCE8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4375-4EC7-83B0-D8BE-28737F0D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B170-FED9-0DF6-FB3C-F468B6EF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1FDB-B544-C5E7-2D16-2D89A066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A0C-B242-D927-3614-E3746FB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1B14-1E14-9B97-5983-0667609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2C8A-9802-74C9-37EE-B269704C8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233F-40DD-058D-BC3C-E438847B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5F90-4F9E-2439-2640-988F633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6939-BF2E-E3FE-5F30-6B63AAF8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7100-B9D0-4115-07CF-AAFEF2C7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6FD1-7665-97C0-C172-7A24CF24F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5CBE-C319-A726-A2A8-D4C6BD62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6BA98-6852-D746-B709-CEA09CF9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74288-431C-64D8-9023-76683F7A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33E0E-7672-9472-DBD7-A16AD5A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ED8-F5A0-A872-00FA-A0B7DB83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F23DF-04AF-4549-3638-81D2485E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1E31-EEE5-78D7-ED40-EAFA9D48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293F6-CD57-8F49-673F-599BFD25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D7CF-CA08-DABE-3F3D-1990E2DE4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8F56A-EFA3-80C9-F646-52F1A301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C6D08-4955-2EA6-B220-6661E5FE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6C335-F3ED-8C83-CEC6-EE78DD5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9C0A-8220-5DE2-2582-28A22E36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4FB27-BFE4-D1D1-8DB6-70FE4DD8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A649-80B7-97AC-AA47-5E625C65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64A7B-FA8E-161C-DDB4-FE02D90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5D286-4133-787C-830A-314235B6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D3C7-7C1E-746A-7C49-466FA9C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FCAB-7938-FE4D-00E3-E9C13661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6D45-EA16-1F9D-7F3C-68A1B24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1021-021D-9422-81D1-5E9CA0E0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619A9-23EA-88DF-4244-DF1E6552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AAE4-16C8-A53C-D78A-3DC3010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DA52-E1C0-9FBF-099A-8736425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1A4D4-85BB-E666-F4BA-682A3E89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B3A-959B-13D5-C18C-DB66848A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3E7D1-D774-C7B2-D2CE-ED2327EC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EEEB-CE67-6CA4-F335-7EAE0266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30FA-49FC-004E-BDFF-1EA3982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F66B-A5FD-DC67-81D5-AF319EBD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96A5-5A65-611B-A66F-715A75DC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65A6-F59F-1ABD-D948-E63EEE6A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0EFE9-85B3-A055-CDF8-4093FA8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7837-980A-76F6-5DC8-33A852CCB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AA96-7AB8-489D-965A-5C93F665011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5A5F-29A9-81DD-8529-87A42C283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18D9-9CCA-7D34-F217-8E1225FB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563B-4737-4009-9744-6C1AC11C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33BF3-6B13-1EFE-25AB-7789E72E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Trend Analysis in TED Talks</a:t>
            </a:r>
          </a:p>
        </p:txBody>
      </p:sp>
      <p:pic>
        <p:nvPicPr>
          <p:cNvPr id="9" name="Picture 8" descr="A large crowd of people in front of a stage&#10;&#10;Description automatically generated">
            <a:extLst>
              <a:ext uri="{FF2B5EF4-FFF2-40B4-BE49-F238E27FC236}">
                <a16:creationId xmlns:a16="http://schemas.microsoft.com/office/drawing/2014/main" id="{3EE789B4-50A9-4E42-D05E-7465A56B1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 b="13120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0DAAF-ED1C-F915-F8C0-054E4E57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i="1"/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i="1"/>
              <a:t>Nikhil Gudugula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i="1"/>
              <a:t>Siddarth Maredu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i="1"/>
              <a:t>Sathish Komire</a:t>
            </a:r>
          </a:p>
        </p:txBody>
      </p:sp>
    </p:spTree>
    <p:extLst>
      <p:ext uri="{BB962C8B-B14F-4D97-AF65-F5344CB8AC3E}">
        <p14:creationId xmlns:p14="http://schemas.microsoft.com/office/powerpoint/2010/main" val="1120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2C6A373-8577-4E40-4EE5-C6F7F56AB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B588E57-6A6B-4EA5-CBB7-61A84678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5F93-3E46-59AE-9D41-3930E7C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shares of talks by speaker occupation type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3120D9-DDD1-CC56-8A98-565247AE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42" y="557360"/>
            <a:ext cx="425269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5F93-3E46-59AE-9D41-3930E7C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talks published (WeekDay wise)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FB9096A8-10C4-E6C8-E6A3-C99FB82D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25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F93-3E46-59AE-9D41-3930E7C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Relation between views and comments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B9A60EC-1C4A-147C-5788-69DB6DC6C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23" y="1025647"/>
            <a:ext cx="5832353" cy="5832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40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86C5-BE81-69A7-9DB3-2C1CA023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Total count per Individual Rating Type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615355F1-EF52-D004-325D-50B089CA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64" y="1325563"/>
            <a:ext cx="8330672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6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A467-359A-F976-8927-FB4C2FB3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4C0D-26AB-063A-A175-FD1D2C76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Choosing the dataset Ted Talks</a:t>
            </a:r>
          </a:p>
          <a:p>
            <a:r>
              <a:rPr lang="en-US" sz="2400"/>
              <a:t>Handling nested structures in the dataset</a:t>
            </a:r>
          </a:p>
          <a:p>
            <a:r>
              <a:rPr lang="en-US" sz="2400"/>
              <a:t>Learning Tableau</a:t>
            </a:r>
          </a:p>
          <a:p>
            <a:r>
              <a:rPr lang="en-US" sz="2400"/>
              <a:t>Collaboration challenges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878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7EC869EB-5B8B-1421-14A5-77C800C6E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7C8B-6685-559D-C7F9-E5D9D5C8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 </a:t>
            </a:r>
            <a:r>
              <a:rPr lang="en-US" sz="60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r>
              <a:rPr lang="en-US" sz="600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0629-CA33-0847-1FCB-818EC6B2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0310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0E7BF-46B4-C8D7-7F9A-5F8083CA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1"/>
              <a:t>What is a TED Talk and Why Did we choose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852-D092-F4D6-4B76-5785F6F8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TED (Technology, Entertainment, Design) is a global platform that hosts a wide range of influential speakers who deliver engaging and thought-provoking talks on diverse topics.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Text Analysis</a:t>
            </a:r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7779B9DA-EF99-282E-8F3D-F3B7FDCA3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7" r="1605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EF9AB-2A83-2629-F4E7-E744B8E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/>
              <a:t>TED Partnerships</a:t>
            </a:r>
            <a:r>
              <a:rPr lang="en-US"/>
              <a:t>	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07DC5486-CB87-C01E-53F1-9922125E6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5" r="2238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7EFD-FD00-E9A5-9937-BD52C67E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Opportunity to be part of global culture</a:t>
            </a:r>
          </a:p>
          <a:p>
            <a:r>
              <a:rPr lang="en-US" sz="2000"/>
              <a:t>Not just buying ad space</a:t>
            </a:r>
          </a:p>
          <a:p>
            <a:r>
              <a:rPr lang="en-US" sz="2000"/>
              <a:t>Lasting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267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DCD-528E-7181-15EB-62A08B8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B2AE-A1D7-2F6B-9B8C-06078F4D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                                       Data Cleaning and filtering</a:t>
            </a:r>
          </a:p>
          <a:p>
            <a:pPr marL="0" indent="0" algn="ctr">
              <a:buNone/>
            </a:pPr>
            <a:r>
              <a:rPr lang="en-US"/>
              <a:t>                                                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				    R – Data Wrangling and Analysis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		         Tableau - Visualization</a:t>
            </a:r>
          </a:p>
        </p:txBody>
      </p:sp>
      <p:pic>
        <p:nvPicPr>
          <p:cNvPr id="2050" name="Picture 2" descr="Master Excel Power Query: A Step-by-Step Tutorial [2023] | Simplilearn">
            <a:extLst>
              <a:ext uri="{FF2B5EF4-FFF2-40B4-BE49-F238E27FC236}">
                <a16:creationId xmlns:a16="http://schemas.microsoft.com/office/drawing/2014/main" id="{CD1CEA5C-D6AD-80ED-F08E-062BA998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273174"/>
            <a:ext cx="2543175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D2EA6FCF-73CE-49C0-4374-96353737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810906"/>
            <a:ext cx="3505200" cy="15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bleau - CRONUTS.DIGITAL">
            <a:extLst>
              <a:ext uri="{FF2B5EF4-FFF2-40B4-BE49-F238E27FC236}">
                <a16:creationId xmlns:a16="http://schemas.microsoft.com/office/drawing/2014/main" id="{951430E2-D663-17C1-E31E-B993969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9" y="4140200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4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D1EEB-EC5E-708E-44CA-6648AE7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/>
              <a:t>Data Understanding</a:t>
            </a:r>
          </a:p>
        </p:txBody>
      </p:sp>
      <p:pic>
        <p:nvPicPr>
          <p:cNvPr id="5" name="Picture 4" descr="3D Dialogue Boxes">
            <a:extLst>
              <a:ext uri="{FF2B5EF4-FFF2-40B4-BE49-F238E27FC236}">
                <a16:creationId xmlns:a16="http://schemas.microsoft.com/office/drawing/2014/main" id="{A89C0E60-0B72-1B04-B9BD-5659BB315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3" r="13779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0F45-F13E-4A25-139C-A7E3C1ED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#Views</a:t>
            </a:r>
          </a:p>
          <a:p>
            <a:pPr marL="0" indent="0">
              <a:buNone/>
            </a:pPr>
            <a:r>
              <a:rPr lang="en-US" sz="2000"/>
              <a:t>#Comments</a:t>
            </a:r>
          </a:p>
          <a:p>
            <a:pPr marL="0" indent="0">
              <a:buNone/>
            </a:pPr>
            <a:r>
              <a:rPr lang="en-US" sz="2000"/>
              <a:t>Descriptions</a:t>
            </a:r>
          </a:p>
          <a:p>
            <a:pPr marL="0" indent="0">
              <a:buNone/>
            </a:pPr>
            <a:r>
              <a:rPr lang="en-US" sz="2000"/>
              <a:t>Speakers</a:t>
            </a:r>
          </a:p>
          <a:p>
            <a:pPr marL="0" indent="0">
              <a:buNone/>
            </a:pPr>
            <a:r>
              <a:rPr lang="en-US" sz="2000"/>
              <a:t>Titles</a:t>
            </a:r>
          </a:p>
          <a:p>
            <a:pPr marL="0" indent="0">
              <a:buNone/>
            </a:pPr>
            <a:r>
              <a:rPr lang="en-US" sz="2000"/>
              <a:t>Transcripts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791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43FF-C651-098A-415F-136DE5DD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b="1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8401B-28CE-D642-7954-48249720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60" y="2028825"/>
            <a:ext cx="8390079" cy="106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8F614-C7B9-B4A0-A04F-127C54E6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24" y="3819630"/>
            <a:ext cx="2974127" cy="235733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049A9F7-4A4A-46B4-FCA7-F0A7F3251878}"/>
              </a:ext>
            </a:extLst>
          </p:cNvPr>
          <p:cNvSpPr/>
          <p:nvPr/>
        </p:nvSpPr>
        <p:spPr>
          <a:xfrm rot="18397193">
            <a:off x="7233680" y="3203880"/>
            <a:ext cx="246665" cy="506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DCE-FA5B-75A1-D624-10CB799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02B50-81C7-7373-2930-9E6FBC4D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60" y="2271411"/>
            <a:ext cx="5155646" cy="273874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B6D917-7851-B9D5-730A-0AEA6B43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271411"/>
            <a:ext cx="5019675" cy="288577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7D1964F-2B14-198B-B994-A2602D97A414}"/>
              </a:ext>
            </a:extLst>
          </p:cNvPr>
          <p:cNvSpPr/>
          <p:nvPr/>
        </p:nvSpPr>
        <p:spPr>
          <a:xfrm>
            <a:off x="5934075" y="3619500"/>
            <a:ext cx="428625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6637-F7DD-5B87-9304-70E5AC6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Statistical Analysis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D27EE4-5A5D-CBB1-2F33-F253D38B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96" y="1825625"/>
            <a:ext cx="4300146" cy="4351338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0B1A74-7EF5-7E95-4732-6DDE4399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96" y="4051351"/>
            <a:ext cx="3810000" cy="147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B2E15-AB3C-8EC1-5D8D-7F75CC1E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24" y="2142709"/>
            <a:ext cx="3858872" cy="12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49F56-99C8-5ED3-5964-B70FB05F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Analysis</a:t>
            </a:r>
          </a:p>
        </p:txBody>
      </p:sp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54695F0C-3E90-2D08-FBEE-52AFFA94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79" y="363538"/>
            <a:ext cx="6831112" cy="61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Trend Analysis in TED Talks</vt:lpstr>
      <vt:lpstr>What is a TED Talk and Why Did we choose it?</vt:lpstr>
      <vt:lpstr>TED Partnerships </vt:lpstr>
      <vt:lpstr>Tools Used</vt:lpstr>
      <vt:lpstr>Data Understanding</vt:lpstr>
      <vt:lpstr>Data Cleaning</vt:lpstr>
      <vt:lpstr>Data Transformation</vt:lpstr>
      <vt:lpstr>Statistical Analysis</vt:lpstr>
      <vt:lpstr>Text Analysis</vt:lpstr>
      <vt:lpstr>PowerPoint Presentation</vt:lpstr>
      <vt:lpstr>PowerPoint Presentation</vt:lpstr>
      <vt:lpstr>Top shares of talks by speaker occupation type</vt:lpstr>
      <vt:lpstr>Number of talks published (WeekDay wise)</vt:lpstr>
      <vt:lpstr>Relation between views and comments</vt:lpstr>
      <vt:lpstr>Total count per Individual Rating Type</vt:lpstr>
      <vt:lpstr>Challenges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Analysis in TED Talks</dc:title>
  <dc:creator>Sathish Komire</dc:creator>
  <cp:lastModifiedBy>Siddharth Maredu</cp:lastModifiedBy>
  <cp:revision>1</cp:revision>
  <dcterms:created xsi:type="dcterms:W3CDTF">2023-12-14T18:23:51Z</dcterms:created>
  <dcterms:modified xsi:type="dcterms:W3CDTF">2023-12-22T04:09:19Z</dcterms:modified>
</cp:coreProperties>
</file>