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5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E3C1-FAAC-4FB7-BA39-7F9A13E8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65F33-8E6D-48D8-BA11-C2A414C8E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BEE4-B0EA-4A97-9C53-FA65AF8B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FA15-F2A7-4062-B38B-8A9C822985F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5C1E-5476-4DC0-A65C-53A0306D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17895-903D-472D-A9EF-B877A2B0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7C3F-5BF4-43D4-B638-B6684C0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47F0-49B0-47E2-B1F5-5D6E820D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3B150-CF40-454F-963A-F3AF71F80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3C084-C65C-4799-A54F-1151B3F7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FA15-F2A7-4062-B38B-8A9C822985F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FBC3E-78BD-439D-B3DB-AAB941BC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8B3CC-457C-476D-B24B-9BBAE61B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7C3F-5BF4-43D4-B638-B6684C0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7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30CE3-1CC6-4FB2-8C54-D8ED3575E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B29A2-B04C-4D39-9F0F-B5A94E7DE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810A0-18D4-4FDD-AAD6-464E67BD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FA15-F2A7-4062-B38B-8A9C822985F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07EDC-194A-4FE1-B342-99CF7606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1B0AF-C940-4BA9-9865-3B0535FE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7C3F-5BF4-43D4-B638-B6684C0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E472-1E54-4849-A605-12DC5EE6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14F20-53B5-4644-8B0D-642398F4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DD1A-D498-4322-ABF3-928E1308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FA15-F2A7-4062-B38B-8A9C822985F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70A91-3CCF-4013-B730-182E1DFA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D6731-F850-45C1-AAE1-324333E0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7C3F-5BF4-43D4-B638-B6684C0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40A7-2656-4308-9FD2-EFEAB8EC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1C8A8-A249-4266-892F-541C3D1AD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57B19-3919-4BA2-AF3B-29DF15DB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FA15-F2A7-4062-B38B-8A9C822985F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7BA4B-FB71-4E84-A247-BE7A9A8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FD5B-178A-425B-90D2-205109C8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7C3F-5BF4-43D4-B638-B6684C0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8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CD38-803F-41DA-AB6B-CADB0C02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5678-3F27-4B76-9793-F2E847CA3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3F0B6-4D6A-4875-AA48-59603A5D9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710C-6861-4839-ABBD-0614557D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FA15-F2A7-4062-B38B-8A9C822985F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4866D-BD6C-4F66-9327-A8678BEB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365F3-A06B-435A-8396-A3DC1363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7C3F-5BF4-43D4-B638-B6684C0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7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6203-3A04-4366-94D4-70A8924A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98EC3-EDAE-4DBD-98EB-818F6736D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4479F-DBB5-4C56-B1FC-3472DF2DC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120E8-1A94-4740-A4B5-8CDDBAB01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D3516-13B1-4D65-AD16-E5F570660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46B1D-4CC7-4DBB-914D-70455C80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FA15-F2A7-4062-B38B-8A9C822985F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F1579-B99B-4B8A-AD45-6D5EA1FB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75023-0402-46D0-93E7-E6C381FC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7C3F-5BF4-43D4-B638-B6684C0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235-7ACC-4173-AF5B-483F32F7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931E3-C2F9-4888-802C-9E870042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FA15-F2A7-4062-B38B-8A9C822985F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07921-72CB-4C0E-9102-C7633A74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60FCA-119F-49F2-B457-3FCA4D8A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7C3F-5BF4-43D4-B638-B6684C0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0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14954-753F-40E8-A65D-085CBCE7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FA15-F2A7-4062-B38B-8A9C822985F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1AE5F-F5D3-4CCE-ACA9-FB1E330B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43D84-D2AF-415B-82BD-31C76FBC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7C3F-5BF4-43D4-B638-B6684C0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1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113A-E0DC-4422-9B18-EF02066E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184F-A85F-4879-887D-064ED993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7374A-2CBD-4BD2-BD02-DE09C2295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811EA-D8D4-4668-ABAB-74E98C4D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FA15-F2A7-4062-B38B-8A9C822985F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71E79-6B58-427C-972C-A37F3852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66E4-3309-4308-BAB7-1B76FE46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7C3F-5BF4-43D4-B638-B6684C0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D9D7-9176-4944-B819-0839A6E7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99FF4-3149-4D75-B25E-6FAD0F8CF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7973D-570E-4595-9D1D-F3B0226EB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F71D8-1296-426D-A322-98C04032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FA15-F2A7-4062-B38B-8A9C822985F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53DDA-2D98-416F-85B3-329DD12C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1D068-675E-46C8-8A20-E741801E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7C3F-5BF4-43D4-B638-B6684C0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2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1246A-F503-4489-8C2C-FDB4DC65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9ADBA-AFBF-429A-8EC8-9E7864D4B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AE889-D1C3-4016-A974-C3FA7A112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5FA15-F2A7-4062-B38B-8A9C822985F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6BD88-FECD-4757-AA3F-9FDB737CA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CA7CD-67E4-4FC7-AF9E-04AD6DB57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D7C3F-5BF4-43D4-B638-B6684C01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8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553AF-33DD-42DC-8E80-7A9EEA887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Portuguese BANK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E0077-8F7F-C88C-01B0-57495B359BFE}"/>
              </a:ext>
            </a:extLst>
          </p:cNvPr>
          <p:cNvSpPr txBox="1"/>
          <p:nvPr/>
        </p:nvSpPr>
        <p:spPr>
          <a:xfrm>
            <a:off x="7400924" y="4619624"/>
            <a:ext cx="3946779" cy="103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Siddharth, Nikhil, Sai Venkat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3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924C9E-2C82-47F8-8106-F3612408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8" y="2163339"/>
            <a:ext cx="5893103" cy="4095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DFB19-E257-4588-91E2-E404BCA52126}"/>
              </a:ext>
            </a:extLst>
          </p:cNvPr>
          <p:cNvSpPr txBox="1"/>
          <p:nvPr/>
        </p:nvSpPr>
        <p:spPr>
          <a:xfrm>
            <a:off x="1971040" y="568960"/>
            <a:ext cx="8117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256441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0895-52F9-43EC-B9B3-1D419EFD0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644843"/>
            <a:ext cx="8290560" cy="879157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0A3B3-F3D4-42D4-8E96-D592F2F3E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381760"/>
            <a:ext cx="4927600" cy="2221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16D0C5-5B9D-40AA-9B4D-231F8CB5F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1" y="3717479"/>
            <a:ext cx="5227319" cy="2054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9079BE-20CF-4A40-9EBD-321560ECB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734" y="1460399"/>
            <a:ext cx="6172517" cy="19686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B5EED2-FFB4-4ADC-B904-B1CC303F9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113" y="3639013"/>
            <a:ext cx="4927853" cy="20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1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322B-928E-4286-9811-4AFE0DC8C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046" y="545314"/>
            <a:ext cx="8803907" cy="86044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0D0AA43E-CEDF-6761-D473-022422844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23" y="1681980"/>
            <a:ext cx="6653021" cy="41084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599AE6-8667-49FA-B71A-E95066645ADA}"/>
              </a:ext>
            </a:extLst>
          </p:cNvPr>
          <p:cNvSpPr txBox="1"/>
          <p:nvPr/>
        </p:nvSpPr>
        <p:spPr>
          <a:xfrm>
            <a:off x="419100" y="2724150"/>
            <a:ext cx="320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Missing values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56220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8FFCE-F89B-8BE1-0461-FEDE84B8E55F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dirty="0">
                <a:latin typeface="+mj-lt"/>
                <a:ea typeface="+mj-ea"/>
                <a:cs typeface="+mj-cs"/>
              </a:rPr>
              <a:t>Categorical Data distributions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46C3D-0DAF-45B3-AFF4-CDD2A194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62" y="2957665"/>
            <a:ext cx="4713205" cy="3346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95CC01-8362-701F-14EB-6A76736F7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04" y="2957665"/>
            <a:ext cx="5441262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9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C7A9-D02F-CF09-8ACE-74DCEA91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2A18A-80A1-403E-8749-683D5D868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Lasso to remove which have low</a:t>
            </a:r>
          </a:p>
          <a:p>
            <a:pPr marL="0" indent="0">
              <a:buNone/>
            </a:pPr>
            <a:r>
              <a:rPr lang="en-US" dirty="0"/>
              <a:t>significance on the target variable 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Address multicollinearity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DDCFC-1BF0-AE78-60FF-A3A52DCF0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0" y="170747"/>
            <a:ext cx="2814491" cy="6516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2D4DCC-CA57-B72E-85F5-A93AE0247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82" y="4667158"/>
            <a:ext cx="6525536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1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F4912-5999-4CE6-B010-1AF6902F4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9ABDB-CF34-4615-B685-F71788181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781" y="644630"/>
            <a:ext cx="3327320" cy="55687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1CA840-EDD2-F276-3BE1-E2A0A51B3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49" y="5214859"/>
            <a:ext cx="5029902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5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E619-3668-4AA8-81B1-7A0517A48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9423"/>
            <a:ext cx="9144000" cy="831565"/>
          </a:xfrm>
        </p:spPr>
        <p:txBody>
          <a:bodyPr>
            <a:normAutofit fontScale="90000"/>
          </a:bodyPr>
          <a:lstStyle/>
          <a:p>
            <a:r>
              <a:rPr lang="en-US" dirty="0"/>
              <a:t>KNN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28EB9-4D93-4DB7-8E13-8ADB2D61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8" y="2206531"/>
            <a:ext cx="5905804" cy="3664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186704-43E2-4FB0-A016-D33BAE37F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105" y="1049053"/>
            <a:ext cx="2825895" cy="4489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596C33-B00B-4267-A744-3B24AD8F3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789" y="5990253"/>
            <a:ext cx="4729825" cy="49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9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0F58-3158-4033-AB68-783F010CC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71284" cy="821940"/>
          </a:xfrm>
        </p:spPr>
        <p:txBody>
          <a:bodyPr>
            <a:normAutofit fontScale="90000"/>
          </a:bodyPr>
          <a:lstStyle/>
          <a:p>
            <a:r>
              <a:rPr lang="en-US" dirty="0"/>
              <a:t>Tree Based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3182F-7421-401F-ADA3-3D45119D7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15" y="2226216"/>
            <a:ext cx="5454930" cy="3645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81056B-82B8-4B3A-9A5B-5E1A6130E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387" y="2003954"/>
            <a:ext cx="2819545" cy="4089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511453-1356-42D1-A366-406E7D269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177" y="6093564"/>
            <a:ext cx="4026107" cy="2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1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9DA461-EA35-48C0-83C3-0C217A0D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61" y="1758859"/>
            <a:ext cx="5988358" cy="3543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BE3827-1636-42A1-9754-7EBD0B56A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19" y="1536597"/>
            <a:ext cx="5677192" cy="37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8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94D070BA115439E62EE47771141F2" ma:contentTypeVersion="8" ma:contentTypeDescription="Create a new document." ma:contentTypeScope="" ma:versionID="a3303c4392289121318d986111a659db">
  <xsd:schema xmlns:xsd="http://www.w3.org/2001/XMLSchema" xmlns:xs="http://www.w3.org/2001/XMLSchema" xmlns:p="http://schemas.microsoft.com/office/2006/metadata/properties" xmlns:ns3="ec737a6e-1a3f-4af3-95bf-41373cf44eea" xmlns:ns4="28b838f9-69ff-4475-816a-9a7c56b3e900" targetNamespace="http://schemas.microsoft.com/office/2006/metadata/properties" ma:root="true" ma:fieldsID="492fbd060ea8ca574660d61fe2fcb52e" ns3:_="" ns4:_="">
    <xsd:import namespace="ec737a6e-1a3f-4af3-95bf-41373cf44eea"/>
    <xsd:import namespace="28b838f9-69ff-4475-816a-9a7c56b3e900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37a6e-1a3f-4af3-95bf-41373cf44eea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838f9-69ff-4475-816a-9a7c56b3e90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c737a6e-1a3f-4af3-95bf-41373cf44eea" xsi:nil="true"/>
  </documentManagement>
</p:properties>
</file>

<file path=customXml/itemProps1.xml><?xml version="1.0" encoding="utf-8"?>
<ds:datastoreItem xmlns:ds="http://schemas.openxmlformats.org/officeDocument/2006/customXml" ds:itemID="{05B8A919-4A3E-475A-A1D7-E8FA28A618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737a6e-1a3f-4af3-95bf-41373cf44eea"/>
    <ds:schemaRef ds:uri="28b838f9-69ff-4475-816a-9a7c56b3e9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74AEA2-C51E-4B33-909B-9B9FD743BB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EF77E1-A23B-4326-BF6F-4EE8846D92C9}">
  <ds:schemaRefs>
    <ds:schemaRef ds:uri="http://purl.org/dc/terms/"/>
    <ds:schemaRef ds:uri="http://schemas.microsoft.com/office/2006/documentManagement/types"/>
    <ds:schemaRef ds:uri="28b838f9-69ff-4475-816a-9a7c56b3e900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c737a6e-1a3f-4af3-95bf-41373cf44eea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49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Portuguese BANK Data Analysis</vt:lpstr>
      <vt:lpstr>About the dataset</vt:lpstr>
      <vt:lpstr>Exploratory Data Analysis</vt:lpstr>
      <vt:lpstr>PowerPoint Presentation</vt:lpstr>
      <vt:lpstr>Lasso</vt:lpstr>
      <vt:lpstr>Logistic Regression</vt:lpstr>
      <vt:lpstr>KNN</vt:lpstr>
      <vt:lpstr>Tree Based Model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</dc:title>
  <dc:creator>Sai Venkat Battula</dc:creator>
  <cp:lastModifiedBy>Siddharth Maredu</cp:lastModifiedBy>
  <cp:revision>4</cp:revision>
  <dcterms:created xsi:type="dcterms:W3CDTF">2024-03-12T06:54:06Z</dcterms:created>
  <dcterms:modified xsi:type="dcterms:W3CDTF">2024-03-12T17:15:20Z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0x01010007E94D070BA115439E62EE47771141F2</vt:lpwstr>
  </property>
</Properties>
</file>