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1" r:id="rId11"/>
    <p:sldId id="262" r:id="rId12"/>
    <p:sldId id="266" r:id="rId13"/>
    <p:sldId id="265" r:id="rId14"/>
    <p:sldId id="267" r:id="rId15"/>
    <p:sldId id="268" r:id="rId16"/>
    <p:sldId id="269" r:id="rId17"/>
    <p:sldId id="264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BEB874-CCD0-431A-A026-8DBECE9A8DDA}" v="50" dt="2024-03-12T16:01:20.337"/>
    <p1510:client id="{6417F2E0-AFDA-4131-B3C5-DB1A3EB59A44}" v="1069" dt="2024-03-12T14:57:48.427"/>
    <p1510:client id="{826D8265-5351-442E-912F-D523C95AADC5}" v="5" dt="2024-03-11T20:27:44.797"/>
    <p1510:client id="{BB84C8BC-E689-4703-BE80-14B1F79F0E93}" v="61" dt="2024-03-12T14:18:43.104"/>
    <p1510:client id="{E2F1CE9F-DC67-4D1F-9994-28BD32590E7D}" v="73" dt="2024-03-11T23:55:36.361"/>
    <p1510:client id="{EEBF65AB-9504-894D-58CF-6B65C75DCF4C}" v="1105" dt="2024-03-11T20:06:50.583"/>
    <p1510:client id="{FA247669-7A66-4777-A78A-C6500BB6C07A}" v="18" dt="2024-03-11T23:52:11.942"/>
    <p1510:client id="{FF73FCC6-AA26-44AE-9BD4-A553459889C3}" v="842" dt="2024-03-11T20:29:58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Messina" userId="S::am1761@usnh.edu::fece9a31-d974-440a-8d4e-205610347b1a" providerId="AD" clId="Web-{FA247669-7A66-4777-A78A-C6500BB6C07A}"/>
    <pc:docChg chg="addSld modSld">
      <pc:chgData name="Adam Messina" userId="S::am1761@usnh.edu::fece9a31-d974-440a-8d4e-205610347b1a" providerId="AD" clId="Web-{FA247669-7A66-4777-A78A-C6500BB6C07A}" dt="2024-03-11T23:52:27.974" v="23"/>
      <pc:docMkLst>
        <pc:docMk/>
      </pc:docMkLst>
      <pc:sldChg chg="addSp delSp modSp new mod setBg setClrOvrMap">
        <pc:chgData name="Adam Messina" userId="S::am1761@usnh.edu::fece9a31-d974-440a-8d4e-205610347b1a" providerId="AD" clId="Web-{FA247669-7A66-4777-A78A-C6500BB6C07A}" dt="2024-03-11T23:52:27.974" v="23"/>
        <pc:sldMkLst>
          <pc:docMk/>
          <pc:sldMk cId="1736255906" sldId="272"/>
        </pc:sldMkLst>
        <pc:spChg chg="mod">
          <ac:chgData name="Adam Messina" userId="S::am1761@usnh.edu::fece9a31-d974-440a-8d4e-205610347b1a" providerId="AD" clId="Web-{FA247669-7A66-4777-A78A-C6500BB6C07A}" dt="2024-03-11T23:52:27.974" v="23"/>
          <ac:spMkLst>
            <pc:docMk/>
            <pc:sldMk cId="1736255906" sldId="272"/>
            <ac:spMk id="2" creationId="{BDAA791C-B4EF-CAE3-6323-21FC1DE56789}"/>
          </ac:spMkLst>
        </pc:spChg>
        <pc:spChg chg="del mod">
          <ac:chgData name="Adam Messina" userId="S::am1761@usnh.edu::fece9a31-d974-440a-8d4e-205610347b1a" providerId="AD" clId="Web-{FA247669-7A66-4777-A78A-C6500BB6C07A}" dt="2024-03-11T23:52:12.114" v="17"/>
          <ac:spMkLst>
            <pc:docMk/>
            <pc:sldMk cId="1736255906" sldId="272"/>
            <ac:spMk id="3" creationId="{F01C5A52-BF8E-752B-E7CB-8E9C716AFA1C}"/>
          </ac:spMkLst>
        </pc:spChg>
        <pc:spChg chg="add del">
          <ac:chgData name="Adam Messina" userId="S::am1761@usnh.edu::fece9a31-d974-440a-8d4e-205610347b1a" providerId="AD" clId="Web-{FA247669-7A66-4777-A78A-C6500BB6C07A}" dt="2024-03-11T23:52:27.974" v="23"/>
          <ac:spMkLst>
            <pc:docMk/>
            <pc:sldMk cId="1736255906" sldId="272"/>
            <ac:spMk id="9" creationId="{56E9B3E6-E277-4D68-BA48-9CB43FFBD6E2}"/>
          </ac:spMkLst>
        </pc:spChg>
        <pc:spChg chg="add del">
          <ac:chgData name="Adam Messina" userId="S::am1761@usnh.edu::fece9a31-d974-440a-8d4e-205610347b1a" providerId="AD" clId="Web-{FA247669-7A66-4777-A78A-C6500BB6C07A}" dt="2024-03-11T23:52:27.974" v="23"/>
          <ac:spMkLst>
            <pc:docMk/>
            <pc:sldMk cId="1736255906" sldId="272"/>
            <ac:spMk id="16" creationId="{D5B0017B-2ECA-49AF-B397-DC140825DF8D}"/>
          </ac:spMkLst>
        </pc:spChg>
        <pc:spChg chg="add">
          <ac:chgData name="Adam Messina" userId="S::am1761@usnh.edu::fece9a31-d974-440a-8d4e-205610347b1a" providerId="AD" clId="Web-{FA247669-7A66-4777-A78A-C6500BB6C07A}" dt="2024-03-11T23:52:27.974" v="23"/>
          <ac:spMkLst>
            <pc:docMk/>
            <pc:sldMk cId="1736255906" sldId="272"/>
            <ac:spMk id="24" creationId="{9228552E-C8B1-4A80-8448-0787CE0FC704}"/>
          </ac:spMkLst>
        </pc:spChg>
        <pc:grpChg chg="add del">
          <ac:chgData name="Adam Messina" userId="S::am1761@usnh.edu::fece9a31-d974-440a-8d4e-205610347b1a" providerId="AD" clId="Web-{FA247669-7A66-4777-A78A-C6500BB6C07A}" dt="2024-03-11T23:52:27.974" v="23"/>
          <ac:grpSpMkLst>
            <pc:docMk/>
            <pc:sldMk cId="1736255906" sldId="272"/>
            <ac:grpSpMk id="11" creationId="{AE1C45F0-260A-458C-96ED-C1F6D2151219}"/>
          </ac:grpSpMkLst>
        </pc:grpChg>
        <pc:graphicFrameChg chg="add mod modGraphic">
          <ac:chgData name="Adam Messina" userId="S::am1761@usnh.edu::fece9a31-d974-440a-8d4e-205610347b1a" providerId="AD" clId="Web-{FA247669-7A66-4777-A78A-C6500BB6C07A}" dt="2024-03-11T23:52:27.974" v="23"/>
          <ac:graphicFrameMkLst>
            <pc:docMk/>
            <pc:sldMk cId="1736255906" sldId="272"/>
            <ac:graphicFrameMk id="5" creationId="{8DECECAE-DF3C-6E83-BDC7-D3EA2729B163}"/>
          </ac:graphicFrameMkLst>
        </pc:graphicFrameChg>
        <pc:picChg chg="add">
          <ac:chgData name="Adam Messina" userId="S::am1761@usnh.edu::fece9a31-d974-440a-8d4e-205610347b1a" providerId="AD" clId="Web-{FA247669-7A66-4777-A78A-C6500BB6C07A}" dt="2024-03-11T23:52:27.974" v="23"/>
          <ac:picMkLst>
            <pc:docMk/>
            <pc:sldMk cId="1736255906" sldId="272"/>
            <ac:picMk id="20" creationId="{0B0B7F84-8F53-96FF-F4B6-B960A5A154E1}"/>
          </ac:picMkLst>
        </pc:picChg>
        <pc:cxnChg chg="add del">
          <ac:chgData name="Adam Messina" userId="S::am1761@usnh.edu::fece9a31-d974-440a-8d4e-205610347b1a" providerId="AD" clId="Web-{FA247669-7A66-4777-A78A-C6500BB6C07A}" dt="2024-03-11T23:52:27.974" v="23"/>
          <ac:cxnSpMkLst>
            <pc:docMk/>
            <pc:sldMk cId="1736255906" sldId="272"/>
            <ac:cxnSpMk id="18" creationId="{6CF1BAF6-AD41-4082-B212-8A1F9A2E8779}"/>
          </ac:cxnSpMkLst>
        </pc:cxnChg>
      </pc:sldChg>
    </pc:docChg>
  </pc:docChgLst>
  <pc:docChgLst>
    <pc:chgData name="Sathish Komire" userId="S::sk1648@usnh.edu::4e5ad548-155b-41f9-a0e4-45642e9a5eb3" providerId="AD" clId="Web-{FF73FCC6-AA26-44AE-9BD4-A553459889C3}"/>
    <pc:docChg chg="addSld delSld modSld">
      <pc:chgData name="Sathish Komire" userId="S::sk1648@usnh.edu::4e5ad548-155b-41f9-a0e4-45642e9a5eb3" providerId="AD" clId="Web-{FF73FCC6-AA26-44AE-9BD4-A553459889C3}" dt="2024-03-11T20:29:58.486" v="829" actId="20577"/>
      <pc:docMkLst>
        <pc:docMk/>
      </pc:docMkLst>
      <pc:sldChg chg="addSp delSp modSp">
        <pc:chgData name="Sathish Komire" userId="S::sk1648@usnh.edu::4e5ad548-155b-41f9-a0e4-45642e9a5eb3" providerId="AD" clId="Web-{FF73FCC6-AA26-44AE-9BD4-A553459889C3}" dt="2024-03-11T19:52:09.345" v="425" actId="1076"/>
        <pc:sldMkLst>
          <pc:docMk/>
          <pc:sldMk cId="1564699171" sldId="262"/>
        </pc:sldMkLst>
        <pc:spChg chg="mod">
          <ac:chgData name="Sathish Komire" userId="S::sk1648@usnh.edu::4e5ad548-155b-41f9-a0e4-45642e9a5eb3" providerId="AD" clId="Web-{FF73FCC6-AA26-44AE-9BD4-A553459889C3}" dt="2024-03-11T19:38:10.500" v="255" actId="1076"/>
          <ac:spMkLst>
            <pc:docMk/>
            <pc:sldMk cId="1564699171" sldId="262"/>
            <ac:spMk id="2" creationId="{06F9DEB3-BA37-DFC6-308F-41B1E280A0DF}"/>
          </ac:spMkLst>
        </pc:spChg>
        <pc:spChg chg="mod">
          <ac:chgData name="Sathish Komire" userId="S::sk1648@usnh.edu::4e5ad548-155b-41f9-a0e4-45642e9a5eb3" providerId="AD" clId="Web-{FF73FCC6-AA26-44AE-9BD4-A553459889C3}" dt="2024-03-11T19:37:57.797" v="253" actId="1076"/>
          <ac:spMkLst>
            <pc:docMk/>
            <pc:sldMk cId="1564699171" sldId="262"/>
            <ac:spMk id="3" creationId="{FB3A0985-7E95-1F3A-B14B-76D5AFA2E6BF}"/>
          </ac:spMkLst>
        </pc:spChg>
        <pc:picChg chg="del">
          <ac:chgData name="Sathish Komire" userId="S::sk1648@usnh.edu::4e5ad548-155b-41f9-a0e4-45642e9a5eb3" providerId="AD" clId="Web-{FF73FCC6-AA26-44AE-9BD4-A553459889C3}" dt="2024-03-11T19:36:26.764" v="247"/>
          <ac:picMkLst>
            <pc:docMk/>
            <pc:sldMk cId="1564699171" sldId="262"/>
            <ac:picMk id="4" creationId="{CF2CDCA4-A61B-8BB6-1FAB-61381B13A9BB}"/>
          </ac:picMkLst>
        </pc:picChg>
        <pc:picChg chg="del mod">
          <ac:chgData name="Sathish Komire" userId="S::sk1648@usnh.edu::4e5ad548-155b-41f9-a0e4-45642e9a5eb3" providerId="AD" clId="Web-{FF73FCC6-AA26-44AE-9BD4-A553459889C3}" dt="2024-03-11T19:50:58.094" v="413"/>
          <ac:picMkLst>
            <pc:docMk/>
            <pc:sldMk cId="1564699171" sldId="262"/>
            <ac:picMk id="5" creationId="{4B6AC45F-BA94-AB0D-59B0-9DCA7E679910}"/>
          </ac:picMkLst>
        </pc:picChg>
        <pc:picChg chg="add mod">
          <ac:chgData name="Sathish Komire" userId="S::sk1648@usnh.edu::4e5ad548-155b-41f9-a0e4-45642e9a5eb3" providerId="AD" clId="Web-{FF73FCC6-AA26-44AE-9BD4-A553459889C3}" dt="2024-03-11T19:52:09.345" v="425" actId="1076"/>
          <ac:picMkLst>
            <pc:docMk/>
            <pc:sldMk cId="1564699171" sldId="262"/>
            <ac:picMk id="6" creationId="{AC2B88A5-99A7-EECB-7C89-FCD7A59E86CB}"/>
          </ac:picMkLst>
        </pc:picChg>
      </pc:sldChg>
      <pc:sldChg chg="addSp modSp new">
        <pc:chgData name="Sathish Komire" userId="S::sk1648@usnh.edu::4e5ad548-155b-41f9-a0e4-45642e9a5eb3" providerId="AD" clId="Web-{FF73FCC6-AA26-44AE-9BD4-A553459889C3}" dt="2024-03-11T20:18:29.268" v="800" actId="1076"/>
        <pc:sldMkLst>
          <pc:docMk/>
          <pc:sldMk cId="1856467825" sldId="264"/>
        </pc:sldMkLst>
        <pc:spChg chg="mod">
          <ac:chgData name="Sathish Komire" userId="S::sk1648@usnh.edu::4e5ad548-155b-41f9-a0e4-45642e9a5eb3" providerId="AD" clId="Web-{FF73FCC6-AA26-44AE-9BD4-A553459889C3}" dt="2024-03-11T20:11:43.401" v="556" actId="20577"/>
          <ac:spMkLst>
            <pc:docMk/>
            <pc:sldMk cId="1856467825" sldId="264"/>
            <ac:spMk id="2" creationId="{C86F909D-899F-9127-2788-F14684394F5F}"/>
          </ac:spMkLst>
        </pc:spChg>
        <pc:spChg chg="mod">
          <ac:chgData name="Sathish Komire" userId="S::sk1648@usnh.edu::4e5ad548-155b-41f9-a0e4-45642e9a5eb3" providerId="AD" clId="Web-{FF73FCC6-AA26-44AE-9BD4-A553459889C3}" dt="2024-03-11T20:18:20.018" v="795" actId="20577"/>
          <ac:spMkLst>
            <pc:docMk/>
            <pc:sldMk cId="1856467825" sldId="264"/>
            <ac:spMk id="3" creationId="{5A7F1883-F017-B2BE-AD08-F271A79AB2AC}"/>
          </ac:spMkLst>
        </pc:spChg>
        <pc:picChg chg="add mod">
          <ac:chgData name="Sathish Komire" userId="S::sk1648@usnh.edu::4e5ad548-155b-41f9-a0e4-45642e9a5eb3" providerId="AD" clId="Web-{FF73FCC6-AA26-44AE-9BD4-A553459889C3}" dt="2024-03-11T20:18:29.268" v="800" actId="1076"/>
          <ac:picMkLst>
            <pc:docMk/>
            <pc:sldMk cId="1856467825" sldId="264"/>
            <ac:picMk id="4" creationId="{8662C3BF-26D2-6214-02F9-093980946F52}"/>
          </ac:picMkLst>
        </pc:picChg>
      </pc:sldChg>
      <pc:sldChg chg="addSp delSp modSp">
        <pc:chgData name="Sathish Komire" userId="S::sk1648@usnh.edu::4e5ad548-155b-41f9-a0e4-45642e9a5eb3" providerId="AD" clId="Web-{FF73FCC6-AA26-44AE-9BD4-A553459889C3}" dt="2024-03-11T19:56:59.992" v="444" actId="1076"/>
        <pc:sldMkLst>
          <pc:docMk/>
          <pc:sldMk cId="2170565479" sldId="265"/>
        </pc:sldMkLst>
        <pc:spChg chg="mod">
          <ac:chgData name="Sathish Komire" userId="S::sk1648@usnh.edu::4e5ad548-155b-41f9-a0e4-45642e9a5eb3" providerId="AD" clId="Web-{FF73FCC6-AA26-44AE-9BD4-A553459889C3}" dt="2024-03-11T19:42:57.834" v="301" actId="1076"/>
          <ac:spMkLst>
            <pc:docMk/>
            <pc:sldMk cId="2170565479" sldId="265"/>
            <ac:spMk id="2" creationId="{645F2468-9A4C-ACEC-40FE-FFFAA11DF34F}"/>
          </ac:spMkLst>
        </pc:spChg>
        <pc:spChg chg="add del mod">
          <ac:chgData name="Sathish Komire" userId="S::sk1648@usnh.edu::4e5ad548-155b-41f9-a0e4-45642e9a5eb3" providerId="AD" clId="Web-{FF73FCC6-AA26-44AE-9BD4-A553459889C3}" dt="2024-03-11T19:39:23.048" v="281"/>
          <ac:spMkLst>
            <pc:docMk/>
            <pc:sldMk cId="2170565479" sldId="265"/>
            <ac:spMk id="6" creationId="{E23C13B6-662D-3FBD-A1E6-2D22CAA953A7}"/>
          </ac:spMkLst>
        </pc:spChg>
        <pc:spChg chg="add mod">
          <ac:chgData name="Sathish Komire" userId="S::sk1648@usnh.edu::4e5ad548-155b-41f9-a0e4-45642e9a5eb3" providerId="AD" clId="Web-{FF73FCC6-AA26-44AE-9BD4-A553459889C3}" dt="2024-03-11T19:49:06.935" v="404" actId="20577"/>
          <ac:spMkLst>
            <pc:docMk/>
            <pc:sldMk cId="2170565479" sldId="265"/>
            <ac:spMk id="9" creationId="{E8CA48BA-87F0-5F4D-076B-DB359D75F457}"/>
          </ac:spMkLst>
        </pc:spChg>
        <pc:picChg chg="del mod">
          <ac:chgData name="Sathish Komire" userId="S::sk1648@usnh.edu::4e5ad548-155b-41f9-a0e4-45642e9a5eb3" providerId="AD" clId="Web-{FF73FCC6-AA26-44AE-9BD4-A553459889C3}" dt="2024-03-11T19:39:19.095" v="280"/>
          <ac:picMkLst>
            <pc:docMk/>
            <pc:sldMk cId="2170565479" sldId="265"/>
            <ac:picMk id="4" creationId="{720823ED-03C0-6E0B-4684-B4D0A8F5C5D3}"/>
          </ac:picMkLst>
        </pc:picChg>
        <pc:picChg chg="add del mod ord">
          <ac:chgData name="Sathish Komire" userId="S::sk1648@usnh.edu::4e5ad548-155b-41f9-a0e4-45642e9a5eb3" providerId="AD" clId="Web-{FF73FCC6-AA26-44AE-9BD4-A553459889C3}" dt="2024-03-11T19:39:28.252" v="282"/>
          <ac:picMkLst>
            <pc:docMk/>
            <pc:sldMk cId="2170565479" sldId="265"/>
            <ac:picMk id="7" creationId="{6F41A229-BABB-25BA-A14A-4C8FFAA69E05}"/>
          </ac:picMkLst>
        </pc:picChg>
        <pc:picChg chg="add del mod">
          <ac:chgData name="Sathish Komire" userId="S::sk1648@usnh.edu::4e5ad548-155b-41f9-a0e4-45642e9a5eb3" providerId="AD" clId="Web-{FF73FCC6-AA26-44AE-9BD4-A553459889C3}" dt="2024-03-11T19:52:19.486" v="426"/>
          <ac:picMkLst>
            <pc:docMk/>
            <pc:sldMk cId="2170565479" sldId="265"/>
            <ac:picMk id="10" creationId="{7C4D28C0-3C66-E68E-B482-14559F71C7FB}"/>
          </ac:picMkLst>
        </pc:picChg>
        <pc:picChg chg="add del mod">
          <ac:chgData name="Sathish Komire" userId="S::sk1648@usnh.edu::4e5ad548-155b-41f9-a0e4-45642e9a5eb3" providerId="AD" clId="Web-{FF73FCC6-AA26-44AE-9BD4-A553459889C3}" dt="2024-03-11T19:56:50.632" v="441"/>
          <ac:picMkLst>
            <pc:docMk/>
            <pc:sldMk cId="2170565479" sldId="265"/>
            <ac:picMk id="11" creationId="{56FFF4A6-BA08-E223-0EBD-5502495F72FF}"/>
          </ac:picMkLst>
        </pc:picChg>
        <pc:picChg chg="add mod">
          <ac:chgData name="Sathish Komire" userId="S::sk1648@usnh.edu::4e5ad548-155b-41f9-a0e4-45642e9a5eb3" providerId="AD" clId="Web-{FF73FCC6-AA26-44AE-9BD4-A553459889C3}" dt="2024-03-11T19:56:59.992" v="444" actId="1076"/>
          <ac:picMkLst>
            <pc:docMk/>
            <pc:sldMk cId="2170565479" sldId="265"/>
            <ac:picMk id="12" creationId="{AE98720D-15C5-7525-82DF-5FACF9A5F696}"/>
          </ac:picMkLst>
        </pc:picChg>
      </pc:sldChg>
      <pc:sldChg chg="addSp delSp modSp new">
        <pc:chgData name="Sathish Komire" userId="S::sk1648@usnh.edu::4e5ad548-155b-41f9-a0e4-45642e9a5eb3" providerId="AD" clId="Web-{FF73FCC6-AA26-44AE-9BD4-A553459889C3}" dt="2024-03-11T19:51:31.220" v="421" actId="14100"/>
        <pc:sldMkLst>
          <pc:docMk/>
          <pc:sldMk cId="122358278" sldId="266"/>
        </pc:sldMkLst>
        <pc:spChg chg="del">
          <ac:chgData name="Sathish Komire" userId="S::sk1648@usnh.edu::4e5ad548-155b-41f9-a0e4-45642e9a5eb3" providerId="AD" clId="Web-{FF73FCC6-AA26-44AE-9BD4-A553459889C3}" dt="2024-03-11T19:51:08.422" v="415"/>
          <ac:spMkLst>
            <pc:docMk/>
            <pc:sldMk cId="122358278" sldId="266"/>
            <ac:spMk id="2" creationId="{AAF3DFDC-E0A8-43AF-A20F-70D33E14F18B}"/>
          </ac:spMkLst>
        </pc:spChg>
        <pc:spChg chg="del">
          <ac:chgData name="Sathish Komire" userId="S::sk1648@usnh.edu::4e5ad548-155b-41f9-a0e4-45642e9a5eb3" providerId="AD" clId="Web-{FF73FCC6-AA26-44AE-9BD4-A553459889C3}" dt="2024-03-11T19:51:02" v="414"/>
          <ac:spMkLst>
            <pc:docMk/>
            <pc:sldMk cId="122358278" sldId="266"/>
            <ac:spMk id="3" creationId="{8FCD4198-6CA3-BC25-64C5-A9C34AE27596}"/>
          </ac:spMkLst>
        </pc:spChg>
        <pc:picChg chg="add mod ord">
          <ac:chgData name="Sathish Komire" userId="S::sk1648@usnh.edu::4e5ad548-155b-41f9-a0e4-45642e9a5eb3" providerId="AD" clId="Web-{FF73FCC6-AA26-44AE-9BD4-A553459889C3}" dt="2024-03-11T19:51:31.220" v="421" actId="14100"/>
          <ac:picMkLst>
            <pc:docMk/>
            <pc:sldMk cId="122358278" sldId="266"/>
            <ac:picMk id="4" creationId="{B844F905-D3C5-FF48-4A72-643FC6B01D1D}"/>
          </ac:picMkLst>
        </pc:picChg>
      </pc:sldChg>
      <pc:sldChg chg="addSp delSp modSp new">
        <pc:chgData name="Sathish Komire" userId="S::sk1648@usnh.edu::4e5ad548-155b-41f9-a0e4-45642e9a5eb3" providerId="AD" clId="Web-{FF73FCC6-AA26-44AE-9BD4-A553459889C3}" dt="2024-03-11T19:53:51.801" v="439" actId="1076"/>
        <pc:sldMkLst>
          <pc:docMk/>
          <pc:sldMk cId="2531238654" sldId="267"/>
        </pc:sldMkLst>
        <pc:spChg chg="del">
          <ac:chgData name="Sathish Komire" userId="S::sk1648@usnh.edu::4e5ad548-155b-41f9-a0e4-45642e9a5eb3" providerId="AD" clId="Web-{FF73FCC6-AA26-44AE-9BD4-A553459889C3}" dt="2024-03-11T19:52:26.471" v="428"/>
          <ac:spMkLst>
            <pc:docMk/>
            <pc:sldMk cId="2531238654" sldId="267"/>
            <ac:spMk id="3" creationId="{C38905F1-3174-F3B2-522F-B3A6EC41EF59}"/>
          </ac:spMkLst>
        </pc:spChg>
        <pc:picChg chg="add mod ord">
          <ac:chgData name="Sathish Komire" userId="S::sk1648@usnh.edu::4e5ad548-155b-41f9-a0e4-45642e9a5eb3" providerId="AD" clId="Web-{FF73FCC6-AA26-44AE-9BD4-A553459889C3}" dt="2024-03-11T19:53:51.801" v="439" actId="1076"/>
          <ac:picMkLst>
            <pc:docMk/>
            <pc:sldMk cId="2531238654" sldId="267"/>
            <ac:picMk id="4" creationId="{75FF7FA6-6C5B-93E8-7D16-4DD55094D80F}"/>
          </ac:picMkLst>
        </pc:picChg>
      </pc:sldChg>
      <pc:sldChg chg="addSp modSp new">
        <pc:chgData name="Sathish Komire" userId="S::sk1648@usnh.edu::4e5ad548-155b-41f9-a0e4-45642e9a5eb3" providerId="AD" clId="Web-{FF73FCC6-AA26-44AE-9BD4-A553459889C3}" dt="2024-03-11T20:29:58.486" v="829" actId="20577"/>
        <pc:sldMkLst>
          <pc:docMk/>
          <pc:sldMk cId="3565153767" sldId="268"/>
        </pc:sldMkLst>
        <pc:spChg chg="mod">
          <ac:chgData name="Sathish Komire" userId="S::sk1648@usnh.edu::4e5ad548-155b-41f9-a0e4-45642e9a5eb3" providerId="AD" clId="Web-{FF73FCC6-AA26-44AE-9BD4-A553459889C3}" dt="2024-03-11T20:05:00.939" v="465" actId="20577"/>
          <ac:spMkLst>
            <pc:docMk/>
            <pc:sldMk cId="3565153767" sldId="268"/>
            <ac:spMk id="2" creationId="{9D72007E-F811-A66F-1416-027317D4DF55}"/>
          </ac:spMkLst>
        </pc:spChg>
        <pc:spChg chg="mod">
          <ac:chgData name="Sathish Komire" userId="S::sk1648@usnh.edu::4e5ad548-155b-41f9-a0e4-45642e9a5eb3" providerId="AD" clId="Web-{FF73FCC6-AA26-44AE-9BD4-A553459889C3}" dt="2024-03-11T20:29:58.486" v="829" actId="20577"/>
          <ac:spMkLst>
            <pc:docMk/>
            <pc:sldMk cId="3565153767" sldId="268"/>
            <ac:spMk id="3" creationId="{05BC8A50-5FF2-5209-B6EE-E6A74B8F55C3}"/>
          </ac:spMkLst>
        </pc:spChg>
        <pc:picChg chg="add mod">
          <ac:chgData name="Sathish Komire" userId="S::sk1648@usnh.edu::4e5ad548-155b-41f9-a0e4-45642e9a5eb3" providerId="AD" clId="Web-{FF73FCC6-AA26-44AE-9BD4-A553459889C3}" dt="2024-03-11T20:07:53.662" v="542" actId="1076"/>
          <ac:picMkLst>
            <pc:docMk/>
            <pc:sldMk cId="3565153767" sldId="268"/>
            <ac:picMk id="4" creationId="{35E01CD4-F326-5163-CE82-F5C60D12CC60}"/>
          </ac:picMkLst>
        </pc:picChg>
      </pc:sldChg>
      <pc:sldChg chg="addSp delSp modSp new">
        <pc:chgData name="Sathish Komire" userId="S::sk1648@usnh.edu::4e5ad548-155b-41f9-a0e4-45642e9a5eb3" providerId="AD" clId="Web-{FF73FCC6-AA26-44AE-9BD4-A553459889C3}" dt="2024-03-11T20:09:28.867" v="553" actId="1076"/>
        <pc:sldMkLst>
          <pc:docMk/>
          <pc:sldMk cId="986964137" sldId="269"/>
        </pc:sldMkLst>
        <pc:spChg chg="mod">
          <ac:chgData name="Sathish Komire" userId="S::sk1648@usnh.edu::4e5ad548-155b-41f9-a0e4-45642e9a5eb3" providerId="AD" clId="Web-{FF73FCC6-AA26-44AE-9BD4-A553459889C3}" dt="2024-03-11T20:09:19.601" v="551" actId="1076"/>
          <ac:spMkLst>
            <pc:docMk/>
            <pc:sldMk cId="986964137" sldId="269"/>
            <ac:spMk id="2" creationId="{E2A40BB1-5DB1-240A-A51A-55599EF3D404}"/>
          </ac:spMkLst>
        </pc:spChg>
        <pc:spChg chg="del">
          <ac:chgData name="Sathish Komire" userId="S::sk1648@usnh.edu::4e5ad548-155b-41f9-a0e4-45642e9a5eb3" providerId="AD" clId="Web-{FF73FCC6-AA26-44AE-9BD4-A553459889C3}" dt="2024-03-11T20:08:47.007" v="544"/>
          <ac:spMkLst>
            <pc:docMk/>
            <pc:sldMk cId="986964137" sldId="269"/>
            <ac:spMk id="3" creationId="{208C8F96-3C98-6181-4556-AC3B1F8D3F62}"/>
          </ac:spMkLst>
        </pc:spChg>
        <pc:picChg chg="add mod ord">
          <ac:chgData name="Sathish Komire" userId="S::sk1648@usnh.edu::4e5ad548-155b-41f9-a0e4-45642e9a5eb3" providerId="AD" clId="Web-{FF73FCC6-AA26-44AE-9BD4-A553459889C3}" dt="2024-03-11T20:09:28.867" v="553" actId="1076"/>
          <ac:picMkLst>
            <pc:docMk/>
            <pc:sldMk cId="986964137" sldId="269"/>
            <ac:picMk id="4" creationId="{5BA8757B-E83B-9A36-12E6-DB9FAD112152}"/>
          </ac:picMkLst>
        </pc:picChg>
      </pc:sldChg>
      <pc:sldChg chg="new del">
        <pc:chgData name="Sathish Komire" userId="S::sk1648@usnh.edu::4e5ad548-155b-41f9-a0e4-45642e9a5eb3" providerId="AD" clId="Web-{FF73FCC6-AA26-44AE-9BD4-A553459889C3}" dt="2024-03-11T20:11:21.932" v="555"/>
        <pc:sldMkLst>
          <pc:docMk/>
          <pc:sldMk cId="1173739777" sldId="270"/>
        </pc:sldMkLst>
      </pc:sldChg>
      <pc:sldChg chg="addSp delSp modSp new">
        <pc:chgData name="Sathish Komire" userId="S::sk1648@usnh.edu::4e5ad548-155b-41f9-a0e4-45642e9a5eb3" providerId="AD" clId="Web-{FF73FCC6-AA26-44AE-9BD4-A553459889C3}" dt="2024-03-11T20:19:53.911" v="809" actId="14100"/>
        <pc:sldMkLst>
          <pc:docMk/>
          <pc:sldMk cId="2251726820" sldId="270"/>
        </pc:sldMkLst>
        <pc:spChg chg="mod">
          <ac:chgData name="Sathish Komire" userId="S::sk1648@usnh.edu::4e5ad548-155b-41f9-a0e4-45642e9a5eb3" providerId="AD" clId="Web-{FF73FCC6-AA26-44AE-9BD4-A553459889C3}" dt="2024-03-11T20:19:45.239" v="808" actId="1076"/>
          <ac:spMkLst>
            <pc:docMk/>
            <pc:sldMk cId="2251726820" sldId="270"/>
            <ac:spMk id="2" creationId="{539E26D6-EE49-8B91-6FB4-1BFE0386FA26}"/>
          </ac:spMkLst>
        </pc:spChg>
        <pc:spChg chg="del">
          <ac:chgData name="Sathish Komire" userId="S::sk1648@usnh.edu::4e5ad548-155b-41f9-a0e4-45642e9a5eb3" providerId="AD" clId="Web-{FF73FCC6-AA26-44AE-9BD4-A553459889C3}" dt="2024-03-11T20:19:21.082" v="802"/>
          <ac:spMkLst>
            <pc:docMk/>
            <pc:sldMk cId="2251726820" sldId="270"/>
            <ac:spMk id="3" creationId="{2CFF5731-8206-9BEB-BF9C-E6B2F9FCE693}"/>
          </ac:spMkLst>
        </pc:spChg>
        <pc:picChg chg="add mod ord">
          <ac:chgData name="Sathish Komire" userId="S::sk1648@usnh.edu::4e5ad548-155b-41f9-a0e4-45642e9a5eb3" providerId="AD" clId="Web-{FF73FCC6-AA26-44AE-9BD4-A553459889C3}" dt="2024-03-11T20:19:53.911" v="809" actId="14100"/>
          <ac:picMkLst>
            <pc:docMk/>
            <pc:sldMk cId="2251726820" sldId="270"/>
            <ac:picMk id="4" creationId="{2FE837D6-CC01-BD43-5DE7-31A2F6A5BA82}"/>
          </ac:picMkLst>
        </pc:picChg>
      </pc:sldChg>
    </pc:docChg>
  </pc:docChgLst>
  <pc:docChgLst>
    <pc:chgData name="Sathish Komire" userId="S::sk1648@usnh.edu::4e5ad548-155b-41f9-a0e4-45642e9a5eb3" providerId="AD" clId="Web-{E2F1CE9F-DC67-4D1F-9994-28BD32590E7D}"/>
    <pc:docChg chg="modSld">
      <pc:chgData name="Sathish Komire" userId="S::sk1648@usnh.edu::4e5ad548-155b-41f9-a0e4-45642e9a5eb3" providerId="AD" clId="Web-{E2F1CE9F-DC67-4D1F-9994-28BD32590E7D}" dt="2024-03-11T23:55:36.361" v="71" actId="20577"/>
      <pc:docMkLst>
        <pc:docMk/>
      </pc:docMkLst>
      <pc:sldChg chg="modSp">
        <pc:chgData name="Sathish Komire" userId="S::sk1648@usnh.edu::4e5ad548-155b-41f9-a0e4-45642e9a5eb3" providerId="AD" clId="Web-{E2F1CE9F-DC67-4D1F-9994-28BD32590E7D}" dt="2024-03-11T23:52:28.805" v="25" actId="20577"/>
        <pc:sldMkLst>
          <pc:docMk/>
          <pc:sldMk cId="2531238654" sldId="267"/>
        </pc:sldMkLst>
        <pc:spChg chg="mod">
          <ac:chgData name="Sathish Komire" userId="S::sk1648@usnh.edu::4e5ad548-155b-41f9-a0e4-45642e9a5eb3" providerId="AD" clId="Web-{E2F1CE9F-DC67-4D1F-9994-28BD32590E7D}" dt="2024-03-11T23:52:28.805" v="25" actId="20577"/>
          <ac:spMkLst>
            <pc:docMk/>
            <pc:sldMk cId="2531238654" sldId="267"/>
            <ac:spMk id="2" creationId="{9097C9CE-41EE-F07C-D397-D091EA59C396}"/>
          </ac:spMkLst>
        </pc:spChg>
      </pc:sldChg>
      <pc:sldChg chg="modSp">
        <pc:chgData name="Sathish Komire" userId="S::sk1648@usnh.edu::4e5ad548-155b-41f9-a0e4-45642e9a5eb3" providerId="AD" clId="Web-{E2F1CE9F-DC67-4D1F-9994-28BD32590E7D}" dt="2024-03-11T23:52:53.009" v="54" actId="20577"/>
        <pc:sldMkLst>
          <pc:docMk/>
          <pc:sldMk cId="986964137" sldId="269"/>
        </pc:sldMkLst>
        <pc:spChg chg="mod">
          <ac:chgData name="Sathish Komire" userId="S::sk1648@usnh.edu::4e5ad548-155b-41f9-a0e4-45642e9a5eb3" providerId="AD" clId="Web-{E2F1CE9F-DC67-4D1F-9994-28BD32590E7D}" dt="2024-03-11T23:52:53.009" v="54" actId="20577"/>
          <ac:spMkLst>
            <pc:docMk/>
            <pc:sldMk cId="986964137" sldId="269"/>
            <ac:spMk id="2" creationId="{E2A40BB1-5DB1-240A-A51A-55599EF3D404}"/>
          </ac:spMkLst>
        </pc:spChg>
      </pc:sldChg>
      <pc:sldChg chg="modSp">
        <pc:chgData name="Sathish Komire" userId="S::sk1648@usnh.edu::4e5ad548-155b-41f9-a0e4-45642e9a5eb3" providerId="AD" clId="Web-{E2F1CE9F-DC67-4D1F-9994-28BD32590E7D}" dt="2024-03-11T23:54:01.825" v="69" actId="20577"/>
        <pc:sldMkLst>
          <pc:docMk/>
          <pc:sldMk cId="2251726820" sldId="270"/>
        </pc:sldMkLst>
        <pc:spChg chg="mod">
          <ac:chgData name="Sathish Komire" userId="S::sk1648@usnh.edu::4e5ad548-155b-41f9-a0e4-45642e9a5eb3" providerId="AD" clId="Web-{E2F1CE9F-DC67-4D1F-9994-28BD32590E7D}" dt="2024-03-11T23:54:01.825" v="69" actId="20577"/>
          <ac:spMkLst>
            <pc:docMk/>
            <pc:sldMk cId="2251726820" sldId="270"/>
            <ac:spMk id="2" creationId="{539E26D6-EE49-8B91-6FB4-1BFE0386FA26}"/>
          </ac:spMkLst>
        </pc:spChg>
      </pc:sldChg>
      <pc:sldChg chg="modSp">
        <pc:chgData name="Sathish Komire" userId="S::sk1648@usnh.edu::4e5ad548-155b-41f9-a0e4-45642e9a5eb3" providerId="AD" clId="Web-{E2F1CE9F-DC67-4D1F-9994-28BD32590E7D}" dt="2024-03-11T23:55:36.361" v="71" actId="20577"/>
        <pc:sldMkLst>
          <pc:docMk/>
          <pc:sldMk cId="976330481" sldId="271"/>
        </pc:sldMkLst>
        <pc:spChg chg="mod">
          <ac:chgData name="Sathish Komire" userId="S::sk1648@usnh.edu::4e5ad548-155b-41f9-a0e4-45642e9a5eb3" providerId="AD" clId="Web-{E2F1CE9F-DC67-4D1F-9994-28BD32590E7D}" dt="2024-03-11T23:55:36.361" v="71" actId="20577"/>
          <ac:spMkLst>
            <pc:docMk/>
            <pc:sldMk cId="976330481" sldId="271"/>
            <ac:spMk id="2" creationId="{03A99984-34D1-976D-5440-4385C263878C}"/>
          </ac:spMkLst>
        </pc:spChg>
      </pc:sldChg>
      <pc:sldChg chg="modSp">
        <pc:chgData name="Sathish Komire" userId="S::sk1648@usnh.edu::4e5ad548-155b-41f9-a0e4-45642e9a5eb3" providerId="AD" clId="Web-{E2F1CE9F-DC67-4D1F-9994-28BD32590E7D}" dt="2024-03-11T23:55:26.017" v="70" actId="20577"/>
        <pc:sldMkLst>
          <pc:docMk/>
          <pc:sldMk cId="1736255906" sldId="272"/>
        </pc:sldMkLst>
        <pc:spChg chg="mod">
          <ac:chgData name="Sathish Komire" userId="S::sk1648@usnh.edu::4e5ad548-155b-41f9-a0e4-45642e9a5eb3" providerId="AD" clId="Web-{E2F1CE9F-DC67-4D1F-9994-28BD32590E7D}" dt="2024-03-11T23:55:26.017" v="70" actId="20577"/>
          <ac:spMkLst>
            <pc:docMk/>
            <pc:sldMk cId="1736255906" sldId="272"/>
            <ac:spMk id="2" creationId="{BDAA791C-B4EF-CAE3-6323-21FC1DE56789}"/>
          </ac:spMkLst>
        </pc:spChg>
      </pc:sldChg>
    </pc:docChg>
  </pc:docChgLst>
  <pc:docChgLst>
    <pc:chgData name="Adam Messina" userId="S::am1761@usnh.edu::fece9a31-d974-440a-8d4e-205610347b1a" providerId="AD" clId="Web-{826D8265-5351-442E-912F-D523C95AADC5}"/>
    <pc:docChg chg="modSld">
      <pc:chgData name="Adam Messina" userId="S::am1761@usnh.edu::fece9a31-d974-440a-8d4e-205610347b1a" providerId="AD" clId="Web-{826D8265-5351-442E-912F-D523C95AADC5}" dt="2024-03-11T20:27:44.797" v="4" actId="20577"/>
      <pc:docMkLst>
        <pc:docMk/>
      </pc:docMkLst>
      <pc:sldChg chg="modSp">
        <pc:chgData name="Adam Messina" userId="S::am1761@usnh.edu::fece9a31-d974-440a-8d4e-205610347b1a" providerId="AD" clId="Web-{826D8265-5351-442E-912F-D523C95AADC5}" dt="2024-03-11T20:27:44.797" v="4" actId="20577"/>
        <pc:sldMkLst>
          <pc:docMk/>
          <pc:sldMk cId="976330481" sldId="271"/>
        </pc:sldMkLst>
        <pc:spChg chg="mod">
          <ac:chgData name="Adam Messina" userId="S::am1761@usnh.edu::fece9a31-d974-440a-8d4e-205610347b1a" providerId="AD" clId="Web-{826D8265-5351-442E-912F-D523C95AADC5}" dt="2024-03-11T20:27:44.797" v="4" actId="20577"/>
          <ac:spMkLst>
            <pc:docMk/>
            <pc:sldMk cId="976330481" sldId="271"/>
            <ac:spMk id="3" creationId="{7A2326B0-CF4B-25A3-79BB-919EE5B5F0CC}"/>
          </ac:spMkLst>
        </pc:spChg>
      </pc:sldChg>
    </pc:docChg>
  </pc:docChgLst>
  <pc:docChgLst>
    <pc:chgData name="Siddharth Maredu" userId="8c100cb6-a2af-4219-9ded-777d95962c1f" providerId="ADAL" clId="{6417F2E0-AFDA-4131-B3C5-DB1A3EB59A44}"/>
    <pc:docChg chg="undo redo custSel addSld modSld">
      <pc:chgData name="Siddharth Maredu" userId="8c100cb6-a2af-4219-9ded-777d95962c1f" providerId="ADAL" clId="{6417F2E0-AFDA-4131-B3C5-DB1A3EB59A44}" dt="2024-03-12T14:57:48.427" v="1072"/>
      <pc:docMkLst>
        <pc:docMk/>
      </pc:docMkLst>
      <pc:sldChg chg="addSp delSp modSp mod setBg">
        <pc:chgData name="Siddharth Maredu" userId="8c100cb6-a2af-4219-9ded-777d95962c1f" providerId="ADAL" clId="{6417F2E0-AFDA-4131-B3C5-DB1A3EB59A44}" dt="2024-03-11T19:41:04.417" v="382" actId="207"/>
        <pc:sldMkLst>
          <pc:docMk/>
          <pc:sldMk cId="46479751" sldId="261"/>
        </pc:sldMkLst>
        <pc:spChg chg="mod">
          <ac:chgData name="Siddharth Maredu" userId="8c100cb6-a2af-4219-9ded-777d95962c1f" providerId="ADAL" clId="{6417F2E0-AFDA-4131-B3C5-DB1A3EB59A44}" dt="2024-03-11T19:41:00.611" v="381" actId="207"/>
          <ac:spMkLst>
            <pc:docMk/>
            <pc:sldMk cId="46479751" sldId="261"/>
            <ac:spMk id="2" creationId="{7CF5F090-CCA0-0B45-D7C1-2C7B512C0CDA}"/>
          </ac:spMkLst>
        </pc:spChg>
        <pc:spChg chg="mod">
          <ac:chgData name="Siddharth Maredu" userId="8c100cb6-a2af-4219-9ded-777d95962c1f" providerId="ADAL" clId="{6417F2E0-AFDA-4131-B3C5-DB1A3EB59A44}" dt="2024-03-11T19:41:04.417" v="382" actId="207"/>
          <ac:spMkLst>
            <pc:docMk/>
            <pc:sldMk cId="46479751" sldId="261"/>
            <ac:spMk id="3" creationId="{EE5E10F7-801D-93C3-EBAE-442A1089B651}"/>
          </ac:spMkLst>
        </pc:spChg>
        <pc:spChg chg="add del">
          <ac:chgData name="Siddharth Maredu" userId="8c100cb6-a2af-4219-9ded-777d95962c1f" providerId="ADAL" clId="{6417F2E0-AFDA-4131-B3C5-DB1A3EB59A44}" dt="2024-03-11T19:39:16.946" v="374" actId="26606"/>
          <ac:spMkLst>
            <pc:docMk/>
            <pc:sldMk cId="46479751" sldId="261"/>
            <ac:spMk id="10" creationId="{245A9F99-D9B1-4094-A2E2-B90AC1DB7B9C}"/>
          </ac:spMkLst>
        </pc:spChg>
        <pc:spChg chg="add del">
          <ac:chgData name="Siddharth Maredu" userId="8c100cb6-a2af-4219-9ded-777d95962c1f" providerId="ADAL" clId="{6417F2E0-AFDA-4131-B3C5-DB1A3EB59A44}" dt="2024-03-11T19:39:16.946" v="374" actId="26606"/>
          <ac:spMkLst>
            <pc:docMk/>
            <pc:sldMk cId="46479751" sldId="261"/>
            <ac:spMk id="12" creationId="{B7FAF607-473A-4A43-A23D-BBFF5C4117BB}"/>
          </ac:spMkLst>
        </pc:spChg>
        <pc:spChg chg="add">
          <ac:chgData name="Siddharth Maredu" userId="8c100cb6-a2af-4219-9ded-777d95962c1f" providerId="ADAL" clId="{6417F2E0-AFDA-4131-B3C5-DB1A3EB59A44}" dt="2024-03-11T19:39:16.946" v="374" actId="26606"/>
          <ac:spMkLst>
            <pc:docMk/>
            <pc:sldMk cId="46479751" sldId="261"/>
            <ac:spMk id="22" creationId="{1E020063-2385-44AC-BD67-258E1F0B9FCE}"/>
          </ac:spMkLst>
        </pc:spChg>
        <pc:spChg chg="add">
          <ac:chgData name="Siddharth Maredu" userId="8c100cb6-a2af-4219-9ded-777d95962c1f" providerId="ADAL" clId="{6417F2E0-AFDA-4131-B3C5-DB1A3EB59A44}" dt="2024-03-11T19:39:16.946" v="374" actId="26606"/>
          <ac:spMkLst>
            <pc:docMk/>
            <pc:sldMk cId="46479751" sldId="261"/>
            <ac:spMk id="24" creationId="{7E014A0B-5338-4077-AFE9-A90D04D4492B}"/>
          </ac:spMkLst>
        </pc:spChg>
        <pc:grpChg chg="add del">
          <ac:chgData name="Siddharth Maredu" userId="8c100cb6-a2af-4219-9ded-777d95962c1f" providerId="ADAL" clId="{6417F2E0-AFDA-4131-B3C5-DB1A3EB59A44}" dt="2024-03-11T19:39:16.946" v="374" actId="26606"/>
          <ac:grpSpMkLst>
            <pc:docMk/>
            <pc:sldMk cId="46479751" sldId="261"/>
            <ac:grpSpMk id="14" creationId="{C5F6476F-D303-44D3-B30F-1BA348F0F64A}"/>
          </ac:grpSpMkLst>
        </pc:grpChg>
        <pc:grpChg chg="add">
          <ac:chgData name="Siddharth Maredu" userId="8c100cb6-a2af-4219-9ded-777d95962c1f" providerId="ADAL" clId="{6417F2E0-AFDA-4131-B3C5-DB1A3EB59A44}" dt="2024-03-11T19:39:16.946" v="374" actId="26606"/>
          <ac:grpSpMkLst>
            <pc:docMk/>
            <pc:sldMk cId="46479751" sldId="261"/>
            <ac:grpSpMk id="26" creationId="{78127680-150F-4A90-9950-F66392578116}"/>
          </ac:grpSpMkLst>
        </pc:grpChg>
        <pc:grpChg chg="add">
          <ac:chgData name="Siddharth Maredu" userId="8c100cb6-a2af-4219-9ded-777d95962c1f" providerId="ADAL" clId="{6417F2E0-AFDA-4131-B3C5-DB1A3EB59A44}" dt="2024-03-11T19:39:16.946" v="374" actId="26606"/>
          <ac:grpSpMkLst>
            <pc:docMk/>
            <pc:sldMk cId="46479751" sldId="261"/>
            <ac:grpSpMk id="32" creationId="{466920E5-8640-4C24-A775-8647637094A7}"/>
          </ac:grpSpMkLst>
        </pc:grpChg>
        <pc:picChg chg="add mod">
          <ac:chgData name="Siddharth Maredu" userId="8c100cb6-a2af-4219-9ded-777d95962c1f" providerId="ADAL" clId="{6417F2E0-AFDA-4131-B3C5-DB1A3EB59A44}" dt="2024-03-11T19:40:11.740" v="379" actId="1076"/>
          <ac:picMkLst>
            <pc:docMk/>
            <pc:sldMk cId="46479751" sldId="261"/>
            <ac:picMk id="4" creationId="{E9596E9C-0CC8-38C0-0432-0D3ACED4D442}"/>
          </ac:picMkLst>
        </pc:picChg>
        <pc:picChg chg="add del">
          <ac:chgData name="Siddharth Maredu" userId="8c100cb6-a2af-4219-9ded-777d95962c1f" providerId="ADAL" clId="{6417F2E0-AFDA-4131-B3C5-DB1A3EB59A44}" dt="2024-03-11T19:38:50.281" v="366" actId="478"/>
          <ac:picMkLst>
            <pc:docMk/>
            <pc:sldMk cId="46479751" sldId="261"/>
            <ac:picMk id="7" creationId="{9BEFD7AE-5614-3B5A-2894-2389585A5377}"/>
          </ac:picMkLst>
        </pc:picChg>
      </pc:sldChg>
      <pc:sldChg chg="addSp delSp modSp mod setBg">
        <pc:chgData name="Siddharth Maredu" userId="8c100cb6-a2af-4219-9ded-777d95962c1f" providerId="ADAL" clId="{6417F2E0-AFDA-4131-B3C5-DB1A3EB59A44}" dt="2024-03-11T23:55:55.765" v="1015" actId="26606"/>
        <pc:sldMkLst>
          <pc:docMk/>
          <pc:sldMk cId="1564699171" sldId="262"/>
        </pc:sldMkLst>
        <pc:spChg chg="mod">
          <ac:chgData name="Siddharth Maredu" userId="8c100cb6-a2af-4219-9ded-777d95962c1f" providerId="ADAL" clId="{6417F2E0-AFDA-4131-B3C5-DB1A3EB59A44}" dt="2024-03-11T23:55:55.765" v="1015" actId="26606"/>
          <ac:spMkLst>
            <pc:docMk/>
            <pc:sldMk cId="1564699171" sldId="262"/>
            <ac:spMk id="2" creationId="{06F9DEB3-BA37-DFC6-308F-41B1E280A0DF}"/>
          </ac:spMkLst>
        </pc:spChg>
        <pc:spChg chg="mod">
          <ac:chgData name="Siddharth Maredu" userId="8c100cb6-a2af-4219-9ded-777d95962c1f" providerId="ADAL" clId="{6417F2E0-AFDA-4131-B3C5-DB1A3EB59A44}" dt="2024-03-11T23:55:55.765" v="1015" actId="26606"/>
          <ac:spMkLst>
            <pc:docMk/>
            <pc:sldMk cId="1564699171" sldId="262"/>
            <ac:spMk id="3" creationId="{FB3A0985-7E95-1F3A-B14B-76D5AFA2E6BF}"/>
          </ac:spMkLst>
        </pc:spChg>
        <pc:spChg chg="add del">
          <ac:chgData name="Siddharth Maredu" userId="8c100cb6-a2af-4219-9ded-777d95962c1f" providerId="ADAL" clId="{6417F2E0-AFDA-4131-B3C5-DB1A3EB59A44}" dt="2024-03-11T23:55:55.755" v="1014" actId="26606"/>
          <ac:spMkLst>
            <pc:docMk/>
            <pc:sldMk cId="1564699171" sldId="262"/>
            <ac:spMk id="11" creationId="{32AEEBC8-9D30-42EF-95F2-386C2653FBF0}"/>
          </ac:spMkLst>
        </pc:spChg>
        <pc:spChg chg="add del">
          <ac:chgData name="Siddharth Maredu" userId="8c100cb6-a2af-4219-9ded-777d95962c1f" providerId="ADAL" clId="{6417F2E0-AFDA-4131-B3C5-DB1A3EB59A44}" dt="2024-03-11T23:55:55.755" v="1014" actId="26606"/>
          <ac:spMkLst>
            <pc:docMk/>
            <pc:sldMk cId="1564699171" sldId="262"/>
            <ac:spMk id="13" creationId="{3529E97A-97C3-40EA-8A04-5C02398D568F}"/>
          </ac:spMkLst>
        </pc:spChg>
        <pc:spChg chg="add del">
          <ac:chgData name="Siddharth Maredu" userId="8c100cb6-a2af-4219-9ded-777d95962c1f" providerId="ADAL" clId="{6417F2E0-AFDA-4131-B3C5-DB1A3EB59A44}" dt="2024-03-11T23:55:55.755" v="1014" actId="26606"/>
          <ac:spMkLst>
            <pc:docMk/>
            <pc:sldMk cId="1564699171" sldId="262"/>
            <ac:spMk id="15" creationId="{59FA8C2E-A5A7-4490-927A-7CD58343EDBB}"/>
          </ac:spMkLst>
        </pc:spChg>
        <pc:spChg chg="add">
          <ac:chgData name="Siddharth Maredu" userId="8c100cb6-a2af-4219-9ded-777d95962c1f" providerId="ADAL" clId="{6417F2E0-AFDA-4131-B3C5-DB1A3EB59A44}" dt="2024-03-11T23:55:55.765" v="1015" actId="26606"/>
          <ac:spMkLst>
            <pc:docMk/>
            <pc:sldMk cId="1564699171" sldId="262"/>
            <ac:spMk id="17" creationId="{0570A85B-3810-4F95-97B0-CBF4CCDB381C}"/>
          </ac:spMkLst>
        </pc:spChg>
        <pc:spChg chg="add">
          <ac:chgData name="Siddharth Maredu" userId="8c100cb6-a2af-4219-9ded-777d95962c1f" providerId="ADAL" clId="{6417F2E0-AFDA-4131-B3C5-DB1A3EB59A44}" dt="2024-03-11T23:55:55.765" v="1015" actId="26606"/>
          <ac:spMkLst>
            <pc:docMk/>
            <pc:sldMk cId="1564699171" sldId="262"/>
            <ac:spMk id="18" creationId="{2550BE34-C2B8-49B8-8519-67A8CAD51AE9}"/>
          </ac:spMkLst>
        </pc:spChg>
        <pc:spChg chg="add">
          <ac:chgData name="Siddharth Maredu" userId="8c100cb6-a2af-4219-9ded-777d95962c1f" providerId="ADAL" clId="{6417F2E0-AFDA-4131-B3C5-DB1A3EB59A44}" dt="2024-03-11T23:55:55.765" v="1015" actId="26606"/>
          <ac:spMkLst>
            <pc:docMk/>
            <pc:sldMk cId="1564699171" sldId="262"/>
            <ac:spMk id="19" creationId="{A7457DD9-5A45-400A-AB4B-4B4EDECA25F1}"/>
          </ac:spMkLst>
        </pc:spChg>
        <pc:spChg chg="add">
          <ac:chgData name="Siddharth Maredu" userId="8c100cb6-a2af-4219-9ded-777d95962c1f" providerId="ADAL" clId="{6417F2E0-AFDA-4131-B3C5-DB1A3EB59A44}" dt="2024-03-11T23:55:55.765" v="1015" actId="26606"/>
          <ac:spMkLst>
            <pc:docMk/>
            <pc:sldMk cId="1564699171" sldId="262"/>
            <ac:spMk id="20" creationId="{441CF7D6-A660-431A-B0BB-140A0D5556B6}"/>
          </ac:spMkLst>
        </pc:spChg>
        <pc:picChg chg="mod">
          <ac:chgData name="Siddharth Maredu" userId="8c100cb6-a2af-4219-9ded-777d95962c1f" providerId="ADAL" clId="{6417F2E0-AFDA-4131-B3C5-DB1A3EB59A44}" dt="2024-03-11T23:55:55.765" v="1015" actId="26606"/>
          <ac:picMkLst>
            <pc:docMk/>
            <pc:sldMk cId="1564699171" sldId="262"/>
            <ac:picMk id="6" creationId="{AC2B88A5-99A7-EECB-7C89-FCD7A59E86CB}"/>
          </ac:picMkLst>
        </pc:picChg>
      </pc:sldChg>
      <pc:sldChg chg="addSp modSp mod setBg">
        <pc:chgData name="Siddharth Maredu" userId="8c100cb6-a2af-4219-9ded-777d95962c1f" providerId="ADAL" clId="{6417F2E0-AFDA-4131-B3C5-DB1A3EB59A44}" dt="2024-03-12T14:32:35.935" v="1035" actId="20577"/>
        <pc:sldMkLst>
          <pc:docMk/>
          <pc:sldMk cId="1856467825" sldId="264"/>
        </pc:sldMkLst>
        <pc:spChg chg="mod">
          <ac:chgData name="Siddharth Maredu" userId="8c100cb6-a2af-4219-9ded-777d95962c1f" providerId="ADAL" clId="{6417F2E0-AFDA-4131-B3C5-DB1A3EB59A44}" dt="2024-03-11T23:58:18.988" v="1029" actId="26606"/>
          <ac:spMkLst>
            <pc:docMk/>
            <pc:sldMk cId="1856467825" sldId="264"/>
            <ac:spMk id="2" creationId="{C86F909D-899F-9127-2788-F14684394F5F}"/>
          </ac:spMkLst>
        </pc:spChg>
        <pc:spChg chg="mod ord">
          <ac:chgData name="Siddharth Maredu" userId="8c100cb6-a2af-4219-9ded-777d95962c1f" providerId="ADAL" clId="{6417F2E0-AFDA-4131-B3C5-DB1A3EB59A44}" dt="2024-03-12T14:32:35.935" v="1035" actId="20577"/>
          <ac:spMkLst>
            <pc:docMk/>
            <pc:sldMk cId="1856467825" sldId="264"/>
            <ac:spMk id="3" creationId="{5A7F1883-F017-B2BE-AD08-F271A79AB2AC}"/>
          </ac:spMkLst>
        </pc:spChg>
        <pc:spChg chg="add">
          <ac:chgData name="Siddharth Maredu" userId="8c100cb6-a2af-4219-9ded-777d95962c1f" providerId="ADAL" clId="{6417F2E0-AFDA-4131-B3C5-DB1A3EB59A44}" dt="2024-03-11T23:58:18.988" v="1029" actId="26606"/>
          <ac:spMkLst>
            <pc:docMk/>
            <pc:sldMk cId="1856467825" sldId="264"/>
            <ac:spMk id="9" creationId="{66E48AFA-8884-4F68-A44F-D2C1E8609C5A}"/>
          </ac:spMkLst>
        </pc:spChg>
        <pc:spChg chg="add">
          <ac:chgData name="Siddharth Maredu" userId="8c100cb6-a2af-4219-9ded-777d95962c1f" providerId="ADAL" clId="{6417F2E0-AFDA-4131-B3C5-DB1A3EB59A44}" dt="2024-03-11T23:58:18.988" v="1029" actId="26606"/>
          <ac:spMkLst>
            <pc:docMk/>
            <pc:sldMk cId="1856467825" sldId="264"/>
            <ac:spMk id="11" creationId="{969D19A6-08CB-498C-93EC-3FFB021FC68A}"/>
          </ac:spMkLst>
        </pc:spChg>
        <pc:picChg chg="mod">
          <ac:chgData name="Siddharth Maredu" userId="8c100cb6-a2af-4219-9ded-777d95962c1f" providerId="ADAL" clId="{6417F2E0-AFDA-4131-B3C5-DB1A3EB59A44}" dt="2024-03-11T23:58:18.988" v="1029" actId="26606"/>
          <ac:picMkLst>
            <pc:docMk/>
            <pc:sldMk cId="1856467825" sldId="264"/>
            <ac:picMk id="4" creationId="{8662C3BF-26D2-6214-02F9-093980946F52}"/>
          </ac:picMkLst>
        </pc:picChg>
      </pc:sldChg>
      <pc:sldChg chg="addSp delSp modSp mod setBg">
        <pc:chgData name="Siddharth Maredu" userId="8c100cb6-a2af-4219-9ded-777d95962c1f" providerId="ADAL" clId="{6417F2E0-AFDA-4131-B3C5-DB1A3EB59A44}" dt="2024-03-11T23:56:15.775" v="1018" actId="26606"/>
        <pc:sldMkLst>
          <pc:docMk/>
          <pc:sldMk cId="2170565479" sldId="265"/>
        </pc:sldMkLst>
        <pc:spChg chg="mod">
          <ac:chgData name="Siddharth Maredu" userId="8c100cb6-a2af-4219-9ded-777d95962c1f" providerId="ADAL" clId="{6417F2E0-AFDA-4131-B3C5-DB1A3EB59A44}" dt="2024-03-11T23:56:15.775" v="1018" actId="26606"/>
          <ac:spMkLst>
            <pc:docMk/>
            <pc:sldMk cId="2170565479" sldId="265"/>
            <ac:spMk id="2" creationId="{645F2468-9A4C-ACEC-40FE-FFFAA11DF34F}"/>
          </ac:spMkLst>
        </pc:spChg>
        <pc:spChg chg="mod">
          <ac:chgData name="Siddharth Maredu" userId="8c100cb6-a2af-4219-9ded-777d95962c1f" providerId="ADAL" clId="{6417F2E0-AFDA-4131-B3C5-DB1A3EB59A44}" dt="2024-03-11T23:56:15.775" v="1018" actId="26606"/>
          <ac:spMkLst>
            <pc:docMk/>
            <pc:sldMk cId="2170565479" sldId="265"/>
            <ac:spMk id="9" creationId="{E8CA48BA-87F0-5F4D-076B-DB359D75F457}"/>
          </ac:spMkLst>
        </pc:spChg>
        <pc:spChg chg="add del">
          <ac:chgData name="Siddharth Maredu" userId="8c100cb6-a2af-4219-9ded-777d95962c1f" providerId="ADAL" clId="{6417F2E0-AFDA-4131-B3C5-DB1A3EB59A44}" dt="2024-03-11T23:56:15.768" v="1017" actId="26606"/>
          <ac:spMkLst>
            <pc:docMk/>
            <pc:sldMk cId="2170565479" sldId="265"/>
            <ac:spMk id="17" creationId="{058A14AF-9FB5-4CC7-BA35-E8E85D3EDF0E}"/>
          </ac:spMkLst>
        </pc:spChg>
        <pc:spChg chg="add del">
          <ac:chgData name="Siddharth Maredu" userId="8c100cb6-a2af-4219-9ded-777d95962c1f" providerId="ADAL" clId="{6417F2E0-AFDA-4131-B3C5-DB1A3EB59A44}" dt="2024-03-11T23:56:15.768" v="1017" actId="26606"/>
          <ac:spMkLst>
            <pc:docMk/>
            <pc:sldMk cId="2170565479" sldId="265"/>
            <ac:spMk id="19" creationId="{3A9A4357-BD1D-4622-A4FE-766E6AB8DE84}"/>
          </ac:spMkLst>
        </pc:spChg>
        <pc:spChg chg="add del">
          <ac:chgData name="Siddharth Maredu" userId="8c100cb6-a2af-4219-9ded-777d95962c1f" providerId="ADAL" clId="{6417F2E0-AFDA-4131-B3C5-DB1A3EB59A44}" dt="2024-03-11T23:56:15.768" v="1017" actId="26606"/>
          <ac:spMkLst>
            <pc:docMk/>
            <pc:sldMk cId="2170565479" sldId="265"/>
            <ac:spMk id="21" creationId="{E659831F-0D9A-4C63-9EBB-8435B85A440F}"/>
          </ac:spMkLst>
        </pc:spChg>
        <pc:spChg chg="add del">
          <ac:chgData name="Siddharth Maredu" userId="8c100cb6-a2af-4219-9ded-777d95962c1f" providerId="ADAL" clId="{6417F2E0-AFDA-4131-B3C5-DB1A3EB59A44}" dt="2024-03-11T23:56:15.768" v="1017" actId="26606"/>
          <ac:spMkLst>
            <pc:docMk/>
            <pc:sldMk cId="2170565479" sldId="265"/>
            <ac:spMk id="23" creationId="{E6995CE5-F890-4ABA-82A2-26507CE8D2A3}"/>
          </ac:spMkLst>
        </pc:spChg>
        <pc:spChg chg="add">
          <ac:chgData name="Siddharth Maredu" userId="8c100cb6-a2af-4219-9ded-777d95962c1f" providerId="ADAL" clId="{6417F2E0-AFDA-4131-B3C5-DB1A3EB59A44}" dt="2024-03-11T23:56:15.775" v="1018" actId="26606"/>
          <ac:spMkLst>
            <pc:docMk/>
            <pc:sldMk cId="2170565479" sldId="265"/>
            <ac:spMk id="25" creationId="{32AEEBC8-9D30-42EF-95F2-386C2653FBF0}"/>
          </ac:spMkLst>
        </pc:spChg>
        <pc:spChg chg="add">
          <ac:chgData name="Siddharth Maredu" userId="8c100cb6-a2af-4219-9ded-777d95962c1f" providerId="ADAL" clId="{6417F2E0-AFDA-4131-B3C5-DB1A3EB59A44}" dt="2024-03-11T23:56:15.775" v="1018" actId="26606"/>
          <ac:spMkLst>
            <pc:docMk/>
            <pc:sldMk cId="2170565479" sldId="265"/>
            <ac:spMk id="26" creationId="{2E92FA66-67D7-4CB4-94D3-E643A9AD4757}"/>
          </ac:spMkLst>
        </pc:spChg>
        <pc:picChg chg="mod">
          <ac:chgData name="Siddharth Maredu" userId="8c100cb6-a2af-4219-9ded-777d95962c1f" providerId="ADAL" clId="{6417F2E0-AFDA-4131-B3C5-DB1A3EB59A44}" dt="2024-03-11T23:56:15.775" v="1018" actId="26606"/>
          <ac:picMkLst>
            <pc:docMk/>
            <pc:sldMk cId="2170565479" sldId="265"/>
            <ac:picMk id="12" creationId="{AE98720D-15C5-7525-82DF-5FACF9A5F696}"/>
          </ac:picMkLst>
        </pc:picChg>
      </pc:sldChg>
      <pc:sldChg chg="addSp delSp modSp mod setBg modClrScheme chgLayout">
        <pc:chgData name="Siddharth Maredu" userId="8c100cb6-a2af-4219-9ded-777d95962c1f" providerId="ADAL" clId="{6417F2E0-AFDA-4131-B3C5-DB1A3EB59A44}" dt="2024-03-11T23:55:23.167" v="1012" actId="26606"/>
        <pc:sldMkLst>
          <pc:docMk/>
          <pc:sldMk cId="122358278" sldId="266"/>
        </pc:sldMkLst>
        <pc:spChg chg="add del mod">
          <ac:chgData name="Siddharth Maredu" userId="8c100cb6-a2af-4219-9ded-777d95962c1f" providerId="ADAL" clId="{6417F2E0-AFDA-4131-B3C5-DB1A3EB59A44}" dt="2024-03-11T23:52:41.404" v="959"/>
          <ac:spMkLst>
            <pc:docMk/>
            <pc:sldMk cId="122358278" sldId="266"/>
            <ac:spMk id="5" creationId="{321DBFD0-D642-02A2-865F-E211CC6D66DA}"/>
          </ac:spMkLst>
        </pc:spChg>
        <pc:spChg chg="add del mod ord">
          <ac:chgData name="Siddharth Maredu" userId="8c100cb6-a2af-4219-9ded-777d95962c1f" providerId="ADAL" clId="{6417F2E0-AFDA-4131-B3C5-DB1A3EB59A44}" dt="2024-03-11T23:53:27.761" v="961" actId="700"/>
          <ac:spMkLst>
            <pc:docMk/>
            <pc:sldMk cId="122358278" sldId="266"/>
            <ac:spMk id="6" creationId="{873C763C-04CD-3EC3-810C-CEA3D655FB15}"/>
          </ac:spMkLst>
        </pc:spChg>
        <pc:spChg chg="add del mod ord">
          <ac:chgData name="Siddharth Maredu" userId="8c100cb6-a2af-4219-9ded-777d95962c1f" providerId="ADAL" clId="{6417F2E0-AFDA-4131-B3C5-DB1A3EB59A44}" dt="2024-03-11T23:53:27.761" v="961" actId="700"/>
          <ac:spMkLst>
            <pc:docMk/>
            <pc:sldMk cId="122358278" sldId="266"/>
            <ac:spMk id="7" creationId="{413AA734-4053-F7BE-715B-CF6A6F6DC665}"/>
          </ac:spMkLst>
        </pc:spChg>
        <pc:spChg chg="add mod ord">
          <ac:chgData name="Siddharth Maredu" userId="8c100cb6-a2af-4219-9ded-777d95962c1f" providerId="ADAL" clId="{6417F2E0-AFDA-4131-B3C5-DB1A3EB59A44}" dt="2024-03-11T23:55:23.167" v="1012" actId="26606"/>
          <ac:spMkLst>
            <pc:docMk/>
            <pc:sldMk cId="122358278" sldId="266"/>
            <ac:spMk id="8" creationId="{4EDE5FB3-BDC1-9A4B-FF00-7D3E4CAAACB7}"/>
          </ac:spMkLst>
        </pc:spChg>
        <pc:spChg chg="add del">
          <ac:chgData name="Siddharth Maredu" userId="8c100cb6-a2af-4219-9ded-777d95962c1f" providerId="ADAL" clId="{6417F2E0-AFDA-4131-B3C5-DB1A3EB59A44}" dt="2024-03-11T23:55:02.421" v="1008" actId="478"/>
          <ac:spMkLst>
            <pc:docMk/>
            <pc:sldMk cId="122358278" sldId="266"/>
            <ac:spMk id="12" creationId="{56149DB2-C74B-7BB0-EB18-D70D92F8D959}"/>
          </ac:spMkLst>
        </pc:spChg>
        <pc:spChg chg="add del">
          <ac:chgData name="Siddharth Maredu" userId="8c100cb6-a2af-4219-9ded-777d95962c1f" providerId="ADAL" clId="{6417F2E0-AFDA-4131-B3C5-DB1A3EB59A44}" dt="2024-03-11T23:55:23.167" v="1012" actId="26606"/>
          <ac:spMkLst>
            <pc:docMk/>
            <pc:sldMk cId="122358278" sldId="266"/>
            <ac:spMk id="15" creationId="{D1942232-83D0-49E2-AF9B-1F97E3C1EF8E}"/>
          </ac:spMkLst>
        </pc:spChg>
        <pc:spChg chg="add del">
          <ac:chgData name="Siddharth Maredu" userId="8c100cb6-a2af-4219-9ded-777d95962c1f" providerId="ADAL" clId="{6417F2E0-AFDA-4131-B3C5-DB1A3EB59A44}" dt="2024-03-11T23:55:23.167" v="1012" actId="26606"/>
          <ac:spMkLst>
            <pc:docMk/>
            <pc:sldMk cId="122358278" sldId="266"/>
            <ac:spMk id="17" creationId="{E9E70D72-6E23-4015-A4A6-85C120C19167}"/>
          </ac:spMkLst>
        </pc:spChg>
        <pc:spChg chg="add">
          <ac:chgData name="Siddharth Maredu" userId="8c100cb6-a2af-4219-9ded-777d95962c1f" providerId="ADAL" clId="{6417F2E0-AFDA-4131-B3C5-DB1A3EB59A44}" dt="2024-03-11T23:55:23.167" v="1012" actId="26606"/>
          <ac:spMkLst>
            <pc:docMk/>
            <pc:sldMk cId="122358278" sldId="266"/>
            <ac:spMk id="34" creationId="{665DBBEF-238B-476B-96AB-8AAC3224ECEA}"/>
          </ac:spMkLst>
        </pc:spChg>
        <pc:spChg chg="add">
          <ac:chgData name="Siddharth Maredu" userId="8c100cb6-a2af-4219-9ded-777d95962c1f" providerId="ADAL" clId="{6417F2E0-AFDA-4131-B3C5-DB1A3EB59A44}" dt="2024-03-11T23:55:23.167" v="1012" actId="26606"/>
          <ac:spMkLst>
            <pc:docMk/>
            <pc:sldMk cId="122358278" sldId="266"/>
            <ac:spMk id="36" creationId="{3FCFB1DE-0B7E-48CC-BA90-B2AB0889F9D6}"/>
          </ac:spMkLst>
        </pc:spChg>
        <pc:grpChg chg="add del">
          <ac:chgData name="Siddharth Maredu" userId="8c100cb6-a2af-4219-9ded-777d95962c1f" providerId="ADAL" clId="{6417F2E0-AFDA-4131-B3C5-DB1A3EB59A44}" dt="2024-03-11T23:55:23.167" v="1012" actId="26606"/>
          <ac:grpSpMkLst>
            <pc:docMk/>
            <pc:sldMk cId="122358278" sldId="266"/>
            <ac:grpSpMk id="19" creationId="{C28A977F-B603-4D81-B0FC-C8DE048A7931}"/>
          </ac:grpSpMkLst>
        </pc:grpChg>
        <pc:grpChg chg="add del">
          <ac:chgData name="Siddharth Maredu" userId="8c100cb6-a2af-4219-9ded-777d95962c1f" providerId="ADAL" clId="{6417F2E0-AFDA-4131-B3C5-DB1A3EB59A44}" dt="2024-03-11T23:55:23.167" v="1012" actId="26606"/>
          <ac:grpSpMkLst>
            <pc:docMk/>
            <pc:sldMk cId="122358278" sldId="266"/>
            <ac:grpSpMk id="25" creationId="{C78D9229-E61D-4FEE-8321-2F8B64A8CADF}"/>
          </ac:grpSpMkLst>
        </pc:grpChg>
        <pc:picChg chg="mod ord">
          <ac:chgData name="Siddharth Maredu" userId="8c100cb6-a2af-4219-9ded-777d95962c1f" providerId="ADAL" clId="{6417F2E0-AFDA-4131-B3C5-DB1A3EB59A44}" dt="2024-03-11T23:55:23.167" v="1012" actId="26606"/>
          <ac:picMkLst>
            <pc:docMk/>
            <pc:sldMk cId="122358278" sldId="266"/>
            <ac:picMk id="4" creationId="{B844F905-D3C5-FF48-4A72-643FC6B01D1D}"/>
          </ac:picMkLst>
        </pc:picChg>
      </pc:sldChg>
      <pc:sldChg chg="addSp delSp modSp mod">
        <pc:chgData name="Siddharth Maredu" userId="8c100cb6-a2af-4219-9ded-777d95962c1f" providerId="ADAL" clId="{6417F2E0-AFDA-4131-B3C5-DB1A3EB59A44}" dt="2024-03-11T19:38:53.630" v="367" actId="21"/>
        <pc:sldMkLst>
          <pc:docMk/>
          <pc:sldMk cId="2039076865" sldId="266"/>
        </pc:sldMkLst>
        <pc:spChg chg="add mod">
          <ac:chgData name="Siddharth Maredu" userId="8c100cb6-a2af-4219-9ded-777d95962c1f" providerId="ADAL" clId="{6417F2E0-AFDA-4131-B3C5-DB1A3EB59A44}" dt="2024-03-11T19:38:53.630" v="367" actId="21"/>
          <ac:spMkLst>
            <pc:docMk/>
            <pc:sldMk cId="2039076865" sldId="266"/>
            <ac:spMk id="6" creationId="{4764322D-28A0-95D5-CDA4-BF4C40A9CBB3}"/>
          </ac:spMkLst>
        </pc:spChg>
        <pc:picChg chg="del">
          <ac:chgData name="Siddharth Maredu" userId="8c100cb6-a2af-4219-9ded-777d95962c1f" providerId="ADAL" clId="{6417F2E0-AFDA-4131-B3C5-DB1A3EB59A44}" dt="2024-03-11T19:38:53.630" v="367" actId="21"/>
          <ac:picMkLst>
            <pc:docMk/>
            <pc:sldMk cId="2039076865" sldId="266"/>
            <ac:picMk id="4" creationId="{E9596E9C-0CC8-38C0-0432-0D3ACED4D442}"/>
          </ac:picMkLst>
        </pc:picChg>
      </pc:sldChg>
      <pc:sldChg chg="addSp modSp mod setBg">
        <pc:chgData name="Siddharth Maredu" userId="8c100cb6-a2af-4219-9ded-777d95962c1f" providerId="ADAL" clId="{6417F2E0-AFDA-4131-B3C5-DB1A3EB59A44}" dt="2024-03-11T23:57:18.959" v="1023" actId="1076"/>
        <pc:sldMkLst>
          <pc:docMk/>
          <pc:sldMk cId="2531238654" sldId="267"/>
        </pc:sldMkLst>
        <pc:spChg chg="mod">
          <ac:chgData name="Siddharth Maredu" userId="8c100cb6-a2af-4219-9ded-777d95962c1f" providerId="ADAL" clId="{6417F2E0-AFDA-4131-B3C5-DB1A3EB59A44}" dt="2024-03-11T23:57:04.062" v="1019" actId="26606"/>
          <ac:spMkLst>
            <pc:docMk/>
            <pc:sldMk cId="2531238654" sldId="267"/>
            <ac:spMk id="2" creationId="{9097C9CE-41EE-F07C-D397-D091EA59C396}"/>
          </ac:spMkLst>
        </pc:spChg>
        <pc:spChg chg="add">
          <ac:chgData name="Siddharth Maredu" userId="8c100cb6-a2af-4219-9ded-777d95962c1f" providerId="ADAL" clId="{6417F2E0-AFDA-4131-B3C5-DB1A3EB59A44}" dt="2024-03-11T23:57:04.062" v="1019" actId="26606"/>
          <ac:spMkLst>
            <pc:docMk/>
            <pc:sldMk cId="2531238654" sldId="267"/>
            <ac:spMk id="9" creationId="{F0DCC097-1DB8-4B6D-85D0-6FBA0E1CA4BA}"/>
          </ac:spMkLst>
        </pc:spChg>
        <pc:spChg chg="add">
          <ac:chgData name="Siddharth Maredu" userId="8c100cb6-a2af-4219-9ded-777d95962c1f" providerId="ADAL" clId="{6417F2E0-AFDA-4131-B3C5-DB1A3EB59A44}" dt="2024-03-11T23:57:04.062" v="1019" actId="26606"/>
          <ac:spMkLst>
            <pc:docMk/>
            <pc:sldMk cId="2531238654" sldId="267"/>
            <ac:spMk id="11" creationId="{E0B58608-23C8-4441-994D-C6823EEE1DB7}"/>
          </ac:spMkLst>
        </pc:spChg>
        <pc:picChg chg="mod">
          <ac:chgData name="Siddharth Maredu" userId="8c100cb6-a2af-4219-9ded-777d95962c1f" providerId="ADAL" clId="{6417F2E0-AFDA-4131-B3C5-DB1A3EB59A44}" dt="2024-03-11T23:57:18.959" v="1023" actId="1076"/>
          <ac:picMkLst>
            <pc:docMk/>
            <pc:sldMk cId="2531238654" sldId="267"/>
            <ac:picMk id="4" creationId="{75FF7FA6-6C5B-93E8-7D16-4DD55094D80F}"/>
          </ac:picMkLst>
        </pc:picChg>
      </pc:sldChg>
      <pc:sldChg chg="addSp modSp mod setBg">
        <pc:chgData name="Siddharth Maredu" userId="8c100cb6-a2af-4219-9ded-777d95962c1f" providerId="ADAL" clId="{6417F2E0-AFDA-4131-B3C5-DB1A3EB59A44}" dt="2024-03-11T23:57:29.933" v="1024" actId="26606"/>
        <pc:sldMkLst>
          <pc:docMk/>
          <pc:sldMk cId="3565153767" sldId="268"/>
        </pc:sldMkLst>
        <pc:spChg chg="mod">
          <ac:chgData name="Siddharth Maredu" userId="8c100cb6-a2af-4219-9ded-777d95962c1f" providerId="ADAL" clId="{6417F2E0-AFDA-4131-B3C5-DB1A3EB59A44}" dt="2024-03-11T23:57:29.933" v="1024" actId="26606"/>
          <ac:spMkLst>
            <pc:docMk/>
            <pc:sldMk cId="3565153767" sldId="268"/>
            <ac:spMk id="2" creationId="{9D72007E-F811-A66F-1416-027317D4DF55}"/>
          </ac:spMkLst>
        </pc:spChg>
        <pc:spChg chg="mod ord">
          <ac:chgData name="Siddharth Maredu" userId="8c100cb6-a2af-4219-9ded-777d95962c1f" providerId="ADAL" clId="{6417F2E0-AFDA-4131-B3C5-DB1A3EB59A44}" dt="2024-03-11T23:57:29.933" v="1024" actId="26606"/>
          <ac:spMkLst>
            <pc:docMk/>
            <pc:sldMk cId="3565153767" sldId="268"/>
            <ac:spMk id="3" creationId="{05BC8A50-5FF2-5209-B6EE-E6A74B8F55C3}"/>
          </ac:spMkLst>
        </pc:spChg>
        <pc:spChg chg="add">
          <ac:chgData name="Siddharth Maredu" userId="8c100cb6-a2af-4219-9ded-777d95962c1f" providerId="ADAL" clId="{6417F2E0-AFDA-4131-B3C5-DB1A3EB59A44}" dt="2024-03-11T23:57:29.933" v="1024" actId="26606"/>
          <ac:spMkLst>
            <pc:docMk/>
            <pc:sldMk cId="3565153767" sldId="268"/>
            <ac:spMk id="9" creationId="{66E48AFA-8884-4F68-A44F-D2C1E8609C5A}"/>
          </ac:spMkLst>
        </pc:spChg>
        <pc:spChg chg="add">
          <ac:chgData name="Siddharth Maredu" userId="8c100cb6-a2af-4219-9ded-777d95962c1f" providerId="ADAL" clId="{6417F2E0-AFDA-4131-B3C5-DB1A3EB59A44}" dt="2024-03-11T23:57:29.933" v="1024" actId="26606"/>
          <ac:spMkLst>
            <pc:docMk/>
            <pc:sldMk cId="3565153767" sldId="268"/>
            <ac:spMk id="11" creationId="{969D19A6-08CB-498C-93EC-3FFB021FC68A}"/>
          </ac:spMkLst>
        </pc:spChg>
        <pc:picChg chg="mod">
          <ac:chgData name="Siddharth Maredu" userId="8c100cb6-a2af-4219-9ded-777d95962c1f" providerId="ADAL" clId="{6417F2E0-AFDA-4131-B3C5-DB1A3EB59A44}" dt="2024-03-11T23:57:29.933" v="1024" actId="26606"/>
          <ac:picMkLst>
            <pc:docMk/>
            <pc:sldMk cId="3565153767" sldId="268"/>
            <ac:picMk id="4" creationId="{35E01CD4-F326-5163-CE82-F5C60D12CC60}"/>
          </ac:picMkLst>
        </pc:picChg>
      </pc:sldChg>
      <pc:sldChg chg="addSp modSp mod setBg">
        <pc:chgData name="Siddharth Maredu" userId="8c100cb6-a2af-4219-9ded-777d95962c1f" providerId="ADAL" clId="{6417F2E0-AFDA-4131-B3C5-DB1A3EB59A44}" dt="2024-03-11T23:58:09.450" v="1028" actId="14100"/>
        <pc:sldMkLst>
          <pc:docMk/>
          <pc:sldMk cId="986964137" sldId="269"/>
        </pc:sldMkLst>
        <pc:spChg chg="mod">
          <ac:chgData name="Siddharth Maredu" userId="8c100cb6-a2af-4219-9ded-777d95962c1f" providerId="ADAL" clId="{6417F2E0-AFDA-4131-B3C5-DB1A3EB59A44}" dt="2024-03-11T23:57:43.813" v="1025" actId="26606"/>
          <ac:spMkLst>
            <pc:docMk/>
            <pc:sldMk cId="986964137" sldId="269"/>
            <ac:spMk id="2" creationId="{E2A40BB1-5DB1-240A-A51A-55599EF3D404}"/>
          </ac:spMkLst>
        </pc:spChg>
        <pc:spChg chg="add">
          <ac:chgData name="Siddharth Maredu" userId="8c100cb6-a2af-4219-9ded-777d95962c1f" providerId="ADAL" clId="{6417F2E0-AFDA-4131-B3C5-DB1A3EB59A44}" dt="2024-03-11T23:57:43.813" v="1025" actId="26606"/>
          <ac:spMkLst>
            <pc:docMk/>
            <pc:sldMk cId="986964137" sldId="269"/>
            <ac:spMk id="9" creationId="{3C54F4CE-85F0-46ED-80DA-9518C9251AD1}"/>
          </ac:spMkLst>
        </pc:spChg>
        <pc:spChg chg="add">
          <ac:chgData name="Siddharth Maredu" userId="8c100cb6-a2af-4219-9ded-777d95962c1f" providerId="ADAL" clId="{6417F2E0-AFDA-4131-B3C5-DB1A3EB59A44}" dt="2024-03-11T23:57:43.813" v="1025" actId="26606"/>
          <ac:spMkLst>
            <pc:docMk/>
            <pc:sldMk cId="986964137" sldId="269"/>
            <ac:spMk id="11" creationId="{DADD1FCA-8ACB-4958-81DD-4CDD6D3E1921}"/>
          </ac:spMkLst>
        </pc:spChg>
        <pc:picChg chg="mod">
          <ac:chgData name="Siddharth Maredu" userId="8c100cb6-a2af-4219-9ded-777d95962c1f" providerId="ADAL" clId="{6417F2E0-AFDA-4131-B3C5-DB1A3EB59A44}" dt="2024-03-11T23:58:09.450" v="1028" actId="14100"/>
          <ac:picMkLst>
            <pc:docMk/>
            <pc:sldMk cId="986964137" sldId="269"/>
            <ac:picMk id="4" creationId="{5BA8757B-E83B-9A36-12E6-DB9FAD112152}"/>
          </ac:picMkLst>
        </pc:picChg>
      </pc:sldChg>
      <pc:sldChg chg="addSp modSp mod setBg">
        <pc:chgData name="Siddharth Maredu" userId="8c100cb6-a2af-4219-9ded-777d95962c1f" providerId="ADAL" clId="{6417F2E0-AFDA-4131-B3C5-DB1A3EB59A44}" dt="2024-03-11T23:58:38.087" v="1031" actId="14100"/>
        <pc:sldMkLst>
          <pc:docMk/>
          <pc:sldMk cId="2251726820" sldId="270"/>
        </pc:sldMkLst>
        <pc:spChg chg="mod">
          <ac:chgData name="Siddharth Maredu" userId="8c100cb6-a2af-4219-9ded-777d95962c1f" providerId="ADAL" clId="{6417F2E0-AFDA-4131-B3C5-DB1A3EB59A44}" dt="2024-03-11T23:58:34.506" v="1030" actId="26606"/>
          <ac:spMkLst>
            <pc:docMk/>
            <pc:sldMk cId="2251726820" sldId="270"/>
            <ac:spMk id="2" creationId="{539E26D6-EE49-8B91-6FB4-1BFE0386FA26}"/>
          </ac:spMkLst>
        </pc:spChg>
        <pc:spChg chg="add">
          <ac:chgData name="Siddharth Maredu" userId="8c100cb6-a2af-4219-9ded-777d95962c1f" providerId="ADAL" clId="{6417F2E0-AFDA-4131-B3C5-DB1A3EB59A44}" dt="2024-03-11T23:58:34.506" v="1030" actId="26606"/>
          <ac:spMkLst>
            <pc:docMk/>
            <pc:sldMk cId="2251726820" sldId="270"/>
            <ac:spMk id="9" creationId="{665DBBEF-238B-476B-96AB-8AAC3224ECEA}"/>
          </ac:spMkLst>
        </pc:spChg>
        <pc:spChg chg="add">
          <ac:chgData name="Siddharth Maredu" userId="8c100cb6-a2af-4219-9ded-777d95962c1f" providerId="ADAL" clId="{6417F2E0-AFDA-4131-B3C5-DB1A3EB59A44}" dt="2024-03-11T23:58:34.506" v="1030" actId="26606"/>
          <ac:spMkLst>
            <pc:docMk/>
            <pc:sldMk cId="2251726820" sldId="270"/>
            <ac:spMk id="11" creationId="{3FCFB1DE-0B7E-48CC-BA90-B2AB0889F9D6}"/>
          </ac:spMkLst>
        </pc:spChg>
        <pc:picChg chg="mod">
          <ac:chgData name="Siddharth Maredu" userId="8c100cb6-a2af-4219-9ded-777d95962c1f" providerId="ADAL" clId="{6417F2E0-AFDA-4131-B3C5-DB1A3EB59A44}" dt="2024-03-11T23:58:38.087" v="1031" actId="14100"/>
          <ac:picMkLst>
            <pc:docMk/>
            <pc:sldMk cId="2251726820" sldId="270"/>
            <ac:picMk id="4" creationId="{2FE837D6-CC01-BD43-5DE7-31A2F6A5BA82}"/>
          </ac:picMkLst>
        </pc:picChg>
      </pc:sldChg>
      <pc:sldChg chg="addSp delSp modSp new mod setBg">
        <pc:chgData name="Siddharth Maredu" userId="8c100cb6-a2af-4219-9ded-777d95962c1f" providerId="ADAL" clId="{6417F2E0-AFDA-4131-B3C5-DB1A3EB59A44}" dt="2024-03-12T14:57:48.427" v="1072"/>
        <pc:sldMkLst>
          <pc:docMk/>
          <pc:sldMk cId="976330481" sldId="271"/>
        </pc:sldMkLst>
        <pc:spChg chg="del mod">
          <ac:chgData name="Siddharth Maredu" userId="8c100cb6-a2af-4219-9ded-777d95962c1f" providerId="ADAL" clId="{6417F2E0-AFDA-4131-B3C5-DB1A3EB59A44}" dt="2024-03-12T14:55:02.236" v="1066" actId="478"/>
          <ac:spMkLst>
            <pc:docMk/>
            <pc:sldMk cId="976330481" sldId="271"/>
            <ac:spMk id="2" creationId="{03A99984-34D1-976D-5440-4385C263878C}"/>
          </ac:spMkLst>
        </pc:spChg>
        <pc:spChg chg="del mod">
          <ac:chgData name="Siddharth Maredu" userId="8c100cb6-a2af-4219-9ded-777d95962c1f" providerId="ADAL" clId="{6417F2E0-AFDA-4131-B3C5-DB1A3EB59A44}" dt="2024-03-11T23:58:46.885" v="1032" actId="26606"/>
          <ac:spMkLst>
            <pc:docMk/>
            <pc:sldMk cId="976330481" sldId="271"/>
            <ac:spMk id="3" creationId="{7A2326B0-CF4B-25A3-79BB-919EE5B5F0CC}"/>
          </ac:spMkLst>
        </pc:spChg>
        <pc:spChg chg="add del mod">
          <ac:chgData name="Siddharth Maredu" userId="8c100cb6-a2af-4219-9ded-777d95962c1f" providerId="ADAL" clId="{6417F2E0-AFDA-4131-B3C5-DB1A3EB59A44}" dt="2024-03-12T14:55:06.835" v="1067" actId="478"/>
          <ac:spMkLst>
            <pc:docMk/>
            <pc:sldMk cId="976330481" sldId="271"/>
            <ac:spMk id="7" creationId="{47424598-C412-2F44-6323-4AC98612A36F}"/>
          </ac:spMkLst>
        </pc:spChg>
        <pc:spChg chg="add">
          <ac:chgData name="Siddharth Maredu" userId="8c100cb6-a2af-4219-9ded-777d95962c1f" providerId="ADAL" clId="{6417F2E0-AFDA-4131-B3C5-DB1A3EB59A44}" dt="2024-03-11T23:58:46.885" v="1032" actId="26606"/>
          <ac:spMkLst>
            <pc:docMk/>
            <pc:sldMk cId="976330481" sldId="271"/>
            <ac:spMk id="10" creationId="{B50AB553-2A96-4A92-96F2-93548E096954}"/>
          </ac:spMkLst>
        </pc:spChg>
        <pc:graphicFrameChg chg="add mod">
          <ac:chgData name="Siddharth Maredu" userId="8c100cb6-a2af-4219-9ded-777d95962c1f" providerId="ADAL" clId="{6417F2E0-AFDA-4131-B3C5-DB1A3EB59A44}" dt="2024-03-12T14:57:48.427" v="1072"/>
          <ac:graphicFrameMkLst>
            <pc:docMk/>
            <pc:sldMk cId="976330481" sldId="271"/>
            <ac:graphicFrameMk id="5" creationId="{FB052BCA-3852-D028-137C-609623DD351B}"/>
          </ac:graphicFrameMkLst>
        </pc:graphicFrameChg>
        <pc:picChg chg="add">
          <ac:chgData name="Siddharth Maredu" userId="8c100cb6-a2af-4219-9ded-777d95962c1f" providerId="ADAL" clId="{6417F2E0-AFDA-4131-B3C5-DB1A3EB59A44}" dt="2024-03-11T23:58:46.885" v="1032" actId="26606"/>
          <ac:picMkLst>
            <pc:docMk/>
            <pc:sldMk cId="976330481" sldId="271"/>
            <ac:picMk id="6" creationId="{B9ED350A-0B43-43C8-3520-CF6FB46ABD5E}"/>
          </ac:picMkLst>
        </pc:picChg>
      </pc:sldChg>
    </pc:docChg>
  </pc:docChgLst>
  <pc:docChgLst>
    <pc:chgData name="Sathish Komire" userId="S::sk1648@usnh.edu::4e5ad548-155b-41f9-a0e4-45642e9a5eb3" providerId="AD" clId="Web-{BB84C8BC-E689-4703-BE80-14B1F79F0E93}"/>
    <pc:docChg chg="modSld">
      <pc:chgData name="Sathish Komire" userId="S::sk1648@usnh.edu::4e5ad548-155b-41f9-a0e4-45642e9a5eb3" providerId="AD" clId="Web-{BB84C8BC-E689-4703-BE80-14B1F79F0E93}" dt="2024-03-12T14:18:42.886" v="58" actId="20577"/>
      <pc:docMkLst>
        <pc:docMk/>
      </pc:docMkLst>
      <pc:sldChg chg="modSp">
        <pc:chgData name="Sathish Komire" userId="S::sk1648@usnh.edu::4e5ad548-155b-41f9-a0e4-45642e9a5eb3" providerId="AD" clId="Web-{BB84C8BC-E689-4703-BE80-14B1F79F0E93}" dt="2024-03-12T13:50:10.766" v="15" actId="20577"/>
        <pc:sldMkLst>
          <pc:docMk/>
          <pc:sldMk cId="109857222" sldId="256"/>
        </pc:sldMkLst>
        <pc:spChg chg="mod">
          <ac:chgData name="Sathish Komire" userId="S::sk1648@usnh.edu::4e5ad548-155b-41f9-a0e4-45642e9a5eb3" providerId="AD" clId="Web-{BB84C8BC-E689-4703-BE80-14B1F79F0E93}" dt="2024-03-12T13:50:10.766" v="1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Sathish Komire" userId="S::sk1648@usnh.edu::4e5ad548-155b-41f9-a0e4-45642e9a5eb3" providerId="AD" clId="Web-{BB84C8BC-E689-4703-BE80-14B1F79F0E93}" dt="2024-03-12T13:52:45.181" v="20" actId="20577"/>
        <pc:sldMkLst>
          <pc:docMk/>
          <pc:sldMk cId="1564699171" sldId="262"/>
        </pc:sldMkLst>
        <pc:spChg chg="mod">
          <ac:chgData name="Sathish Komire" userId="S::sk1648@usnh.edu::4e5ad548-155b-41f9-a0e4-45642e9a5eb3" providerId="AD" clId="Web-{BB84C8BC-E689-4703-BE80-14B1F79F0E93}" dt="2024-03-12T13:52:45.181" v="20" actId="20577"/>
          <ac:spMkLst>
            <pc:docMk/>
            <pc:sldMk cId="1564699171" sldId="262"/>
            <ac:spMk id="3" creationId="{FB3A0985-7E95-1F3A-B14B-76D5AFA2E6BF}"/>
          </ac:spMkLst>
        </pc:spChg>
      </pc:sldChg>
      <pc:sldChg chg="modSp">
        <pc:chgData name="Sathish Komire" userId="S::sk1648@usnh.edu::4e5ad548-155b-41f9-a0e4-45642e9a5eb3" providerId="AD" clId="Web-{BB84C8BC-E689-4703-BE80-14B1F79F0E93}" dt="2024-03-12T14:18:25.026" v="37" actId="20577"/>
        <pc:sldMkLst>
          <pc:docMk/>
          <pc:sldMk cId="2531238654" sldId="267"/>
        </pc:sldMkLst>
        <pc:spChg chg="mod">
          <ac:chgData name="Sathish Komire" userId="S::sk1648@usnh.edu::4e5ad548-155b-41f9-a0e4-45642e9a5eb3" providerId="AD" clId="Web-{BB84C8BC-E689-4703-BE80-14B1F79F0E93}" dt="2024-03-12T14:18:25.026" v="37" actId="20577"/>
          <ac:spMkLst>
            <pc:docMk/>
            <pc:sldMk cId="2531238654" sldId="267"/>
            <ac:spMk id="2" creationId="{9097C9CE-41EE-F07C-D397-D091EA59C396}"/>
          </ac:spMkLst>
        </pc:spChg>
      </pc:sldChg>
      <pc:sldChg chg="modSp">
        <pc:chgData name="Sathish Komire" userId="S::sk1648@usnh.edu::4e5ad548-155b-41f9-a0e4-45642e9a5eb3" providerId="AD" clId="Web-{BB84C8BC-E689-4703-BE80-14B1F79F0E93}" dt="2024-03-12T14:18:42.886" v="58" actId="20577"/>
        <pc:sldMkLst>
          <pc:docMk/>
          <pc:sldMk cId="986964137" sldId="269"/>
        </pc:sldMkLst>
        <pc:spChg chg="mod">
          <ac:chgData name="Sathish Komire" userId="S::sk1648@usnh.edu::4e5ad548-155b-41f9-a0e4-45642e9a5eb3" providerId="AD" clId="Web-{BB84C8BC-E689-4703-BE80-14B1F79F0E93}" dt="2024-03-12T14:18:42.886" v="58" actId="20577"/>
          <ac:spMkLst>
            <pc:docMk/>
            <pc:sldMk cId="986964137" sldId="269"/>
            <ac:spMk id="2" creationId="{E2A40BB1-5DB1-240A-A51A-55599EF3D404}"/>
          </ac:spMkLst>
        </pc:spChg>
      </pc:sldChg>
    </pc:docChg>
  </pc:docChgLst>
  <pc:docChgLst>
    <pc:chgData name="Adam Messina" userId="S::am1761@usnh.edu::fece9a31-d974-440a-8d4e-205610347b1a" providerId="AD" clId="Web-{EEBF65AB-9504-894D-58CF-6B65C75DCF4C}"/>
    <pc:docChg chg="addSld delSld modSld addMainMaster delMainMaster">
      <pc:chgData name="Adam Messina" userId="S::am1761@usnh.edu::fece9a31-d974-440a-8d4e-205610347b1a" providerId="AD" clId="Web-{EEBF65AB-9504-894D-58CF-6B65C75DCF4C}" dt="2024-03-11T19:41:54.033" v="1101"/>
      <pc:docMkLst>
        <pc:docMk/>
      </pc:docMkLst>
      <pc:sldChg chg="addSp delSp modSp mod setBg modClrScheme delDesignElem chgLayout">
        <pc:chgData name="Adam Messina" userId="S::am1761@usnh.edu::fece9a31-d974-440a-8d4e-205610347b1a" providerId="AD" clId="Web-{EEBF65AB-9504-894D-58CF-6B65C75DCF4C}" dt="2024-03-11T18:47:45.112" v="460"/>
        <pc:sldMkLst>
          <pc:docMk/>
          <pc:sldMk cId="109857222" sldId="256"/>
        </pc:sldMkLst>
        <pc:spChg chg="mod ord">
          <ac:chgData name="Adam Messina" userId="S::am1761@usnh.edu::fece9a31-d974-440a-8d4e-205610347b1a" providerId="AD" clId="Web-{EEBF65AB-9504-894D-58CF-6B65C75DCF4C}" dt="2024-03-11T18:47:45.112" v="46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dam Messina" userId="S::am1761@usnh.edu::fece9a31-d974-440a-8d4e-205610347b1a" providerId="AD" clId="Web-{EEBF65AB-9504-894D-58CF-6B65C75DCF4C}" dt="2024-03-11T18:47:45.112" v="46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dam Messina" userId="S::am1761@usnh.edu::fece9a31-d974-440a-8d4e-205610347b1a" providerId="AD" clId="Web-{EEBF65AB-9504-894D-58CF-6B65C75DCF4C}" dt="2024-03-11T18:47:45.112" v="460"/>
          <ac:spMkLst>
            <pc:docMk/>
            <pc:sldMk cId="109857222" sldId="256"/>
            <ac:spMk id="9" creationId="{5A59F003-E00A-43F9-91DC-CC54E3B87466}"/>
          </ac:spMkLst>
        </pc:spChg>
        <pc:spChg chg="add del">
          <ac:chgData name="Adam Messina" userId="S::am1761@usnh.edu::fece9a31-d974-440a-8d4e-205610347b1a" providerId="AD" clId="Web-{EEBF65AB-9504-894D-58CF-6B65C75DCF4C}" dt="2024-03-11T18:47:45.112" v="460"/>
          <ac:spMkLst>
            <pc:docMk/>
            <pc:sldMk cId="109857222" sldId="256"/>
            <ac:spMk id="11" creationId="{D74A4382-E3AD-430A-9A1F-DFA3E0E77A7D}"/>
          </ac:spMkLst>
        </pc:spChg>
        <pc:spChg chg="add del">
          <ac:chgData name="Adam Messina" userId="S::am1761@usnh.edu::fece9a31-d974-440a-8d4e-205610347b1a" providerId="AD" clId="Web-{EEBF65AB-9504-894D-58CF-6B65C75DCF4C}" dt="2024-03-11T18:47:45.112" v="460"/>
          <ac:spMkLst>
            <pc:docMk/>
            <pc:sldMk cId="109857222" sldId="256"/>
            <ac:spMk id="13" creationId="{79F40191-0F44-4FD1-82CC-ACB507C14BE6}"/>
          </ac:spMkLst>
        </pc:spChg>
        <pc:picChg chg="add">
          <ac:chgData name="Adam Messina" userId="S::am1761@usnh.edu::fece9a31-d974-440a-8d4e-205610347b1a" providerId="AD" clId="Web-{EEBF65AB-9504-894D-58CF-6B65C75DCF4C}" dt="2024-03-11T18:46:40.970" v="454"/>
          <ac:picMkLst>
            <pc:docMk/>
            <pc:sldMk cId="109857222" sldId="256"/>
            <ac:picMk id="5" creationId="{3DFC0A55-A3A0-CE70-1EB1-B3E2EFCBC4DA}"/>
          </ac:picMkLst>
        </pc:picChg>
      </pc:sldChg>
      <pc:sldChg chg="addSp delSp modSp new mod setBg modClrScheme delDesignElem chgLayout">
        <pc:chgData name="Adam Messina" userId="S::am1761@usnh.edu::fece9a31-d974-440a-8d4e-205610347b1a" providerId="AD" clId="Web-{EEBF65AB-9504-894D-58CF-6B65C75DCF4C}" dt="2024-03-11T18:47:45.112" v="460"/>
        <pc:sldMkLst>
          <pc:docMk/>
          <pc:sldMk cId="322471344" sldId="257"/>
        </pc:sldMkLst>
        <pc:spChg chg="mod ord">
          <ac:chgData name="Adam Messina" userId="S::am1761@usnh.edu::fece9a31-d974-440a-8d4e-205610347b1a" providerId="AD" clId="Web-{EEBF65AB-9504-894D-58CF-6B65C75DCF4C}" dt="2024-03-11T18:47:45.112" v="460"/>
          <ac:spMkLst>
            <pc:docMk/>
            <pc:sldMk cId="322471344" sldId="257"/>
            <ac:spMk id="2" creationId="{C83FAAAD-7862-E5FF-743D-D9D7735B8821}"/>
          </ac:spMkLst>
        </pc:spChg>
        <pc:spChg chg="mod ord">
          <ac:chgData name="Adam Messina" userId="S::am1761@usnh.edu::fece9a31-d974-440a-8d4e-205610347b1a" providerId="AD" clId="Web-{EEBF65AB-9504-894D-58CF-6B65C75DCF4C}" dt="2024-03-11T18:47:45.112" v="460"/>
          <ac:spMkLst>
            <pc:docMk/>
            <pc:sldMk cId="322471344" sldId="257"/>
            <ac:spMk id="3" creationId="{C8EE6F3C-C7E8-A1B4-CB16-F726CAA3C789}"/>
          </ac:spMkLst>
        </pc:spChg>
        <pc:spChg chg="add del">
          <ac:chgData name="Adam Messina" userId="S::am1761@usnh.edu::fece9a31-d974-440a-8d4e-205610347b1a" providerId="AD" clId="Web-{EEBF65AB-9504-894D-58CF-6B65C75DCF4C}" dt="2024-03-11T18:47:45.112" v="460"/>
          <ac:spMkLst>
            <pc:docMk/>
            <pc:sldMk cId="322471344" sldId="257"/>
            <ac:spMk id="9" creationId="{21A75659-5A6F-4F77-9679-678A00B9D8DC}"/>
          </ac:spMkLst>
        </pc:spChg>
        <pc:spChg chg="add del">
          <ac:chgData name="Adam Messina" userId="S::am1761@usnh.edu::fece9a31-d974-440a-8d4e-205610347b1a" providerId="AD" clId="Web-{EEBF65AB-9504-894D-58CF-6B65C75DCF4C}" dt="2024-03-11T18:47:45.112" v="460"/>
          <ac:spMkLst>
            <pc:docMk/>
            <pc:sldMk cId="322471344" sldId="257"/>
            <ac:spMk id="11" creationId="{E30A3A45-140E-431E-AED0-07EF836310B3}"/>
          </ac:spMkLst>
        </pc:spChg>
        <pc:spChg chg="add del">
          <ac:chgData name="Adam Messina" userId="S::am1761@usnh.edu::fece9a31-d974-440a-8d4e-205610347b1a" providerId="AD" clId="Web-{EEBF65AB-9504-894D-58CF-6B65C75DCF4C}" dt="2024-03-11T18:47:45.112" v="460"/>
          <ac:spMkLst>
            <pc:docMk/>
            <pc:sldMk cId="322471344" sldId="257"/>
            <ac:spMk id="13" creationId="{55D4142C-5077-457F-A6AD-3FECFDB39685}"/>
          </ac:spMkLst>
        </pc:spChg>
        <pc:spChg chg="add del">
          <ac:chgData name="Adam Messina" userId="S::am1761@usnh.edu::fece9a31-d974-440a-8d4e-205610347b1a" providerId="AD" clId="Web-{EEBF65AB-9504-894D-58CF-6B65C75DCF4C}" dt="2024-03-11T18:47:45.112" v="460"/>
          <ac:spMkLst>
            <pc:docMk/>
            <pc:sldMk cId="322471344" sldId="257"/>
            <ac:spMk id="15" creationId="{7A5F0580-5EE9-419F-96EE-B6529EF6E7D0}"/>
          </ac:spMkLst>
        </pc:spChg>
        <pc:picChg chg="add">
          <ac:chgData name="Adam Messina" userId="S::am1761@usnh.edu::fece9a31-d974-440a-8d4e-205610347b1a" providerId="AD" clId="Web-{EEBF65AB-9504-894D-58CF-6B65C75DCF4C}" dt="2024-03-11T18:46:48.360" v="455"/>
          <ac:picMkLst>
            <pc:docMk/>
            <pc:sldMk cId="322471344" sldId="257"/>
            <ac:picMk id="5" creationId="{6BA1183F-9DC5-1521-EF7E-C2AF651F69D4}"/>
          </ac:picMkLst>
        </pc:picChg>
      </pc:sldChg>
      <pc:sldChg chg="addSp delSp modSp new mod setBg modClrScheme delDesignElem chgLayout">
        <pc:chgData name="Adam Messina" userId="S::am1761@usnh.edu::fece9a31-d974-440a-8d4e-205610347b1a" providerId="AD" clId="Web-{EEBF65AB-9504-894D-58CF-6B65C75DCF4C}" dt="2024-03-11T18:47:45.112" v="460"/>
        <pc:sldMkLst>
          <pc:docMk/>
          <pc:sldMk cId="3421783593" sldId="258"/>
        </pc:sldMkLst>
        <pc:spChg chg="mod ord">
          <ac:chgData name="Adam Messina" userId="S::am1761@usnh.edu::fece9a31-d974-440a-8d4e-205610347b1a" providerId="AD" clId="Web-{EEBF65AB-9504-894D-58CF-6B65C75DCF4C}" dt="2024-03-11T18:47:45.112" v="460"/>
          <ac:spMkLst>
            <pc:docMk/>
            <pc:sldMk cId="3421783593" sldId="258"/>
            <ac:spMk id="2" creationId="{B1F9B93F-E0CB-F4AF-8C23-DE682966406E}"/>
          </ac:spMkLst>
        </pc:spChg>
        <pc:spChg chg="add del mod">
          <ac:chgData name="Adam Messina" userId="S::am1761@usnh.edu::fece9a31-d974-440a-8d4e-205610347b1a" providerId="AD" clId="Web-{EEBF65AB-9504-894D-58CF-6B65C75DCF4C}" dt="2024-03-11T18:47:13.252" v="458"/>
          <ac:spMkLst>
            <pc:docMk/>
            <pc:sldMk cId="3421783593" sldId="258"/>
            <ac:spMk id="3" creationId="{AB89A0C1-AC51-404D-340E-53EB7250498E}"/>
          </ac:spMkLst>
        </pc:spChg>
        <pc:spChg chg="add del">
          <ac:chgData name="Adam Messina" userId="S::am1761@usnh.edu::fece9a31-d974-440a-8d4e-205610347b1a" providerId="AD" clId="Web-{EEBF65AB-9504-894D-58CF-6B65C75DCF4C}" dt="2024-03-11T18:47:45.112" v="460"/>
          <ac:spMkLst>
            <pc:docMk/>
            <pc:sldMk cId="3421783593" sldId="258"/>
            <ac:spMk id="9" creationId="{8FC9BE17-9A7B-462D-AE50-3D8777387304}"/>
          </ac:spMkLst>
        </pc:spChg>
        <pc:spChg chg="add del">
          <ac:chgData name="Adam Messina" userId="S::am1761@usnh.edu::fece9a31-d974-440a-8d4e-205610347b1a" providerId="AD" clId="Web-{EEBF65AB-9504-894D-58CF-6B65C75DCF4C}" dt="2024-03-11T18:47:13.205" v="457"/>
          <ac:spMkLst>
            <pc:docMk/>
            <pc:sldMk cId="3421783593" sldId="258"/>
            <ac:spMk id="10" creationId="{B50AB553-2A96-4A92-96F2-93548E096954}"/>
          </ac:spMkLst>
        </pc:spChg>
        <pc:spChg chg="add del">
          <ac:chgData name="Adam Messina" userId="S::am1761@usnh.edu::fece9a31-d974-440a-8d4e-205610347b1a" providerId="AD" clId="Web-{EEBF65AB-9504-894D-58CF-6B65C75DCF4C}" dt="2024-03-11T18:47:45.112" v="460"/>
          <ac:spMkLst>
            <pc:docMk/>
            <pc:sldMk cId="3421783593" sldId="258"/>
            <ac:spMk id="11" creationId="{3EBE8569-6AEC-4B8C-8D53-2DE337CDBA65}"/>
          </ac:spMkLst>
        </pc:spChg>
        <pc:spChg chg="add del">
          <ac:chgData name="Adam Messina" userId="S::am1761@usnh.edu::fece9a31-d974-440a-8d4e-205610347b1a" providerId="AD" clId="Web-{EEBF65AB-9504-894D-58CF-6B65C75DCF4C}" dt="2024-03-11T18:47:45.112" v="460"/>
          <ac:spMkLst>
            <pc:docMk/>
            <pc:sldMk cId="3421783593" sldId="258"/>
            <ac:spMk id="13" creationId="{55D4142C-5077-457F-A6AD-3FECFDB39685}"/>
          </ac:spMkLst>
        </pc:spChg>
        <pc:spChg chg="add mod ord">
          <ac:chgData name="Adam Messina" userId="S::am1761@usnh.edu::fece9a31-d974-440a-8d4e-205610347b1a" providerId="AD" clId="Web-{EEBF65AB-9504-894D-58CF-6B65C75DCF4C}" dt="2024-03-11T18:47:45.112" v="460"/>
          <ac:spMkLst>
            <pc:docMk/>
            <pc:sldMk cId="3421783593" sldId="258"/>
            <ac:spMk id="14" creationId="{AB89A0C1-AC51-404D-340E-53EB7250498E}"/>
          </ac:spMkLst>
        </pc:spChg>
        <pc:spChg chg="add del">
          <ac:chgData name="Adam Messina" userId="S::am1761@usnh.edu::fece9a31-d974-440a-8d4e-205610347b1a" providerId="AD" clId="Web-{EEBF65AB-9504-894D-58CF-6B65C75DCF4C}" dt="2024-03-11T18:47:45.112" v="460"/>
          <ac:spMkLst>
            <pc:docMk/>
            <pc:sldMk cId="3421783593" sldId="258"/>
            <ac:spMk id="15" creationId="{7A5F0580-5EE9-419F-96EE-B6529EF6E7D0}"/>
          </ac:spMkLst>
        </pc:spChg>
        <pc:graphicFrameChg chg="add del">
          <ac:chgData name="Adam Messina" userId="S::am1761@usnh.edu::fece9a31-d974-440a-8d4e-205610347b1a" providerId="AD" clId="Web-{EEBF65AB-9504-894D-58CF-6B65C75DCF4C}" dt="2024-03-11T18:47:13.205" v="457"/>
          <ac:graphicFrameMkLst>
            <pc:docMk/>
            <pc:sldMk cId="3421783593" sldId="258"/>
            <ac:graphicFrameMk id="5" creationId="{659E8E41-8625-7E8E-4B95-9A1BE86C52ED}"/>
          </ac:graphicFrameMkLst>
        </pc:graphicFrameChg>
        <pc:picChg chg="add del">
          <ac:chgData name="Adam Messina" userId="S::am1761@usnh.edu::fece9a31-d974-440a-8d4e-205610347b1a" providerId="AD" clId="Web-{EEBF65AB-9504-894D-58CF-6B65C75DCF4C}" dt="2024-03-11T18:47:13.205" v="457"/>
          <ac:picMkLst>
            <pc:docMk/>
            <pc:sldMk cId="3421783593" sldId="258"/>
            <ac:picMk id="6" creationId="{E2A600AE-9719-F923-95A1-7A64F1A0C3DC}"/>
          </ac:picMkLst>
        </pc:picChg>
        <pc:picChg chg="add">
          <ac:chgData name="Adam Messina" userId="S::am1761@usnh.edu::fece9a31-d974-440a-8d4e-205610347b1a" providerId="AD" clId="Web-{EEBF65AB-9504-894D-58CF-6B65C75DCF4C}" dt="2024-03-11T18:47:13.252" v="458"/>
          <ac:picMkLst>
            <pc:docMk/>
            <pc:sldMk cId="3421783593" sldId="258"/>
            <ac:picMk id="12" creationId="{234475C9-01BD-FA2A-6DAA-EEE08661E2B1}"/>
          </ac:picMkLst>
        </pc:picChg>
      </pc:sldChg>
      <pc:sldChg chg="addSp delSp modSp new mod setBg modClrScheme chgLayout">
        <pc:chgData name="Adam Messina" userId="S::am1761@usnh.edu::fece9a31-d974-440a-8d4e-205610347b1a" providerId="AD" clId="Web-{EEBF65AB-9504-894D-58CF-6B65C75DCF4C}" dt="2024-03-11T18:53:40.312" v="511" actId="20577"/>
        <pc:sldMkLst>
          <pc:docMk/>
          <pc:sldMk cId="3415512777" sldId="259"/>
        </pc:sldMkLst>
        <pc:spChg chg="mod ord">
          <ac:chgData name="Adam Messina" userId="S::am1761@usnh.edu::fece9a31-d974-440a-8d4e-205610347b1a" providerId="AD" clId="Web-{EEBF65AB-9504-894D-58CF-6B65C75DCF4C}" dt="2024-03-11T18:47:56.628" v="461"/>
          <ac:spMkLst>
            <pc:docMk/>
            <pc:sldMk cId="3415512777" sldId="259"/>
            <ac:spMk id="2" creationId="{27DF173F-ED57-512E-239C-F16C6A91EB61}"/>
          </ac:spMkLst>
        </pc:spChg>
        <pc:spChg chg="add del mod ord">
          <ac:chgData name="Adam Messina" userId="S::am1761@usnh.edu::fece9a31-d974-440a-8d4e-205610347b1a" providerId="AD" clId="Web-{EEBF65AB-9504-894D-58CF-6B65C75DCF4C}" dt="2024-03-11T18:53:40.312" v="511" actId="20577"/>
          <ac:spMkLst>
            <pc:docMk/>
            <pc:sldMk cId="3415512777" sldId="259"/>
            <ac:spMk id="3" creationId="{29B0E466-066A-4C40-B41B-D354B168329B}"/>
          </ac:spMkLst>
        </pc:spChg>
        <pc:spChg chg="add">
          <ac:chgData name="Adam Messina" userId="S::am1761@usnh.edu::fece9a31-d974-440a-8d4e-205610347b1a" providerId="AD" clId="Web-{EEBF65AB-9504-894D-58CF-6B65C75DCF4C}" dt="2024-03-11T18:47:56.628" v="461"/>
          <ac:spMkLst>
            <pc:docMk/>
            <pc:sldMk cId="3415512777" sldId="259"/>
            <ac:spMk id="12" creationId="{305265DC-CF6B-4AE8-B3F3-2A7A16374D31}"/>
          </ac:spMkLst>
        </pc:spChg>
        <pc:grpChg chg="add">
          <ac:chgData name="Adam Messina" userId="S::am1761@usnh.edu::fece9a31-d974-440a-8d4e-205610347b1a" providerId="AD" clId="Web-{EEBF65AB-9504-894D-58CF-6B65C75DCF4C}" dt="2024-03-11T18:47:56.628" v="461"/>
          <ac:grpSpMkLst>
            <pc:docMk/>
            <pc:sldMk cId="3415512777" sldId="259"/>
            <ac:grpSpMk id="14" creationId="{37EA779C-87BF-454F-919D-A3DA98FD8A79}"/>
          </ac:grpSpMkLst>
        </pc:grpChg>
        <pc:picChg chg="add del mod ord">
          <ac:chgData name="Adam Messina" userId="S::am1761@usnh.edu::fece9a31-d974-440a-8d4e-205610347b1a" providerId="AD" clId="Web-{EEBF65AB-9504-894D-58CF-6B65C75DCF4C}" dt="2024-03-11T18:22:55.094" v="255"/>
          <ac:picMkLst>
            <pc:docMk/>
            <pc:sldMk cId="3415512777" sldId="259"/>
            <ac:picMk id="4" creationId="{803023AD-B5E2-68AF-3A08-BF3C94E9C9BF}"/>
          </ac:picMkLst>
        </pc:picChg>
        <pc:picChg chg="add del mod ord">
          <ac:chgData name="Adam Messina" userId="S::am1761@usnh.edu::fece9a31-d974-440a-8d4e-205610347b1a" providerId="AD" clId="Web-{EEBF65AB-9504-894D-58CF-6B65C75DCF4C}" dt="2024-03-11T18:23:00.125" v="257"/>
          <ac:picMkLst>
            <pc:docMk/>
            <pc:sldMk cId="3415512777" sldId="259"/>
            <ac:picMk id="5" creationId="{B57045F3-32DF-F36F-B302-8164FDCEE8A6}"/>
          </ac:picMkLst>
        </pc:picChg>
        <pc:picChg chg="add del mod">
          <ac:chgData name="Adam Messina" userId="S::am1761@usnh.edu::fece9a31-d974-440a-8d4e-205610347b1a" providerId="AD" clId="Web-{EEBF65AB-9504-894D-58CF-6B65C75DCF4C}" dt="2024-03-11T18:23:18.563" v="273"/>
          <ac:picMkLst>
            <pc:docMk/>
            <pc:sldMk cId="3415512777" sldId="259"/>
            <ac:picMk id="6" creationId="{AA02A69D-76DF-DC4D-0AD5-5232DEE2B8C8}"/>
          </ac:picMkLst>
        </pc:picChg>
        <pc:picChg chg="add mod">
          <ac:chgData name="Adam Messina" userId="S::am1761@usnh.edu::fece9a31-d974-440a-8d4e-205610347b1a" providerId="AD" clId="Web-{EEBF65AB-9504-894D-58CF-6B65C75DCF4C}" dt="2024-03-11T18:47:56.628" v="461"/>
          <ac:picMkLst>
            <pc:docMk/>
            <pc:sldMk cId="3415512777" sldId="259"/>
            <ac:picMk id="7" creationId="{8D687542-2DAF-8574-AC34-9C16BE1E070E}"/>
          </ac:picMkLst>
        </pc:picChg>
      </pc:sldChg>
      <pc:sldChg chg="addSp delSp modSp new mod setBg modClrScheme chgLayout">
        <pc:chgData name="Adam Messina" userId="S::am1761@usnh.edu::fece9a31-d974-440a-8d4e-205610347b1a" providerId="AD" clId="Web-{EEBF65AB-9504-894D-58CF-6B65C75DCF4C}" dt="2024-03-11T19:29:36.149" v="1086"/>
        <pc:sldMkLst>
          <pc:docMk/>
          <pc:sldMk cId="1571998651" sldId="260"/>
        </pc:sldMkLst>
        <pc:spChg chg="mod ord">
          <ac:chgData name="Adam Messina" userId="S::am1761@usnh.edu::fece9a31-d974-440a-8d4e-205610347b1a" providerId="AD" clId="Web-{EEBF65AB-9504-894D-58CF-6B65C75DCF4C}" dt="2024-03-11T19:29:36.149" v="1086"/>
          <ac:spMkLst>
            <pc:docMk/>
            <pc:sldMk cId="1571998651" sldId="260"/>
            <ac:spMk id="2" creationId="{885AFC16-22E3-4E4C-5FAF-359DAF36CA49}"/>
          </ac:spMkLst>
        </pc:spChg>
        <pc:spChg chg="mod ord">
          <ac:chgData name="Adam Messina" userId="S::am1761@usnh.edu::fece9a31-d974-440a-8d4e-205610347b1a" providerId="AD" clId="Web-{EEBF65AB-9504-894D-58CF-6B65C75DCF4C}" dt="2024-03-11T19:29:36.149" v="1086"/>
          <ac:spMkLst>
            <pc:docMk/>
            <pc:sldMk cId="1571998651" sldId="260"/>
            <ac:spMk id="3" creationId="{E7D99016-0B09-3160-011F-7716E11BF6E4}"/>
          </ac:spMkLst>
        </pc:spChg>
        <pc:spChg chg="add del">
          <ac:chgData name="Adam Messina" userId="S::am1761@usnh.edu::fece9a31-d974-440a-8d4e-205610347b1a" providerId="AD" clId="Web-{EEBF65AB-9504-894D-58CF-6B65C75DCF4C}" dt="2024-03-11T19:29:36.103" v="1085"/>
          <ac:spMkLst>
            <pc:docMk/>
            <pc:sldMk cId="1571998651" sldId="260"/>
            <ac:spMk id="8" creationId="{09588DA8-065E-4F6F-8EFD-43104AB2E0CF}"/>
          </ac:spMkLst>
        </pc:spChg>
        <pc:spChg chg="add">
          <ac:chgData name="Adam Messina" userId="S::am1761@usnh.edu::fece9a31-d974-440a-8d4e-205610347b1a" providerId="AD" clId="Web-{EEBF65AB-9504-894D-58CF-6B65C75DCF4C}" dt="2024-03-11T19:29:36.149" v="1086"/>
          <ac:spMkLst>
            <pc:docMk/>
            <pc:sldMk cId="1571998651" sldId="260"/>
            <ac:spMk id="9" creationId="{9F7D5CDA-D291-4307-BF55-1381FED29634}"/>
          </ac:spMkLst>
        </pc:spChg>
        <pc:spChg chg="add del">
          <ac:chgData name="Adam Messina" userId="S::am1761@usnh.edu::fece9a31-d974-440a-8d4e-205610347b1a" providerId="AD" clId="Web-{EEBF65AB-9504-894D-58CF-6B65C75DCF4C}" dt="2024-03-11T19:29:36.103" v="1085"/>
          <ac:spMkLst>
            <pc:docMk/>
            <pc:sldMk cId="1571998651" sldId="260"/>
            <ac:spMk id="10" creationId="{C4285719-470E-454C-AF62-8323075F1F5B}"/>
          </ac:spMkLst>
        </pc:spChg>
        <pc:spChg chg="add del">
          <ac:chgData name="Adam Messina" userId="S::am1761@usnh.edu::fece9a31-d974-440a-8d4e-205610347b1a" providerId="AD" clId="Web-{EEBF65AB-9504-894D-58CF-6B65C75DCF4C}" dt="2024-03-11T19:29:36.103" v="1085"/>
          <ac:spMkLst>
            <pc:docMk/>
            <pc:sldMk cId="1571998651" sldId="260"/>
            <ac:spMk id="12" creationId="{CD9FE4EF-C4D8-49A0-B2FF-81D8DB7D8A24}"/>
          </ac:spMkLst>
        </pc:spChg>
        <pc:spChg chg="add del">
          <ac:chgData name="Adam Messina" userId="S::am1761@usnh.edu::fece9a31-d974-440a-8d4e-205610347b1a" providerId="AD" clId="Web-{EEBF65AB-9504-894D-58CF-6B65C75DCF4C}" dt="2024-03-11T19:29:36.103" v="1085"/>
          <ac:spMkLst>
            <pc:docMk/>
            <pc:sldMk cId="1571998651" sldId="260"/>
            <ac:spMk id="14" creationId="{4300840D-0A0B-4512-BACA-B439D5B9C57C}"/>
          </ac:spMkLst>
        </pc:spChg>
        <pc:spChg chg="add del">
          <ac:chgData name="Adam Messina" userId="S::am1761@usnh.edu::fece9a31-d974-440a-8d4e-205610347b1a" providerId="AD" clId="Web-{EEBF65AB-9504-894D-58CF-6B65C75DCF4C}" dt="2024-03-11T19:29:36.103" v="1085"/>
          <ac:spMkLst>
            <pc:docMk/>
            <pc:sldMk cId="1571998651" sldId="260"/>
            <ac:spMk id="16" creationId="{D2B78728-A580-49A7-84F9-6EF6F583ADE0}"/>
          </ac:spMkLst>
        </pc:spChg>
        <pc:spChg chg="add del">
          <ac:chgData name="Adam Messina" userId="S::am1761@usnh.edu::fece9a31-d974-440a-8d4e-205610347b1a" providerId="AD" clId="Web-{EEBF65AB-9504-894D-58CF-6B65C75DCF4C}" dt="2024-03-11T19:29:36.103" v="1085"/>
          <ac:spMkLst>
            <pc:docMk/>
            <pc:sldMk cId="1571998651" sldId="260"/>
            <ac:spMk id="18" creationId="{38FAA1A1-D861-433F-88FA-1E9D6FD31D11}"/>
          </ac:spMkLst>
        </pc:spChg>
        <pc:spChg chg="add del">
          <ac:chgData name="Adam Messina" userId="S::am1761@usnh.edu::fece9a31-d974-440a-8d4e-205610347b1a" providerId="AD" clId="Web-{EEBF65AB-9504-894D-58CF-6B65C75DCF4C}" dt="2024-03-11T19:29:36.103" v="1085"/>
          <ac:spMkLst>
            <pc:docMk/>
            <pc:sldMk cId="1571998651" sldId="260"/>
            <ac:spMk id="20" creationId="{8D71EDA1-87BF-4D5D-AB79-F346FD19278A}"/>
          </ac:spMkLst>
        </pc:spChg>
        <pc:picChg chg="add">
          <ac:chgData name="Adam Messina" userId="S::am1761@usnh.edu::fece9a31-d974-440a-8d4e-205610347b1a" providerId="AD" clId="Web-{EEBF65AB-9504-894D-58CF-6B65C75DCF4C}" dt="2024-03-11T19:29:36.149" v="1086"/>
          <ac:picMkLst>
            <pc:docMk/>
            <pc:sldMk cId="1571998651" sldId="260"/>
            <ac:picMk id="5" creationId="{8EFF852B-F3AD-E955-78F5-9307B58A20A5}"/>
          </ac:picMkLst>
        </pc:picChg>
      </pc:sldChg>
      <pc:sldChg chg="modSp new">
        <pc:chgData name="Adam Messina" userId="S::am1761@usnh.edu::fece9a31-d974-440a-8d4e-205610347b1a" providerId="AD" clId="Web-{EEBF65AB-9504-894D-58CF-6B65C75DCF4C}" dt="2024-03-11T18:57:09.147" v="559" actId="20577"/>
        <pc:sldMkLst>
          <pc:docMk/>
          <pc:sldMk cId="46479751" sldId="261"/>
        </pc:sldMkLst>
        <pc:spChg chg="mod">
          <ac:chgData name="Adam Messina" userId="S::am1761@usnh.edu::fece9a31-d974-440a-8d4e-205610347b1a" providerId="AD" clId="Web-{EEBF65AB-9504-894D-58CF-6B65C75DCF4C}" dt="2024-03-11T18:57:09.147" v="559" actId="20577"/>
          <ac:spMkLst>
            <pc:docMk/>
            <pc:sldMk cId="46479751" sldId="261"/>
            <ac:spMk id="2" creationId="{7CF5F090-CCA0-0B45-D7C1-2C7B512C0CDA}"/>
          </ac:spMkLst>
        </pc:spChg>
      </pc:sldChg>
      <pc:sldChg chg="addSp modSp new">
        <pc:chgData name="Adam Messina" userId="S::am1761@usnh.edu::fece9a31-d974-440a-8d4e-205610347b1a" providerId="AD" clId="Web-{EEBF65AB-9504-894D-58CF-6B65C75DCF4C}" dt="2024-03-11T19:37:08.946" v="1098" actId="1076"/>
        <pc:sldMkLst>
          <pc:docMk/>
          <pc:sldMk cId="1564699171" sldId="262"/>
        </pc:sldMkLst>
        <pc:spChg chg="mod">
          <ac:chgData name="Adam Messina" userId="S::am1761@usnh.edu::fece9a31-d974-440a-8d4e-205610347b1a" providerId="AD" clId="Web-{EEBF65AB-9504-894D-58CF-6B65C75DCF4C}" dt="2024-03-11T18:57:28.819" v="572" actId="20577"/>
          <ac:spMkLst>
            <pc:docMk/>
            <pc:sldMk cId="1564699171" sldId="262"/>
            <ac:spMk id="2" creationId="{06F9DEB3-BA37-DFC6-308F-41B1E280A0DF}"/>
          </ac:spMkLst>
        </pc:spChg>
        <pc:picChg chg="add mod">
          <ac:chgData name="Adam Messina" userId="S::am1761@usnh.edu::fece9a31-d974-440a-8d4e-205610347b1a" providerId="AD" clId="Web-{EEBF65AB-9504-894D-58CF-6B65C75DCF4C}" dt="2024-03-11T19:36:05.647" v="1091" actId="1076"/>
          <ac:picMkLst>
            <pc:docMk/>
            <pc:sldMk cId="1564699171" sldId="262"/>
            <ac:picMk id="4" creationId="{CF2CDCA4-A61B-8BB6-1FAB-61381B13A9BB}"/>
          </ac:picMkLst>
        </pc:picChg>
        <pc:picChg chg="add mod">
          <ac:chgData name="Adam Messina" userId="S::am1761@usnh.edu::fece9a31-d974-440a-8d4e-205610347b1a" providerId="AD" clId="Web-{EEBF65AB-9504-894D-58CF-6B65C75DCF4C}" dt="2024-03-11T19:37:08.946" v="1098" actId="1076"/>
          <ac:picMkLst>
            <pc:docMk/>
            <pc:sldMk cId="1564699171" sldId="262"/>
            <ac:picMk id="5" creationId="{4B6AC45F-BA94-AB0D-59B0-9DCA7E679910}"/>
          </ac:picMkLst>
        </pc:picChg>
      </pc:sldChg>
      <pc:sldChg chg="addSp modSp new mod setBg">
        <pc:chgData name="Adam Messina" userId="S::am1761@usnh.edu::fece9a31-d974-440a-8d4e-205610347b1a" providerId="AD" clId="Web-{EEBF65AB-9504-894D-58CF-6B65C75DCF4C}" dt="2024-03-11T19:29:15.242" v="1083"/>
        <pc:sldMkLst>
          <pc:docMk/>
          <pc:sldMk cId="2038827439" sldId="263"/>
        </pc:sldMkLst>
        <pc:spChg chg="mod">
          <ac:chgData name="Adam Messina" userId="S::am1761@usnh.edu::fece9a31-d974-440a-8d4e-205610347b1a" providerId="AD" clId="Web-{EEBF65AB-9504-894D-58CF-6B65C75DCF4C}" dt="2024-03-11T19:29:15.242" v="1083"/>
          <ac:spMkLst>
            <pc:docMk/>
            <pc:sldMk cId="2038827439" sldId="263"/>
            <ac:spMk id="2" creationId="{B7A9B99D-C5E4-66DC-CCF0-AC469C98DF70}"/>
          </ac:spMkLst>
        </pc:spChg>
        <pc:spChg chg="mod">
          <ac:chgData name="Adam Messina" userId="S::am1761@usnh.edu::fece9a31-d974-440a-8d4e-205610347b1a" providerId="AD" clId="Web-{EEBF65AB-9504-894D-58CF-6B65C75DCF4C}" dt="2024-03-11T19:29:15.242" v="1083"/>
          <ac:spMkLst>
            <pc:docMk/>
            <pc:sldMk cId="2038827439" sldId="263"/>
            <ac:spMk id="3" creationId="{08676D24-9133-EF37-69F5-7B334E52B292}"/>
          </ac:spMkLst>
        </pc:spChg>
        <pc:spChg chg="add">
          <ac:chgData name="Adam Messina" userId="S::am1761@usnh.edu::fece9a31-d974-440a-8d4e-205610347b1a" providerId="AD" clId="Web-{EEBF65AB-9504-894D-58CF-6B65C75DCF4C}" dt="2024-03-11T19:29:15.242" v="1083"/>
          <ac:spMkLst>
            <pc:docMk/>
            <pc:sldMk cId="2038827439" sldId="263"/>
            <ac:spMk id="9" creationId="{305265DC-CF6B-4AE8-B3F3-2A7A16374D31}"/>
          </ac:spMkLst>
        </pc:spChg>
        <pc:grpChg chg="add">
          <ac:chgData name="Adam Messina" userId="S::am1761@usnh.edu::fece9a31-d974-440a-8d4e-205610347b1a" providerId="AD" clId="Web-{EEBF65AB-9504-894D-58CF-6B65C75DCF4C}" dt="2024-03-11T19:29:15.242" v="1083"/>
          <ac:grpSpMkLst>
            <pc:docMk/>
            <pc:sldMk cId="2038827439" sldId="263"/>
            <ac:grpSpMk id="11" creationId="{37EA779C-87BF-454F-919D-A3DA98FD8A79}"/>
          </ac:grpSpMkLst>
        </pc:grpChg>
        <pc:picChg chg="add">
          <ac:chgData name="Adam Messina" userId="S::am1761@usnh.edu::fece9a31-d974-440a-8d4e-205610347b1a" providerId="AD" clId="Web-{EEBF65AB-9504-894D-58CF-6B65C75DCF4C}" dt="2024-03-11T19:29:15.242" v="1083"/>
          <ac:picMkLst>
            <pc:docMk/>
            <pc:sldMk cId="2038827439" sldId="263"/>
            <ac:picMk id="5" creationId="{CA01E2CE-02E1-D22D-7D94-0B9555B596E2}"/>
          </ac:picMkLst>
        </pc:picChg>
      </pc:sldChg>
      <pc:sldChg chg="addSp delSp modSp new">
        <pc:chgData name="Adam Messina" userId="S::am1761@usnh.edu::fece9a31-d974-440a-8d4e-205610347b1a" providerId="AD" clId="Web-{EEBF65AB-9504-894D-58CF-6B65C75DCF4C}" dt="2024-03-11T19:36:31.398" v="1095" actId="1076"/>
        <pc:sldMkLst>
          <pc:docMk/>
          <pc:sldMk cId="2170565479" sldId="265"/>
        </pc:sldMkLst>
        <pc:spChg chg="del">
          <ac:chgData name="Adam Messina" userId="S::am1761@usnh.edu::fece9a31-d974-440a-8d4e-205610347b1a" providerId="AD" clId="Web-{EEBF65AB-9504-894D-58CF-6B65C75DCF4C}" dt="2024-03-11T19:36:24.944" v="1093"/>
          <ac:spMkLst>
            <pc:docMk/>
            <pc:sldMk cId="2170565479" sldId="265"/>
            <ac:spMk id="3" creationId="{751A6269-FCAA-6657-B6B6-F476371B1224}"/>
          </ac:spMkLst>
        </pc:spChg>
        <pc:picChg chg="add mod ord">
          <ac:chgData name="Adam Messina" userId="S::am1761@usnh.edu::fece9a31-d974-440a-8d4e-205610347b1a" providerId="AD" clId="Web-{EEBF65AB-9504-894D-58CF-6B65C75DCF4C}" dt="2024-03-11T19:36:31.398" v="1095" actId="1076"/>
          <ac:picMkLst>
            <pc:docMk/>
            <pc:sldMk cId="2170565479" sldId="265"/>
            <ac:picMk id="4" creationId="{720823ED-03C0-6E0B-4684-B4D0A8F5C5D3}"/>
          </ac:picMkLst>
        </pc:picChg>
      </pc:sldChg>
      <pc:sldChg chg="addSp delSp modSp new del">
        <pc:chgData name="Adam Messina" userId="S::am1761@usnh.edu::fece9a31-d974-440a-8d4e-205610347b1a" providerId="AD" clId="Web-{EEBF65AB-9504-894D-58CF-6B65C75DCF4C}" dt="2024-03-11T19:41:54.033" v="1101"/>
        <pc:sldMkLst>
          <pc:docMk/>
          <pc:sldMk cId="2039076865" sldId="266"/>
        </pc:sldMkLst>
        <pc:spChg chg="del">
          <ac:chgData name="Adam Messina" userId="S::am1761@usnh.edu::fece9a31-d974-440a-8d4e-205610347b1a" providerId="AD" clId="Web-{EEBF65AB-9504-894D-58CF-6B65C75DCF4C}" dt="2024-03-11T19:38:10.417" v="1100"/>
          <ac:spMkLst>
            <pc:docMk/>
            <pc:sldMk cId="2039076865" sldId="266"/>
            <ac:spMk id="3" creationId="{9D7E3FA4-1687-DB73-7EAF-EC9FC0D60FE3}"/>
          </ac:spMkLst>
        </pc:spChg>
        <pc:picChg chg="add mod ord">
          <ac:chgData name="Adam Messina" userId="S::am1761@usnh.edu::fece9a31-d974-440a-8d4e-205610347b1a" providerId="AD" clId="Web-{EEBF65AB-9504-894D-58CF-6B65C75DCF4C}" dt="2024-03-11T19:38:10.417" v="1100"/>
          <ac:picMkLst>
            <pc:docMk/>
            <pc:sldMk cId="2039076865" sldId="266"/>
            <ac:picMk id="4" creationId="{E9596E9C-0CC8-38C0-0432-0D3ACED4D442}"/>
          </ac:picMkLst>
        </pc:picChg>
      </pc:sldChg>
      <pc:sldMasterChg chg="add del addSldLayout delSldLayout">
        <pc:chgData name="Adam Messina" userId="S::am1761@usnh.edu::fece9a31-d974-440a-8d4e-205610347b1a" providerId="AD" clId="Web-{EEBF65AB-9504-894D-58CF-6B65C75DCF4C}" dt="2024-03-11T18:47:45.112" v="460"/>
        <pc:sldMasterMkLst>
          <pc:docMk/>
          <pc:sldMasterMk cId="2460954070" sldId="2147483660"/>
        </pc:sldMasterMkLst>
        <pc:sldLayoutChg chg="add del">
          <pc:chgData name="Adam Messina" userId="S::am1761@usnh.edu::fece9a31-d974-440a-8d4e-205610347b1a" providerId="AD" clId="Web-{EEBF65AB-9504-894D-58CF-6B65C75DCF4C}" dt="2024-03-11T18:47:45.112" v="460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dam Messina" userId="S::am1761@usnh.edu::fece9a31-d974-440a-8d4e-205610347b1a" providerId="AD" clId="Web-{EEBF65AB-9504-894D-58CF-6B65C75DCF4C}" dt="2024-03-11T18:47:45.112" v="460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dam Messina" userId="S::am1761@usnh.edu::fece9a31-d974-440a-8d4e-205610347b1a" providerId="AD" clId="Web-{EEBF65AB-9504-894D-58CF-6B65C75DCF4C}" dt="2024-03-11T18:47:45.112" v="460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dam Messina" userId="S::am1761@usnh.edu::fece9a31-d974-440a-8d4e-205610347b1a" providerId="AD" clId="Web-{EEBF65AB-9504-894D-58CF-6B65C75DCF4C}" dt="2024-03-11T18:47:45.112" v="460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dam Messina" userId="S::am1761@usnh.edu::fece9a31-d974-440a-8d4e-205610347b1a" providerId="AD" clId="Web-{EEBF65AB-9504-894D-58CF-6B65C75DCF4C}" dt="2024-03-11T18:47:45.112" v="460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dam Messina" userId="S::am1761@usnh.edu::fece9a31-d974-440a-8d4e-205610347b1a" providerId="AD" clId="Web-{EEBF65AB-9504-894D-58CF-6B65C75DCF4C}" dt="2024-03-11T18:47:45.112" v="460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dam Messina" userId="S::am1761@usnh.edu::fece9a31-d974-440a-8d4e-205610347b1a" providerId="AD" clId="Web-{EEBF65AB-9504-894D-58CF-6B65C75DCF4C}" dt="2024-03-11T18:47:45.112" v="460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dam Messina" userId="S::am1761@usnh.edu::fece9a31-d974-440a-8d4e-205610347b1a" providerId="AD" clId="Web-{EEBF65AB-9504-894D-58CF-6B65C75DCF4C}" dt="2024-03-11T18:47:45.112" v="460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dam Messina" userId="S::am1761@usnh.edu::fece9a31-d974-440a-8d4e-205610347b1a" providerId="AD" clId="Web-{EEBF65AB-9504-894D-58CF-6B65C75DCF4C}" dt="2024-03-11T18:47:45.112" v="460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dam Messina" userId="S::am1761@usnh.edu::fece9a31-d974-440a-8d4e-205610347b1a" providerId="AD" clId="Web-{EEBF65AB-9504-894D-58CF-6B65C75DCF4C}" dt="2024-03-11T18:47:45.112" v="460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dam Messina" userId="S::am1761@usnh.edu::fece9a31-d974-440a-8d4e-205610347b1a" providerId="AD" clId="Web-{EEBF65AB-9504-894D-58CF-6B65C75DCF4C}" dt="2024-03-11T18:47:45.112" v="46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dam Messina" userId="S::am1761@usnh.edu::fece9a31-d974-440a-8d4e-205610347b1a" providerId="AD" clId="Web-{EEBF65AB-9504-894D-58CF-6B65C75DCF4C}" dt="2024-03-11T18:47:45.112" v="460"/>
        <pc:sldMasterMkLst>
          <pc:docMk/>
          <pc:sldMasterMk cId="1768010989" sldId="2147483672"/>
        </pc:sldMasterMkLst>
        <pc:sldLayoutChg chg="add del mod replId">
          <pc:chgData name="Adam Messina" userId="S::am1761@usnh.edu::fece9a31-d974-440a-8d4e-205610347b1a" providerId="AD" clId="Web-{EEBF65AB-9504-894D-58CF-6B65C75DCF4C}" dt="2024-03-11T18:47:45.112" v="460"/>
          <pc:sldLayoutMkLst>
            <pc:docMk/>
            <pc:sldMasterMk cId="1768010989" sldId="2147483672"/>
            <pc:sldLayoutMk cId="582247273" sldId="2147483673"/>
          </pc:sldLayoutMkLst>
        </pc:sldLayoutChg>
        <pc:sldLayoutChg chg="add del mod replId">
          <pc:chgData name="Adam Messina" userId="S::am1761@usnh.edu::fece9a31-d974-440a-8d4e-205610347b1a" providerId="AD" clId="Web-{EEBF65AB-9504-894D-58CF-6B65C75DCF4C}" dt="2024-03-11T18:47:45.112" v="460"/>
          <pc:sldLayoutMkLst>
            <pc:docMk/>
            <pc:sldMasterMk cId="1768010989" sldId="2147483672"/>
            <pc:sldLayoutMk cId="101474984" sldId="2147483674"/>
          </pc:sldLayoutMkLst>
        </pc:sldLayoutChg>
        <pc:sldLayoutChg chg="add del mod replId">
          <pc:chgData name="Adam Messina" userId="S::am1761@usnh.edu::fece9a31-d974-440a-8d4e-205610347b1a" providerId="AD" clId="Web-{EEBF65AB-9504-894D-58CF-6B65C75DCF4C}" dt="2024-03-11T18:47:45.112" v="460"/>
          <pc:sldLayoutMkLst>
            <pc:docMk/>
            <pc:sldMasterMk cId="1768010989" sldId="2147483672"/>
            <pc:sldLayoutMk cId="2664827824" sldId="2147483675"/>
          </pc:sldLayoutMkLst>
        </pc:sldLayoutChg>
        <pc:sldLayoutChg chg="add del mod replId">
          <pc:chgData name="Adam Messina" userId="S::am1761@usnh.edu::fece9a31-d974-440a-8d4e-205610347b1a" providerId="AD" clId="Web-{EEBF65AB-9504-894D-58CF-6B65C75DCF4C}" dt="2024-03-11T18:47:45.112" v="460"/>
          <pc:sldLayoutMkLst>
            <pc:docMk/>
            <pc:sldMasterMk cId="1768010989" sldId="2147483672"/>
            <pc:sldLayoutMk cId="4215995180" sldId="2147483676"/>
          </pc:sldLayoutMkLst>
        </pc:sldLayoutChg>
        <pc:sldLayoutChg chg="add del mod replId">
          <pc:chgData name="Adam Messina" userId="S::am1761@usnh.edu::fece9a31-d974-440a-8d4e-205610347b1a" providerId="AD" clId="Web-{EEBF65AB-9504-894D-58CF-6B65C75DCF4C}" dt="2024-03-11T18:47:45.112" v="460"/>
          <pc:sldLayoutMkLst>
            <pc:docMk/>
            <pc:sldMasterMk cId="1768010989" sldId="2147483672"/>
            <pc:sldLayoutMk cId="2503421081" sldId="2147483677"/>
          </pc:sldLayoutMkLst>
        </pc:sldLayoutChg>
        <pc:sldLayoutChg chg="add del mod replId">
          <pc:chgData name="Adam Messina" userId="S::am1761@usnh.edu::fece9a31-d974-440a-8d4e-205610347b1a" providerId="AD" clId="Web-{EEBF65AB-9504-894D-58CF-6B65C75DCF4C}" dt="2024-03-11T18:47:45.112" v="460"/>
          <pc:sldLayoutMkLst>
            <pc:docMk/>
            <pc:sldMasterMk cId="1768010989" sldId="2147483672"/>
            <pc:sldLayoutMk cId="2742471912" sldId="2147483678"/>
          </pc:sldLayoutMkLst>
        </pc:sldLayoutChg>
        <pc:sldLayoutChg chg="add del mod replId">
          <pc:chgData name="Adam Messina" userId="S::am1761@usnh.edu::fece9a31-d974-440a-8d4e-205610347b1a" providerId="AD" clId="Web-{EEBF65AB-9504-894D-58CF-6B65C75DCF4C}" dt="2024-03-11T18:47:45.112" v="460"/>
          <pc:sldLayoutMkLst>
            <pc:docMk/>
            <pc:sldMasterMk cId="1768010989" sldId="2147483672"/>
            <pc:sldLayoutMk cId="387668612" sldId="2147483679"/>
          </pc:sldLayoutMkLst>
        </pc:sldLayoutChg>
        <pc:sldLayoutChg chg="add del mod replId">
          <pc:chgData name="Adam Messina" userId="S::am1761@usnh.edu::fece9a31-d974-440a-8d4e-205610347b1a" providerId="AD" clId="Web-{EEBF65AB-9504-894D-58CF-6B65C75DCF4C}" dt="2024-03-11T18:47:45.112" v="460"/>
          <pc:sldLayoutMkLst>
            <pc:docMk/>
            <pc:sldMasterMk cId="1768010989" sldId="2147483672"/>
            <pc:sldLayoutMk cId="1267021627" sldId="2147483680"/>
          </pc:sldLayoutMkLst>
        </pc:sldLayoutChg>
        <pc:sldLayoutChg chg="add del mod replId">
          <pc:chgData name="Adam Messina" userId="S::am1761@usnh.edu::fece9a31-d974-440a-8d4e-205610347b1a" providerId="AD" clId="Web-{EEBF65AB-9504-894D-58CF-6B65C75DCF4C}" dt="2024-03-11T18:47:45.112" v="460"/>
          <pc:sldLayoutMkLst>
            <pc:docMk/>
            <pc:sldMasterMk cId="1768010989" sldId="2147483672"/>
            <pc:sldLayoutMk cId="1416055219" sldId="2147483681"/>
          </pc:sldLayoutMkLst>
        </pc:sldLayoutChg>
        <pc:sldLayoutChg chg="add del mod replId">
          <pc:chgData name="Adam Messina" userId="S::am1761@usnh.edu::fece9a31-d974-440a-8d4e-205610347b1a" providerId="AD" clId="Web-{EEBF65AB-9504-894D-58CF-6B65C75DCF4C}" dt="2024-03-11T18:47:45.112" v="460"/>
          <pc:sldLayoutMkLst>
            <pc:docMk/>
            <pc:sldMasterMk cId="1768010989" sldId="2147483672"/>
            <pc:sldLayoutMk cId="444211236" sldId="2147483682"/>
          </pc:sldLayoutMkLst>
        </pc:sldLayoutChg>
        <pc:sldLayoutChg chg="add del mod replId">
          <pc:chgData name="Adam Messina" userId="S::am1761@usnh.edu::fece9a31-d974-440a-8d4e-205610347b1a" providerId="AD" clId="Web-{EEBF65AB-9504-894D-58CF-6B65C75DCF4C}" dt="2024-03-11T18:47:45.112" v="460"/>
          <pc:sldLayoutMkLst>
            <pc:docMk/>
            <pc:sldMasterMk cId="1768010989" sldId="2147483672"/>
            <pc:sldLayoutMk cId="1372124151" sldId="2147483683"/>
          </pc:sldLayoutMkLst>
        </pc:sldLayoutChg>
      </pc:sldMasterChg>
    </pc:docChg>
  </pc:docChgLst>
  <pc:docChgLst>
    <pc:chgData name="Adam Messina" userId="fece9a31-d974-440a-8d4e-205610347b1a" providerId="ADAL" clId="{31BEB874-CCD0-431A-A026-8DBECE9A8DDA}"/>
    <pc:docChg chg="custSel modSld">
      <pc:chgData name="Adam Messina" userId="fece9a31-d974-440a-8d4e-205610347b1a" providerId="ADAL" clId="{31BEB874-CCD0-431A-A026-8DBECE9A8DDA}" dt="2024-03-12T16:01:20.338" v="49" actId="20577"/>
      <pc:docMkLst>
        <pc:docMk/>
      </pc:docMkLst>
      <pc:sldChg chg="modSp mod">
        <pc:chgData name="Adam Messina" userId="fece9a31-d974-440a-8d4e-205610347b1a" providerId="ADAL" clId="{31BEB874-CCD0-431A-A026-8DBECE9A8DDA}" dt="2024-03-12T16:01:09.596" v="31" actId="20577"/>
        <pc:sldMkLst>
          <pc:docMk/>
          <pc:sldMk cId="2531238654" sldId="267"/>
        </pc:sldMkLst>
        <pc:spChg chg="mod">
          <ac:chgData name="Adam Messina" userId="fece9a31-d974-440a-8d4e-205610347b1a" providerId="ADAL" clId="{31BEB874-CCD0-431A-A026-8DBECE9A8DDA}" dt="2024-03-12T16:01:09.596" v="31" actId="20577"/>
          <ac:spMkLst>
            <pc:docMk/>
            <pc:sldMk cId="2531238654" sldId="267"/>
            <ac:spMk id="2" creationId="{9097C9CE-41EE-F07C-D397-D091EA59C396}"/>
          </ac:spMkLst>
        </pc:spChg>
      </pc:sldChg>
      <pc:sldChg chg="modSp mod">
        <pc:chgData name="Adam Messina" userId="fece9a31-d974-440a-8d4e-205610347b1a" providerId="ADAL" clId="{31BEB874-CCD0-431A-A026-8DBECE9A8DDA}" dt="2024-03-12T16:01:20.338" v="49" actId="20577"/>
        <pc:sldMkLst>
          <pc:docMk/>
          <pc:sldMk cId="986964137" sldId="269"/>
        </pc:sldMkLst>
        <pc:spChg chg="mod">
          <ac:chgData name="Adam Messina" userId="fece9a31-d974-440a-8d4e-205610347b1a" providerId="ADAL" clId="{31BEB874-CCD0-431A-A026-8DBECE9A8DDA}" dt="2024-03-12T16:01:20.338" v="49" actId="20577"/>
          <ac:spMkLst>
            <pc:docMk/>
            <pc:sldMk cId="986964137" sldId="269"/>
            <ac:spMk id="2" creationId="{E2A40BB1-5DB1-240A-A51A-55599EF3D404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62ABF9-0D78-407A-B189-ABDBC769119F}" type="doc">
      <dgm:prSet loTypeId="urn:microsoft.com/office/officeart/2005/8/layout/h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79B044-7340-460E-96DB-D21890ED46A5}">
      <dgm:prSet/>
      <dgm:spPr/>
      <dgm:t>
        <a:bodyPr/>
        <a:lstStyle/>
        <a:p>
          <a:r>
            <a:rPr lang="en-US"/>
            <a:t>PROS</a:t>
          </a:r>
        </a:p>
      </dgm:t>
    </dgm:pt>
    <dgm:pt modelId="{5360A8A4-6A18-4E81-A4E9-935E054E8035}" type="parTrans" cxnId="{249E3A9E-3059-4A2E-A4A2-1553BB4D21BD}">
      <dgm:prSet/>
      <dgm:spPr/>
      <dgm:t>
        <a:bodyPr/>
        <a:lstStyle/>
        <a:p>
          <a:endParaRPr lang="en-US"/>
        </a:p>
      </dgm:t>
    </dgm:pt>
    <dgm:pt modelId="{037503C6-64B6-475C-B832-B59E69D1F9A6}" type="sibTrans" cxnId="{249E3A9E-3059-4A2E-A4A2-1553BB4D21BD}">
      <dgm:prSet/>
      <dgm:spPr/>
      <dgm:t>
        <a:bodyPr/>
        <a:lstStyle/>
        <a:p>
          <a:endParaRPr lang="en-US"/>
        </a:p>
      </dgm:t>
    </dgm:pt>
    <dgm:pt modelId="{C6B10138-4A22-4A73-9C26-3BD8C0506BD5}">
      <dgm:prSet/>
      <dgm:spPr/>
      <dgm:t>
        <a:bodyPr/>
        <a:lstStyle/>
        <a:p>
          <a:r>
            <a:rPr lang="en-US"/>
            <a:t>Capacity to build model that captures randomness.</a:t>
          </a:r>
        </a:p>
      </dgm:t>
    </dgm:pt>
    <dgm:pt modelId="{873BA148-B4D0-45F2-865E-63FE2BD250AB}" type="parTrans" cxnId="{E30158EE-44CC-4271-BC9D-DF6B9C4E1779}">
      <dgm:prSet/>
      <dgm:spPr/>
      <dgm:t>
        <a:bodyPr/>
        <a:lstStyle/>
        <a:p>
          <a:endParaRPr lang="en-US"/>
        </a:p>
      </dgm:t>
    </dgm:pt>
    <dgm:pt modelId="{AB8BB41B-6D1F-47B6-93B5-493364575652}" type="sibTrans" cxnId="{E30158EE-44CC-4271-BC9D-DF6B9C4E1779}">
      <dgm:prSet/>
      <dgm:spPr/>
      <dgm:t>
        <a:bodyPr/>
        <a:lstStyle/>
        <a:p>
          <a:endParaRPr lang="en-US"/>
        </a:p>
      </dgm:t>
    </dgm:pt>
    <dgm:pt modelId="{C3199B2C-F078-43FE-BACC-5A8B5AD7DD7B}">
      <dgm:prSet/>
      <dgm:spPr/>
      <dgm:t>
        <a:bodyPr/>
        <a:lstStyle/>
        <a:p>
          <a:r>
            <a:rPr lang="en-US"/>
            <a:t>Bayesian Inference for posterior draws using prior knowledge.</a:t>
          </a:r>
        </a:p>
      </dgm:t>
    </dgm:pt>
    <dgm:pt modelId="{884FB45F-4192-4977-B5A8-37EB5257C55B}" type="parTrans" cxnId="{B63ACEC8-771A-4EE8-AB24-14736DF73453}">
      <dgm:prSet/>
      <dgm:spPr/>
      <dgm:t>
        <a:bodyPr/>
        <a:lstStyle/>
        <a:p>
          <a:endParaRPr lang="en-US"/>
        </a:p>
      </dgm:t>
    </dgm:pt>
    <dgm:pt modelId="{83C80390-77BA-4DC5-B3E3-62651F3D26FE}" type="sibTrans" cxnId="{B63ACEC8-771A-4EE8-AB24-14736DF73453}">
      <dgm:prSet/>
      <dgm:spPr/>
      <dgm:t>
        <a:bodyPr/>
        <a:lstStyle/>
        <a:p>
          <a:endParaRPr lang="en-US"/>
        </a:p>
      </dgm:t>
    </dgm:pt>
    <dgm:pt modelId="{B60D0567-52F5-4267-85DB-63E15CB8010D}">
      <dgm:prSet/>
      <dgm:spPr/>
      <dgm:t>
        <a:bodyPr/>
        <a:lstStyle/>
        <a:p>
          <a:r>
            <a:rPr lang="en-US"/>
            <a:t>CONS</a:t>
          </a:r>
        </a:p>
      </dgm:t>
    </dgm:pt>
    <dgm:pt modelId="{07112E32-D32C-4DB2-A842-55EBD22A30A8}" type="parTrans" cxnId="{E49C7FA5-CED0-4853-8177-8DED1414487B}">
      <dgm:prSet/>
      <dgm:spPr/>
      <dgm:t>
        <a:bodyPr/>
        <a:lstStyle/>
        <a:p>
          <a:endParaRPr lang="en-US"/>
        </a:p>
      </dgm:t>
    </dgm:pt>
    <dgm:pt modelId="{3621AC45-D72F-4BFC-BCDA-8883DDFA15FF}" type="sibTrans" cxnId="{E49C7FA5-CED0-4853-8177-8DED1414487B}">
      <dgm:prSet/>
      <dgm:spPr/>
      <dgm:t>
        <a:bodyPr/>
        <a:lstStyle/>
        <a:p>
          <a:endParaRPr lang="en-US"/>
        </a:p>
      </dgm:t>
    </dgm:pt>
    <dgm:pt modelId="{26350CB6-7BAE-4523-AE5B-0E2986CCDCA8}">
      <dgm:prSet/>
      <dgm:spPr/>
      <dgm:t>
        <a:bodyPr/>
        <a:lstStyle/>
        <a:p>
          <a:r>
            <a:rPr lang="en-US"/>
            <a:t>High significance of hyperparameters on the model.</a:t>
          </a:r>
        </a:p>
      </dgm:t>
    </dgm:pt>
    <dgm:pt modelId="{12FE1D63-6774-4909-A57E-BE816CCB358C}" type="parTrans" cxnId="{18687A1B-515F-4CD9-809E-5B8841FFE440}">
      <dgm:prSet/>
      <dgm:spPr/>
      <dgm:t>
        <a:bodyPr/>
        <a:lstStyle/>
        <a:p>
          <a:endParaRPr lang="en-US"/>
        </a:p>
      </dgm:t>
    </dgm:pt>
    <dgm:pt modelId="{A0E18B25-E1D4-434A-8BFA-A84DF31DCFFE}" type="sibTrans" cxnId="{18687A1B-515F-4CD9-809E-5B8841FFE440}">
      <dgm:prSet/>
      <dgm:spPr/>
      <dgm:t>
        <a:bodyPr/>
        <a:lstStyle/>
        <a:p>
          <a:endParaRPr lang="en-US"/>
        </a:p>
      </dgm:t>
    </dgm:pt>
    <dgm:pt modelId="{53E119AD-38CB-4DAE-8CFC-72D6D48ED1D1}">
      <dgm:prSet/>
      <dgm:spPr/>
      <dgm:t>
        <a:bodyPr/>
        <a:lstStyle/>
        <a:p>
          <a:r>
            <a:rPr lang="en-US" err="1"/>
            <a:t>UniVariate</a:t>
          </a:r>
          <a:r>
            <a:rPr lang="en-US"/>
            <a:t> and </a:t>
          </a:r>
          <a:r>
            <a:rPr lang="en-US" err="1"/>
            <a:t>MultiVariate</a:t>
          </a:r>
          <a:endParaRPr lang="en-US"/>
        </a:p>
      </dgm:t>
    </dgm:pt>
    <dgm:pt modelId="{68839F91-BF5A-4C13-B412-6DE9665FF346}" type="parTrans" cxnId="{EF1F2D8B-C0DD-4AF3-B116-119A9E6A1498}">
      <dgm:prSet/>
      <dgm:spPr/>
      <dgm:t>
        <a:bodyPr/>
        <a:lstStyle/>
        <a:p>
          <a:endParaRPr lang="en-US"/>
        </a:p>
      </dgm:t>
    </dgm:pt>
    <dgm:pt modelId="{6C32C715-F031-47B0-881C-9DCBA1B43470}" type="sibTrans" cxnId="{EF1F2D8B-C0DD-4AF3-B116-119A9E6A1498}">
      <dgm:prSet/>
      <dgm:spPr/>
      <dgm:t>
        <a:bodyPr/>
        <a:lstStyle/>
        <a:p>
          <a:endParaRPr lang="en-US"/>
        </a:p>
      </dgm:t>
    </dgm:pt>
    <dgm:pt modelId="{111BB141-4C60-4E67-995B-F698136401DE}">
      <dgm:prSet/>
      <dgm:spPr/>
      <dgm:t>
        <a:bodyPr/>
        <a:lstStyle/>
        <a:p>
          <a:r>
            <a:rPr lang="en-US"/>
            <a:t>Requires domain knowledge on priors and model specifications for modelling expertise.</a:t>
          </a:r>
        </a:p>
      </dgm:t>
    </dgm:pt>
    <dgm:pt modelId="{4A53EAC1-077C-4052-A266-79453FD15CDE}" type="parTrans" cxnId="{265893EC-F331-4B5C-8121-6988C7790944}">
      <dgm:prSet/>
      <dgm:spPr/>
      <dgm:t>
        <a:bodyPr/>
        <a:lstStyle/>
        <a:p>
          <a:endParaRPr lang="en-US"/>
        </a:p>
      </dgm:t>
    </dgm:pt>
    <dgm:pt modelId="{B0FBBA0D-50CC-444E-A693-5824326CA936}" type="sibTrans" cxnId="{265893EC-F331-4B5C-8121-6988C7790944}">
      <dgm:prSet/>
      <dgm:spPr/>
      <dgm:t>
        <a:bodyPr/>
        <a:lstStyle/>
        <a:p>
          <a:endParaRPr lang="en-US"/>
        </a:p>
      </dgm:t>
    </dgm:pt>
    <dgm:pt modelId="{9E460C20-8D9F-4ED0-A7B8-9E0BF8454C60}" type="pres">
      <dgm:prSet presAssocID="{3162ABF9-0D78-407A-B189-ABDBC769119F}" presName="Name0" presStyleCnt="0">
        <dgm:presLayoutVars>
          <dgm:dir/>
          <dgm:animLvl val="lvl"/>
          <dgm:resizeHandles val="exact"/>
        </dgm:presLayoutVars>
      </dgm:prSet>
      <dgm:spPr/>
    </dgm:pt>
    <dgm:pt modelId="{594AD39E-86D0-43F0-8373-C5DC8B9BEDB4}" type="pres">
      <dgm:prSet presAssocID="{9A79B044-7340-460E-96DB-D21890ED46A5}" presName="composite" presStyleCnt="0"/>
      <dgm:spPr/>
    </dgm:pt>
    <dgm:pt modelId="{7D897F50-2415-404B-BBEE-8B5BE511F68A}" type="pres">
      <dgm:prSet presAssocID="{9A79B044-7340-460E-96DB-D21890ED46A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740EA45-03F4-4B1F-9206-950F3FD3DBF6}" type="pres">
      <dgm:prSet presAssocID="{9A79B044-7340-460E-96DB-D21890ED46A5}" presName="desTx" presStyleLbl="alignAccFollowNode1" presStyleIdx="0" presStyleCnt="2">
        <dgm:presLayoutVars>
          <dgm:bulletEnabled val="1"/>
        </dgm:presLayoutVars>
      </dgm:prSet>
      <dgm:spPr/>
    </dgm:pt>
    <dgm:pt modelId="{86BD1DFF-4192-44A7-84AD-9CD3C3A1E4AC}" type="pres">
      <dgm:prSet presAssocID="{037503C6-64B6-475C-B832-B59E69D1F9A6}" presName="space" presStyleCnt="0"/>
      <dgm:spPr/>
    </dgm:pt>
    <dgm:pt modelId="{35B55209-5479-4C85-9696-CEE5A0C3589B}" type="pres">
      <dgm:prSet presAssocID="{B60D0567-52F5-4267-85DB-63E15CB8010D}" presName="composite" presStyleCnt="0"/>
      <dgm:spPr/>
    </dgm:pt>
    <dgm:pt modelId="{BB3BEACB-0E2F-412D-8D98-862A9654702B}" type="pres">
      <dgm:prSet presAssocID="{B60D0567-52F5-4267-85DB-63E15CB8010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810A48C-B75C-4B0A-B5D0-6915571C9C68}" type="pres">
      <dgm:prSet presAssocID="{B60D0567-52F5-4267-85DB-63E15CB8010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2E86D0D-D950-47B5-990C-A77ED55DB5B4}" type="presOf" srcId="{26350CB6-7BAE-4523-AE5B-0E2986CCDCA8}" destId="{7810A48C-B75C-4B0A-B5D0-6915571C9C68}" srcOrd="0" destOrd="1" presId="urn:microsoft.com/office/officeart/2005/8/layout/hList1"/>
    <dgm:cxn modelId="{6AFC870D-CC39-446B-80C6-E4681B87EBA1}" type="presOf" srcId="{9A79B044-7340-460E-96DB-D21890ED46A5}" destId="{7D897F50-2415-404B-BBEE-8B5BE511F68A}" srcOrd="0" destOrd="0" presId="urn:microsoft.com/office/officeart/2005/8/layout/hList1"/>
    <dgm:cxn modelId="{18687A1B-515F-4CD9-809E-5B8841FFE440}" srcId="{B60D0567-52F5-4267-85DB-63E15CB8010D}" destId="{26350CB6-7BAE-4523-AE5B-0E2986CCDCA8}" srcOrd="1" destOrd="0" parTransId="{12FE1D63-6774-4909-A57E-BE816CCB358C}" sibTransId="{A0E18B25-E1D4-434A-8BFA-A84DF31DCFFE}"/>
    <dgm:cxn modelId="{C5D0A830-79E3-4B97-9FB2-4A26BCCCC8E6}" type="presOf" srcId="{B60D0567-52F5-4267-85DB-63E15CB8010D}" destId="{BB3BEACB-0E2F-412D-8D98-862A9654702B}" srcOrd="0" destOrd="0" presId="urn:microsoft.com/office/officeart/2005/8/layout/hList1"/>
    <dgm:cxn modelId="{4511693B-70C0-4685-B65A-2A9FA937AEF6}" type="presOf" srcId="{111BB141-4C60-4E67-995B-F698136401DE}" destId="{7810A48C-B75C-4B0A-B5D0-6915571C9C68}" srcOrd="0" destOrd="0" presId="urn:microsoft.com/office/officeart/2005/8/layout/hList1"/>
    <dgm:cxn modelId="{EF1F2D8B-C0DD-4AF3-B116-119A9E6A1498}" srcId="{9A79B044-7340-460E-96DB-D21890ED46A5}" destId="{53E119AD-38CB-4DAE-8CFC-72D6D48ED1D1}" srcOrd="2" destOrd="0" parTransId="{68839F91-BF5A-4C13-B412-6DE9665FF346}" sibTransId="{6C32C715-F031-47B0-881C-9DCBA1B43470}"/>
    <dgm:cxn modelId="{249E3A9E-3059-4A2E-A4A2-1553BB4D21BD}" srcId="{3162ABF9-0D78-407A-B189-ABDBC769119F}" destId="{9A79B044-7340-460E-96DB-D21890ED46A5}" srcOrd="0" destOrd="0" parTransId="{5360A8A4-6A18-4E81-A4E9-935E054E8035}" sibTransId="{037503C6-64B6-475C-B832-B59E69D1F9A6}"/>
    <dgm:cxn modelId="{E49C7FA5-CED0-4853-8177-8DED1414487B}" srcId="{3162ABF9-0D78-407A-B189-ABDBC769119F}" destId="{B60D0567-52F5-4267-85DB-63E15CB8010D}" srcOrd="1" destOrd="0" parTransId="{07112E32-D32C-4DB2-A842-55EBD22A30A8}" sibTransId="{3621AC45-D72F-4BFC-BCDA-8883DDFA15FF}"/>
    <dgm:cxn modelId="{BF7F66AA-9A4F-4CAA-AA98-F15B2D83BC09}" type="presOf" srcId="{53E119AD-38CB-4DAE-8CFC-72D6D48ED1D1}" destId="{6740EA45-03F4-4B1F-9206-950F3FD3DBF6}" srcOrd="0" destOrd="2" presId="urn:microsoft.com/office/officeart/2005/8/layout/hList1"/>
    <dgm:cxn modelId="{959A0EB7-3D1E-4CD1-AE76-F6FE1FCDA842}" type="presOf" srcId="{C6B10138-4A22-4A73-9C26-3BD8C0506BD5}" destId="{6740EA45-03F4-4B1F-9206-950F3FD3DBF6}" srcOrd="0" destOrd="0" presId="urn:microsoft.com/office/officeart/2005/8/layout/hList1"/>
    <dgm:cxn modelId="{B63ACEC8-771A-4EE8-AB24-14736DF73453}" srcId="{9A79B044-7340-460E-96DB-D21890ED46A5}" destId="{C3199B2C-F078-43FE-BACC-5A8B5AD7DD7B}" srcOrd="1" destOrd="0" parTransId="{884FB45F-4192-4977-B5A8-37EB5257C55B}" sibTransId="{83C80390-77BA-4DC5-B3E3-62651F3D26FE}"/>
    <dgm:cxn modelId="{3E9546D4-696D-4B14-A943-AB629CE5AB21}" type="presOf" srcId="{3162ABF9-0D78-407A-B189-ABDBC769119F}" destId="{9E460C20-8D9F-4ED0-A7B8-9E0BF8454C60}" srcOrd="0" destOrd="0" presId="urn:microsoft.com/office/officeart/2005/8/layout/hList1"/>
    <dgm:cxn modelId="{265893EC-F331-4B5C-8121-6988C7790944}" srcId="{B60D0567-52F5-4267-85DB-63E15CB8010D}" destId="{111BB141-4C60-4E67-995B-F698136401DE}" srcOrd="0" destOrd="0" parTransId="{4A53EAC1-077C-4052-A266-79453FD15CDE}" sibTransId="{B0FBBA0D-50CC-444E-A693-5824326CA936}"/>
    <dgm:cxn modelId="{E30158EE-44CC-4271-BC9D-DF6B9C4E1779}" srcId="{9A79B044-7340-460E-96DB-D21890ED46A5}" destId="{C6B10138-4A22-4A73-9C26-3BD8C0506BD5}" srcOrd="0" destOrd="0" parTransId="{873BA148-B4D0-45F2-865E-63FE2BD250AB}" sibTransId="{AB8BB41B-6D1F-47B6-93B5-493364575652}"/>
    <dgm:cxn modelId="{529E54F6-8A26-4035-A6EF-F81C99ADD626}" type="presOf" srcId="{C3199B2C-F078-43FE-BACC-5A8B5AD7DD7B}" destId="{6740EA45-03F4-4B1F-9206-950F3FD3DBF6}" srcOrd="0" destOrd="1" presId="urn:microsoft.com/office/officeart/2005/8/layout/hList1"/>
    <dgm:cxn modelId="{41B08211-E240-44C6-8EFD-3A2F69654CFC}" type="presParOf" srcId="{9E460C20-8D9F-4ED0-A7B8-9E0BF8454C60}" destId="{594AD39E-86D0-43F0-8373-C5DC8B9BEDB4}" srcOrd="0" destOrd="0" presId="urn:microsoft.com/office/officeart/2005/8/layout/hList1"/>
    <dgm:cxn modelId="{4D6FC92E-1EDF-4C57-87B3-D965E6FF3747}" type="presParOf" srcId="{594AD39E-86D0-43F0-8373-C5DC8B9BEDB4}" destId="{7D897F50-2415-404B-BBEE-8B5BE511F68A}" srcOrd="0" destOrd="0" presId="urn:microsoft.com/office/officeart/2005/8/layout/hList1"/>
    <dgm:cxn modelId="{FB64E30A-2B17-4DD1-8136-03D0D526EE51}" type="presParOf" srcId="{594AD39E-86D0-43F0-8373-C5DC8B9BEDB4}" destId="{6740EA45-03F4-4B1F-9206-950F3FD3DBF6}" srcOrd="1" destOrd="0" presId="urn:microsoft.com/office/officeart/2005/8/layout/hList1"/>
    <dgm:cxn modelId="{945E0211-EC10-441A-ADD9-17F639B2B0E4}" type="presParOf" srcId="{9E460C20-8D9F-4ED0-A7B8-9E0BF8454C60}" destId="{86BD1DFF-4192-44A7-84AD-9CD3C3A1E4AC}" srcOrd="1" destOrd="0" presId="urn:microsoft.com/office/officeart/2005/8/layout/hList1"/>
    <dgm:cxn modelId="{FE717A98-B2DB-4971-BFE8-2A2B14449BC6}" type="presParOf" srcId="{9E460C20-8D9F-4ED0-A7B8-9E0BF8454C60}" destId="{35B55209-5479-4C85-9696-CEE5A0C3589B}" srcOrd="2" destOrd="0" presId="urn:microsoft.com/office/officeart/2005/8/layout/hList1"/>
    <dgm:cxn modelId="{C7994CD9-9FD1-4E20-A882-1A76B2408E57}" type="presParOf" srcId="{35B55209-5479-4C85-9696-CEE5A0C3589B}" destId="{BB3BEACB-0E2F-412D-8D98-862A9654702B}" srcOrd="0" destOrd="0" presId="urn:microsoft.com/office/officeart/2005/8/layout/hList1"/>
    <dgm:cxn modelId="{C828FBE2-550A-433E-899C-6B2A4E804A1E}" type="presParOf" srcId="{35B55209-5479-4C85-9696-CEE5A0C3589B}" destId="{7810A48C-B75C-4B0A-B5D0-6915571C9C6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1ED41B-C3BC-4A35-AB7F-C1A5AF4D350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CA5D50-FD0C-423A-BCDC-94B5AE314C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Thanks</a:t>
          </a:r>
        </a:p>
      </dgm:t>
    </dgm:pt>
    <dgm:pt modelId="{CF729593-8DF8-4E31-86EB-393AFE5F3AB0}" type="parTrans" cxnId="{5CBB56DF-8E62-4668-831B-B388DBCE76D5}">
      <dgm:prSet/>
      <dgm:spPr/>
      <dgm:t>
        <a:bodyPr/>
        <a:lstStyle/>
        <a:p>
          <a:endParaRPr lang="en-US"/>
        </a:p>
      </dgm:t>
    </dgm:pt>
    <dgm:pt modelId="{9A2E15EB-96E7-44E4-A0D0-8E3960190816}" type="sibTrans" cxnId="{5CBB56DF-8E62-4668-831B-B388DBCE76D5}">
      <dgm:prSet/>
      <dgm:spPr/>
      <dgm:t>
        <a:bodyPr/>
        <a:lstStyle/>
        <a:p>
          <a:endParaRPr lang="en-US"/>
        </a:p>
      </dgm:t>
    </dgm:pt>
    <dgm:pt modelId="{8C54D14E-4A9C-4757-A880-83D364D4B5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Any Questions</a:t>
          </a:r>
          <a:endParaRPr lang="en-US"/>
        </a:p>
      </dgm:t>
    </dgm:pt>
    <dgm:pt modelId="{64419AC6-D372-4A5F-B001-F9D15043C740}" type="parTrans" cxnId="{04051CAD-17F7-41DC-87AF-9FF263AB836B}">
      <dgm:prSet/>
      <dgm:spPr/>
      <dgm:t>
        <a:bodyPr/>
        <a:lstStyle/>
        <a:p>
          <a:endParaRPr lang="en-US"/>
        </a:p>
      </dgm:t>
    </dgm:pt>
    <dgm:pt modelId="{C0151104-A66B-46DB-86B7-516DDF40F471}" type="sibTrans" cxnId="{04051CAD-17F7-41DC-87AF-9FF263AB836B}">
      <dgm:prSet/>
      <dgm:spPr/>
      <dgm:t>
        <a:bodyPr/>
        <a:lstStyle/>
        <a:p>
          <a:endParaRPr lang="en-US"/>
        </a:p>
      </dgm:t>
    </dgm:pt>
    <dgm:pt modelId="{C8C18176-3F96-46A1-8D6F-38E6A19CF9ED}" type="pres">
      <dgm:prSet presAssocID="{A81ED41B-C3BC-4A35-AB7F-C1A5AF4D3500}" presName="root" presStyleCnt="0">
        <dgm:presLayoutVars>
          <dgm:dir/>
          <dgm:resizeHandles val="exact"/>
        </dgm:presLayoutVars>
      </dgm:prSet>
      <dgm:spPr/>
    </dgm:pt>
    <dgm:pt modelId="{AB9D9AB1-9D54-44E0-B3A3-2FDE0163EA63}" type="pres">
      <dgm:prSet presAssocID="{04CA5D50-FD0C-423A-BCDC-94B5AE314CC0}" presName="compNode" presStyleCnt="0"/>
      <dgm:spPr/>
    </dgm:pt>
    <dgm:pt modelId="{D5A0C004-9104-4889-A84F-315462231C25}" type="pres">
      <dgm:prSet presAssocID="{04CA5D50-FD0C-423A-BCDC-94B5AE314C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149DB148-45C1-49A0-BD88-DA7377FF5988}" type="pres">
      <dgm:prSet presAssocID="{04CA5D50-FD0C-423A-BCDC-94B5AE314CC0}" presName="spaceRect" presStyleCnt="0"/>
      <dgm:spPr/>
    </dgm:pt>
    <dgm:pt modelId="{563EA971-B38B-438F-A20A-95B03BCE22AD}" type="pres">
      <dgm:prSet presAssocID="{04CA5D50-FD0C-423A-BCDC-94B5AE314CC0}" presName="textRect" presStyleLbl="revTx" presStyleIdx="0" presStyleCnt="2">
        <dgm:presLayoutVars>
          <dgm:chMax val="1"/>
          <dgm:chPref val="1"/>
        </dgm:presLayoutVars>
      </dgm:prSet>
      <dgm:spPr/>
    </dgm:pt>
    <dgm:pt modelId="{88865477-CC46-424B-8139-2CFEFFED0610}" type="pres">
      <dgm:prSet presAssocID="{9A2E15EB-96E7-44E4-A0D0-8E3960190816}" presName="sibTrans" presStyleCnt="0"/>
      <dgm:spPr/>
    </dgm:pt>
    <dgm:pt modelId="{1604ACBE-449D-447D-92AB-6EF382B1A3E1}" type="pres">
      <dgm:prSet presAssocID="{8C54D14E-4A9C-4757-A880-83D364D4B56B}" presName="compNode" presStyleCnt="0"/>
      <dgm:spPr/>
    </dgm:pt>
    <dgm:pt modelId="{A022349E-8C61-40A9-B262-2E9049C622D1}" type="pres">
      <dgm:prSet presAssocID="{8C54D14E-4A9C-4757-A880-83D364D4B56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DB34E58-4F7C-42C1-93E5-FE51B2BA6841}" type="pres">
      <dgm:prSet presAssocID="{8C54D14E-4A9C-4757-A880-83D364D4B56B}" presName="spaceRect" presStyleCnt="0"/>
      <dgm:spPr/>
    </dgm:pt>
    <dgm:pt modelId="{7F0339AE-B60E-4BCA-A71E-781BC2D0E0C9}" type="pres">
      <dgm:prSet presAssocID="{8C54D14E-4A9C-4757-A880-83D364D4B56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4051CAD-17F7-41DC-87AF-9FF263AB836B}" srcId="{A81ED41B-C3BC-4A35-AB7F-C1A5AF4D3500}" destId="{8C54D14E-4A9C-4757-A880-83D364D4B56B}" srcOrd="1" destOrd="0" parTransId="{64419AC6-D372-4A5F-B001-F9D15043C740}" sibTransId="{C0151104-A66B-46DB-86B7-516DDF40F471}"/>
    <dgm:cxn modelId="{4A7FE6DB-801E-4FFA-9B1F-620410F24BDA}" type="presOf" srcId="{A81ED41B-C3BC-4A35-AB7F-C1A5AF4D3500}" destId="{C8C18176-3F96-46A1-8D6F-38E6A19CF9ED}" srcOrd="0" destOrd="0" presId="urn:microsoft.com/office/officeart/2018/2/layout/IconLabelList"/>
    <dgm:cxn modelId="{5CBB56DF-8E62-4668-831B-B388DBCE76D5}" srcId="{A81ED41B-C3BC-4A35-AB7F-C1A5AF4D3500}" destId="{04CA5D50-FD0C-423A-BCDC-94B5AE314CC0}" srcOrd="0" destOrd="0" parTransId="{CF729593-8DF8-4E31-86EB-393AFE5F3AB0}" sibTransId="{9A2E15EB-96E7-44E4-A0D0-8E3960190816}"/>
    <dgm:cxn modelId="{E7AD16E0-87F4-4518-8CEB-30C5A816C4CF}" type="presOf" srcId="{8C54D14E-4A9C-4757-A880-83D364D4B56B}" destId="{7F0339AE-B60E-4BCA-A71E-781BC2D0E0C9}" srcOrd="0" destOrd="0" presId="urn:microsoft.com/office/officeart/2018/2/layout/IconLabelList"/>
    <dgm:cxn modelId="{391FCCFC-BEFA-4DDB-B97B-BE607C3FBFEB}" type="presOf" srcId="{04CA5D50-FD0C-423A-BCDC-94B5AE314CC0}" destId="{563EA971-B38B-438F-A20A-95B03BCE22AD}" srcOrd="0" destOrd="0" presId="urn:microsoft.com/office/officeart/2018/2/layout/IconLabelList"/>
    <dgm:cxn modelId="{526716EC-2479-468E-A196-B9115614A35D}" type="presParOf" srcId="{C8C18176-3F96-46A1-8D6F-38E6A19CF9ED}" destId="{AB9D9AB1-9D54-44E0-B3A3-2FDE0163EA63}" srcOrd="0" destOrd="0" presId="urn:microsoft.com/office/officeart/2018/2/layout/IconLabelList"/>
    <dgm:cxn modelId="{389A6A49-67B7-4F5B-9781-6BD77CB1B67E}" type="presParOf" srcId="{AB9D9AB1-9D54-44E0-B3A3-2FDE0163EA63}" destId="{D5A0C004-9104-4889-A84F-315462231C25}" srcOrd="0" destOrd="0" presId="urn:microsoft.com/office/officeart/2018/2/layout/IconLabelList"/>
    <dgm:cxn modelId="{6D650912-0075-4A2E-ADFB-193C125556EE}" type="presParOf" srcId="{AB9D9AB1-9D54-44E0-B3A3-2FDE0163EA63}" destId="{149DB148-45C1-49A0-BD88-DA7377FF5988}" srcOrd="1" destOrd="0" presId="urn:microsoft.com/office/officeart/2018/2/layout/IconLabelList"/>
    <dgm:cxn modelId="{CEE1867B-9B6E-4EAC-B551-A76D840CF44F}" type="presParOf" srcId="{AB9D9AB1-9D54-44E0-B3A3-2FDE0163EA63}" destId="{563EA971-B38B-438F-A20A-95B03BCE22AD}" srcOrd="2" destOrd="0" presId="urn:microsoft.com/office/officeart/2018/2/layout/IconLabelList"/>
    <dgm:cxn modelId="{8C076712-FB81-45FC-BBDE-F2E116EA20D7}" type="presParOf" srcId="{C8C18176-3F96-46A1-8D6F-38E6A19CF9ED}" destId="{88865477-CC46-424B-8139-2CFEFFED0610}" srcOrd="1" destOrd="0" presId="urn:microsoft.com/office/officeart/2018/2/layout/IconLabelList"/>
    <dgm:cxn modelId="{C303FA6E-4A71-4557-A0C4-E6B89D71DC0F}" type="presParOf" srcId="{C8C18176-3F96-46A1-8D6F-38E6A19CF9ED}" destId="{1604ACBE-449D-447D-92AB-6EF382B1A3E1}" srcOrd="2" destOrd="0" presId="urn:microsoft.com/office/officeart/2018/2/layout/IconLabelList"/>
    <dgm:cxn modelId="{38B308DA-F7AB-4407-A27A-53BAB7E6729B}" type="presParOf" srcId="{1604ACBE-449D-447D-92AB-6EF382B1A3E1}" destId="{A022349E-8C61-40A9-B262-2E9049C622D1}" srcOrd="0" destOrd="0" presId="urn:microsoft.com/office/officeart/2018/2/layout/IconLabelList"/>
    <dgm:cxn modelId="{35350451-F2FC-4AA9-B40E-029A7FB527F6}" type="presParOf" srcId="{1604ACBE-449D-447D-92AB-6EF382B1A3E1}" destId="{DDB34E58-4F7C-42C1-93E5-FE51B2BA6841}" srcOrd="1" destOrd="0" presId="urn:microsoft.com/office/officeart/2018/2/layout/IconLabelList"/>
    <dgm:cxn modelId="{74C86AAD-8418-4145-97FD-EE25848399ED}" type="presParOf" srcId="{1604ACBE-449D-447D-92AB-6EF382B1A3E1}" destId="{7F0339AE-B60E-4BCA-A71E-781BC2D0E0C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97F50-2415-404B-BBEE-8B5BE511F68A}">
      <dsp:nvSpPr>
        <dsp:cNvPr id="0" name=""/>
        <dsp:cNvSpPr/>
      </dsp:nvSpPr>
      <dsp:spPr>
        <a:xfrm>
          <a:off x="51" y="103777"/>
          <a:ext cx="4913783" cy="8352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PROS</a:t>
          </a:r>
        </a:p>
      </dsp:txBody>
      <dsp:txXfrm>
        <a:off x="51" y="103777"/>
        <a:ext cx="4913783" cy="835200"/>
      </dsp:txXfrm>
    </dsp:sp>
    <dsp:sp modelId="{6740EA45-03F4-4B1F-9206-950F3FD3DBF6}">
      <dsp:nvSpPr>
        <dsp:cNvPr id="0" name=""/>
        <dsp:cNvSpPr/>
      </dsp:nvSpPr>
      <dsp:spPr>
        <a:xfrm>
          <a:off x="51" y="938977"/>
          <a:ext cx="4913783" cy="330858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Capacity to build model that captures randomness.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Bayesian Inference for posterior draws using prior knowledge.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err="1"/>
            <a:t>UniVariate</a:t>
          </a:r>
          <a:r>
            <a:rPr lang="en-US" sz="2900" kern="1200"/>
            <a:t> and </a:t>
          </a:r>
          <a:r>
            <a:rPr lang="en-US" sz="2900" kern="1200" err="1"/>
            <a:t>MultiVariate</a:t>
          </a:r>
          <a:endParaRPr lang="en-US" sz="2900" kern="1200"/>
        </a:p>
      </dsp:txBody>
      <dsp:txXfrm>
        <a:off x="51" y="938977"/>
        <a:ext cx="4913783" cy="3308582"/>
      </dsp:txXfrm>
    </dsp:sp>
    <dsp:sp modelId="{BB3BEACB-0E2F-412D-8D98-862A9654702B}">
      <dsp:nvSpPr>
        <dsp:cNvPr id="0" name=""/>
        <dsp:cNvSpPr/>
      </dsp:nvSpPr>
      <dsp:spPr>
        <a:xfrm>
          <a:off x="5601764" y="103777"/>
          <a:ext cx="4913783" cy="83520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CONS</a:t>
          </a:r>
        </a:p>
      </dsp:txBody>
      <dsp:txXfrm>
        <a:off x="5601764" y="103777"/>
        <a:ext cx="4913783" cy="835200"/>
      </dsp:txXfrm>
    </dsp:sp>
    <dsp:sp modelId="{7810A48C-B75C-4B0A-B5D0-6915571C9C68}">
      <dsp:nvSpPr>
        <dsp:cNvPr id="0" name=""/>
        <dsp:cNvSpPr/>
      </dsp:nvSpPr>
      <dsp:spPr>
        <a:xfrm>
          <a:off x="5601764" y="938977"/>
          <a:ext cx="4913783" cy="330858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Requires domain knowledge on priors and model specifications for modelling expertise.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High significance of hyperparameters on the model.</a:t>
          </a:r>
        </a:p>
      </dsp:txBody>
      <dsp:txXfrm>
        <a:off x="5601764" y="938977"/>
        <a:ext cx="4913783" cy="3308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0C004-9104-4889-A84F-315462231C25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EA971-B38B-438F-A20A-95B03BCE22AD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Thanks</a:t>
          </a:r>
        </a:p>
      </dsp:txBody>
      <dsp:txXfrm>
        <a:off x="559800" y="3022743"/>
        <a:ext cx="4320000" cy="720000"/>
      </dsp:txXfrm>
    </dsp:sp>
    <dsp:sp modelId="{A022349E-8C61-40A9-B262-2E9049C622D1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339AE-B60E-4BCA-A71E-781BC2D0E0C9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>
              <a:latin typeface="Calibri Light" panose="020F0302020204030204"/>
            </a:rPr>
            <a:t>Any Questions</a:t>
          </a:r>
          <a:endParaRPr lang="en-US" sz="4600" kern="1200"/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C0A55-A3A0-CE70-1EB1-B3E2EFCBC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8" t="26970" r="3527" b="-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bg1"/>
                </a:solidFill>
                <a:cs typeface="Calibri Light"/>
              </a:rPr>
              <a:t>Stochastic Volatility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By Adam Messina, Sathish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Komire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and Siddarth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Maredu</a:t>
            </a:r>
            <a:endParaRPr lang="en-US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F2468-9A4C-ACEC-40FE-FFFAA11D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700">
                <a:cs typeface="Calibri Light"/>
              </a:rPr>
              <a:t>Simulated Example Contd..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CA48BA-87F0-5F4D-076B-DB359D75F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And then with simulated data, we proceeded to infer the model parameters with the svsample() function. We applied a Bayesian approach, incorporating prior beliefs to get posterior draws.</a:t>
            </a:r>
          </a:p>
          <a:p>
            <a:endParaRPr lang="en-US" sz="2200">
              <a:cs typeface="Calibri"/>
            </a:endParaRP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AE98720D-15C5-7525-82DF-5FACF9A5F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247055"/>
            <a:ext cx="10917936" cy="20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6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7C9CE-41EE-F07C-D397-D091EA59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Trace Plot of Simulated Data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group of graphs and diagrams">
            <a:extLst>
              <a:ext uri="{FF2B5EF4-FFF2-40B4-BE49-F238E27FC236}">
                <a16:creationId xmlns:a16="http://schemas.microsoft.com/office/drawing/2014/main" id="{75FF7FA6-6C5B-93E8-7D16-4DD55094D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246" y="1796782"/>
            <a:ext cx="8083508" cy="499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38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2007E-F811-A66F-1416-027317D4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Simulated Example Contd..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5E01CD4-F326-5163-CE82-F5C60D12C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1367827"/>
            <a:ext cx="10872172" cy="1630826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C8A50-5FF2-5209-B6EE-E6A74B8F5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So, we repeated the same plot with the different </a:t>
            </a:r>
            <a:r>
              <a:rPr lang="en-US" err="1">
                <a:cs typeface="Calibri"/>
              </a:rPr>
              <a:t>priorphi</a:t>
            </a:r>
            <a:r>
              <a:rPr lang="en-US">
                <a:cs typeface="Calibri"/>
              </a:rPr>
              <a:t> now.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515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40BB1-5DB1-240A-A51A-55599EF3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ea typeface="Calibri Light"/>
                <a:cs typeface="Calibri Light"/>
              </a:rPr>
              <a:t>Trace Plot of Simulated Data</a:t>
            </a:r>
            <a:endParaRPr lang="en-US" kern="1200">
              <a:latin typeface="+mj-lt"/>
              <a:ea typeface="Calibri Light"/>
              <a:cs typeface="Calibri Light"/>
            </a:endParaRPr>
          </a:p>
        </p:txBody>
      </p:sp>
      <p:pic>
        <p:nvPicPr>
          <p:cNvPr id="4" name="Content Placeholder 3" descr="A collage of graphs and diagrams">
            <a:extLst>
              <a:ext uri="{FF2B5EF4-FFF2-40B4-BE49-F238E27FC236}">
                <a16:creationId xmlns:a16="http://schemas.microsoft.com/office/drawing/2014/main" id="{5BA8757B-E83B-9A36-12E6-DB9FAD112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9190" y="992094"/>
            <a:ext cx="7892810" cy="487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6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F909D-899F-9127-2788-F1468439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Fitting the model to data 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black screen with white text">
            <a:extLst>
              <a:ext uri="{FF2B5EF4-FFF2-40B4-BE49-F238E27FC236}">
                <a16:creationId xmlns:a16="http://schemas.microsoft.com/office/drawing/2014/main" id="{8662C3BF-26D2-6214-02F9-093980946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1367827"/>
            <a:ext cx="10872172" cy="1630826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F1883-F017-B2BE-AD08-F271A79A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So after careful observation from Bayesian Inference with simulated data, we fitted the model with our original foreign exchange data with high </a:t>
            </a:r>
            <a:r>
              <a:rPr lang="en-US" err="1">
                <a:cs typeface="Calibri"/>
              </a:rPr>
              <a:t>priorPhi</a:t>
            </a:r>
            <a:r>
              <a:rPr lang="en-US">
                <a:cs typeface="Calibri"/>
              </a:rPr>
              <a:t> and tuning other prior beliefs. 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646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E26D6-EE49-8B91-6FB4-1BFE0386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Volatility Forecast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of a graph">
            <a:extLst>
              <a:ext uri="{FF2B5EF4-FFF2-40B4-BE49-F238E27FC236}">
                <a16:creationId xmlns:a16="http://schemas.microsoft.com/office/drawing/2014/main" id="{2FE837D6-CC01-BD43-5DE7-31A2F6A5B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8793" y="1187770"/>
            <a:ext cx="7570119" cy="467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26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ED350A-0B43-43C8-3520-CF6FB46ABD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0413" b="145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052BCA-3852-D028-137C-609623DD35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700735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6330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B0B7F84-8F53-96FF-F4B6-B960A5A154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7029" r="1466" b="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AA791C-B4EF-CAE3-6323-21FC1DE56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ECECAE-DF3C-6E83-BDC7-D3EA2729B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8680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6255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s on a display with reflection of office">
            <a:extLst>
              <a:ext uri="{FF2B5EF4-FFF2-40B4-BE49-F238E27FC236}">
                <a16:creationId xmlns:a16="http://schemas.microsoft.com/office/drawing/2014/main" id="{6BA1183F-9DC5-1521-EF7E-C2AF651F6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18" t="9090" r="6300" b="8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FAAAD-7862-E5FF-743D-D9D7735B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  <a:cs typeface="Calibri Light"/>
              </a:rPr>
              <a:t>Agenda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6F3C-C7E8-A1B4-CB16-F726CAA3C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  <a:cs typeface="Calibri"/>
              </a:rPr>
              <a:t>Model Introduction</a:t>
            </a:r>
            <a:endParaRPr lang="en-US" sz="1700">
              <a:solidFill>
                <a:schemeClr val="bg1"/>
              </a:solidFill>
            </a:endParaRPr>
          </a:p>
          <a:p>
            <a:r>
              <a:rPr lang="en-US" sz="1700">
                <a:solidFill>
                  <a:schemeClr val="bg1"/>
                </a:solidFill>
                <a:cs typeface="Calibri"/>
              </a:rPr>
              <a:t>Foreign Exchange Rates Introduction</a:t>
            </a:r>
          </a:p>
          <a:p>
            <a:r>
              <a:rPr lang="en-US" sz="1700">
                <a:solidFill>
                  <a:schemeClr val="bg1"/>
                </a:solidFill>
                <a:cs typeface="Calibri"/>
              </a:rPr>
              <a:t>Simulated Example</a:t>
            </a:r>
          </a:p>
          <a:p>
            <a:r>
              <a:rPr lang="en-US" sz="1700">
                <a:solidFill>
                  <a:schemeClr val="bg1"/>
                </a:solidFill>
                <a:cs typeface="Calibri"/>
              </a:rPr>
              <a:t>Fitting The Model To Data</a:t>
            </a:r>
          </a:p>
          <a:p>
            <a:r>
              <a:rPr lang="en-US" sz="1700">
                <a:solidFill>
                  <a:schemeClr val="bg1"/>
                </a:solidFill>
                <a:cs typeface="Calibri"/>
              </a:rPr>
              <a:t>Conclusion</a:t>
            </a:r>
          </a:p>
          <a:p>
            <a:r>
              <a:rPr lang="en-US" sz="1700">
                <a:solidFill>
                  <a:schemeClr val="bg1"/>
                </a:solidFill>
                <a:cs typeface="Calibri"/>
              </a:rPr>
              <a:t>Q/A</a:t>
            </a:r>
          </a:p>
          <a:p>
            <a:endParaRPr lang="en-US" sz="17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47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Formulae written on a blackboard">
            <a:extLst>
              <a:ext uri="{FF2B5EF4-FFF2-40B4-BE49-F238E27FC236}">
                <a16:creationId xmlns:a16="http://schemas.microsoft.com/office/drawing/2014/main" id="{234475C9-01BD-FA2A-6DAA-EEE08661E2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9" r="20365" b="90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9B93F-E0CB-F4AF-8C23-DE6829664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cs typeface="Calibri Light"/>
              </a:rPr>
              <a:t>Model Introduction</a:t>
            </a:r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B89A0C1-AC51-404D-340E-53EB72504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cs typeface="Calibri"/>
              </a:rPr>
              <a:t>State-space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cs typeface="Calibri"/>
              </a:rPr>
              <a:t>Observation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cs typeface="Calibri"/>
              </a:rPr>
              <a:t>State-Space Equation</a:t>
            </a:r>
          </a:p>
          <a:p>
            <a:r>
              <a:rPr lang="en-US" sz="1700">
                <a:cs typeface="Calibri"/>
              </a:rPr>
              <a:t>Bayesian Inference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cs typeface="Calibri"/>
              </a:rPr>
              <a:t>Draws From Posterior Distribution of Parameters and Latent Variables</a:t>
            </a:r>
          </a:p>
          <a:p>
            <a:r>
              <a:rPr lang="en-US" sz="1700">
                <a:cs typeface="Calibri"/>
              </a:rPr>
              <a:t>Used in Finance To Predict Future Volatility of Time-Series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70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178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05265DC-CF6B-4AE8-B3F3-2A7A1637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F173F-ED57-512E-239C-F16C6A91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0804"/>
            <a:ext cx="4391024" cy="190788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cs typeface="Calibri Light"/>
              </a:rPr>
              <a:t>Model Introduction: Equation</a:t>
            </a:r>
            <a:endParaRPr lang="en-US" sz="4000">
              <a:solidFill>
                <a:schemeClr val="bg1"/>
              </a:solidFill>
            </a:endParaRPr>
          </a:p>
        </p:txBody>
      </p:sp>
      <p:pic>
        <p:nvPicPr>
          <p:cNvPr id="7" name="Picture 6" descr="A group of math equations&#10;&#10;Description automatically generated">
            <a:extLst>
              <a:ext uri="{FF2B5EF4-FFF2-40B4-BE49-F238E27FC236}">
                <a16:creationId xmlns:a16="http://schemas.microsoft.com/office/drawing/2014/main" id="{8D687542-2DAF-8574-AC34-9C16BE1E07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3" b="6987"/>
          <a:stretch/>
        </p:blipFill>
        <p:spPr>
          <a:xfrm>
            <a:off x="20" y="2"/>
            <a:ext cx="12191980" cy="3418853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7EA779C-87BF-454F-919D-A3DA98FD8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59818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8C2E702-9A3E-420B-81FC-693685CAF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A40418-2F7D-4A2A-84C0-1A72B0307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E466-066A-4C40-B41B-D354B1683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460" y="3707908"/>
            <a:ext cx="6802847" cy="26272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700">
                <a:solidFill>
                  <a:schemeClr val="bg1">
                    <a:alpha val="80000"/>
                  </a:schemeClr>
                </a:solidFill>
                <a:cs typeface="Calibri"/>
              </a:rPr>
              <a:t>Random Vector of Returns with Mean Zero: </a:t>
            </a:r>
            <a:r>
              <a:rPr lang="en-US" sz="17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y = (y1, y2, . . . , </a:t>
            </a:r>
            <a:r>
              <a:rPr lang="en-US" sz="1700" err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yn</a:t>
            </a:r>
            <a:r>
              <a:rPr lang="en-US" sz="17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) ^T</a:t>
            </a:r>
          </a:p>
          <a:p>
            <a:r>
              <a:rPr lang="en-US" sz="1700">
                <a:solidFill>
                  <a:schemeClr val="bg1">
                    <a:alpha val="80000"/>
                  </a:schemeClr>
                </a:solidFill>
                <a:cs typeface="Calibri"/>
              </a:rPr>
              <a:t>Each Observation Has Its Own Variance: </a:t>
            </a:r>
            <a:r>
              <a:rPr lang="en-US" sz="1700" err="1">
                <a:solidFill>
                  <a:schemeClr val="bg1">
                    <a:alpha val="80000"/>
                  </a:schemeClr>
                </a:solidFill>
                <a:cs typeface="Calibri"/>
              </a:rPr>
              <a:t>e^ht</a:t>
            </a:r>
            <a:endParaRPr lang="en-US" sz="170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r>
              <a:rPr lang="en-US" sz="1700">
                <a:solidFill>
                  <a:schemeClr val="bg1">
                    <a:alpha val="80000"/>
                  </a:schemeClr>
                </a:solidFill>
                <a:cs typeface="Calibri"/>
              </a:rPr>
              <a:t>Centered Parameterization: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N (µ, σ2 η ) denotes the normal distribution with mean µ and variance σ2 η.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Theta is </a:t>
            </a:r>
            <a:r>
              <a:rPr lang="en-US" sz="1700" err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refered</a:t>
            </a:r>
            <a:r>
              <a:rPr lang="en-US" sz="17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 to as the vector of parameters (θ = (µ, φ, </a:t>
            </a:r>
            <a:r>
              <a:rPr lang="en-US" sz="1700" err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ση</a:t>
            </a:r>
            <a:r>
              <a:rPr lang="en-US" sz="17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) ^T)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The process h = (h0, h1, . . . , </a:t>
            </a:r>
            <a:r>
              <a:rPr lang="en-US" sz="1700" err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hn</a:t>
            </a:r>
            <a:r>
              <a:rPr lang="en-US" sz="17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) is an unobserved and interpreted as the log-variance process or time-varying volatility process. </a:t>
            </a:r>
          </a:p>
          <a:p>
            <a:pPr lvl="1"/>
            <a:endParaRPr lang="en-US" sz="60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endParaRPr lang="en-US" sz="60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endParaRPr lang="en-US" sz="600">
              <a:solidFill>
                <a:schemeClr val="bg1">
                  <a:alpha val="8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551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AFC16-22E3-4E4C-5FAF-359DAF36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>
                <a:cs typeface="Calibri Light"/>
              </a:rPr>
              <a:t>Model Introduction: Prior Distribution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9016-0B09-3160-011F-7716E11B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>
                <a:cs typeface="Calibri"/>
              </a:rPr>
              <a:t>The model specifies a prior distribution for the parameter vector θ where each component can be independent and follow a different distribution such that p(θ) = p(µ)p(φ)p(ση).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>
                <a:cs typeface="Calibri"/>
              </a:rPr>
              <a:t>p(µ) = level of log-variance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>
                <a:cs typeface="Calibri"/>
              </a:rPr>
              <a:t>p(φ) = persistence of log-variance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>
                <a:cs typeface="Calibri"/>
              </a:rPr>
              <a:t>p (ση) = volatility of log-variance</a:t>
            </a:r>
          </a:p>
          <a:p>
            <a:r>
              <a:rPr lang="en-US" sz="1900">
                <a:cs typeface="Calibri"/>
              </a:rPr>
              <a:t>Each parameter has it's set of hyperparameters: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>
                <a:ea typeface="+mn-lt"/>
                <a:cs typeface="+mn-lt"/>
              </a:rPr>
              <a:t>µ ∼ N (bµ, Bµ)</a:t>
            </a:r>
            <a:endParaRPr lang="en-US" sz="190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>
                <a:ea typeface="+mn-lt"/>
                <a:cs typeface="+mn-lt"/>
              </a:rPr>
              <a:t>(φ + 1)/2 ∼ B (a0, b0) </a:t>
            </a:r>
            <a:endParaRPr lang="en-US" sz="190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>
                <a:ea typeface="+mn-lt"/>
                <a:cs typeface="+mn-lt"/>
              </a:rPr>
              <a:t>σ 2 η ∼ Bση × χ 1^2  = G (½, 1/2Bση)</a:t>
            </a:r>
            <a:endParaRPr lang="en-US" sz="1900">
              <a:cs typeface="Calibri"/>
            </a:endParaRPr>
          </a:p>
          <a:p>
            <a:endParaRPr lang="en-US" sz="1900">
              <a:cs typeface="Calibri"/>
            </a:endParaRPr>
          </a:p>
        </p:txBody>
      </p:sp>
      <p:pic>
        <p:nvPicPr>
          <p:cNvPr id="5" name="Picture 4" descr="Formulae written on a blackboard">
            <a:extLst>
              <a:ext uri="{FF2B5EF4-FFF2-40B4-BE49-F238E27FC236}">
                <a16:creationId xmlns:a16="http://schemas.microsoft.com/office/drawing/2014/main" id="{8EFF852B-F3AD-E955-78F5-9307B58A2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21" r="21346" b="4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199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5265DC-CF6B-4AE8-B3F3-2A7A1637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9B99D-C5E4-66DC-CCF0-AC469C98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0804"/>
            <a:ext cx="4391024" cy="190788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cs typeface="Calibri Light"/>
              </a:rPr>
              <a:t>Model Introduction: stochvol</a:t>
            </a:r>
            <a:endParaRPr lang="en-US" sz="4000">
              <a:solidFill>
                <a:schemeClr val="bg1"/>
              </a:solidFill>
            </a:endParaRPr>
          </a:p>
        </p:txBody>
      </p:sp>
      <p:pic>
        <p:nvPicPr>
          <p:cNvPr id="5" name="Picture 4" descr="Close-up of a calculator keypad">
            <a:extLst>
              <a:ext uri="{FF2B5EF4-FFF2-40B4-BE49-F238E27FC236}">
                <a16:creationId xmlns:a16="http://schemas.microsoft.com/office/drawing/2014/main" id="{CA01E2CE-02E1-D22D-7D94-0B9555B59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97" r="-2" b="41081"/>
          <a:stretch/>
        </p:blipFill>
        <p:spPr>
          <a:xfrm>
            <a:off x="20" y="2"/>
            <a:ext cx="12191980" cy="3418853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7EA779C-87BF-454F-919D-A3DA98FD8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59818"/>
            <a:ext cx="12192000" cy="757168"/>
            <a:chOff x="0" y="2959818"/>
            <a:chExt cx="12192000" cy="75716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8C2E702-9A3E-420B-81FC-693685CAF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AA40418-2F7D-4A2A-84C0-1A72B0307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76D24-9133-EF37-69F5-7B334E52B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197093"/>
            <a:ext cx="5692774" cy="1648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solidFill>
                  <a:schemeClr val="bg1">
                    <a:alpha val="80000"/>
                  </a:schemeClr>
                </a:solidFill>
                <a:cs typeface="Calibri"/>
              </a:rPr>
              <a:t>stochvol is the R package used to forecast future volatilities. </a:t>
            </a:r>
          </a:p>
          <a:p>
            <a:r>
              <a:rPr lang="en-US" sz="1700">
                <a:solidFill>
                  <a:schemeClr val="bg1">
                    <a:alpha val="80000"/>
                  </a:schemeClr>
                </a:solidFill>
                <a:cs typeface="Calibri"/>
              </a:rPr>
              <a:t>Key Functions: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solidFill>
                  <a:schemeClr val="bg1">
                    <a:alpha val="80000"/>
                  </a:schemeClr>
                </a:solidFill>
                <a:cs typeface="Calibri"/>
              </a:rPr>
              <a:t>svsim(len, mu, phi, sigma)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solidFill>
                  <a:schemeClr val="bg1">
                    <a:alpha val="80000"/>
                  </a:schemeClr>
                </a:solidFill>
                <a:cs typeface="Calibri"/>
              </a:rPr>
              <a:t>svsample(y, priormu, priorphi, priorsigma)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solidFill>
                  <a:schemeClr val="bg1">
                    <a:alpha val="80000"/>
                  </a:schemeClr>
                </a:solidFill>
                <a:cs typeface="Calibri"/>
              </a:rPr>
              <a:t>volplot(x, forecast, dates)</a:t>
            </a:r>
          </a:p>
        </p:txBody>
      </p:sp>
    </p:spTree>
    <p:extLst>
      <p:ext uri="{BB962C8B-B14F-4D97-AF65-F5344CB8AC3E}">
        <p14:creationId xmlns:p14="http://schemas.microsoft.com/office/powerpoint/2010/main" val="203882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5F090-CCA0-0B45-D7C1-2C7B512C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274661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cs typeface="Calibri Light"/>
              </a:rPr>
              <a:t>Foreign Exchange Rates (daily updates) – Yahoo!</a:t>
            </a:r>
            <a:endParaRPr lang="en-US" sz="36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E10F7-801D-93C3-EBAE-442A1089B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28" y="2563902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US" sz="1800">
                <a:latin typeface="WordVisi_MSFontService"/>
              </a:rPr>
              <a:t>Daily time series of FX rates from Kaggle for </a:t>
            </a:r>
            <a:r>
              <a:rPr lang="en-US" sz="1800" err="1">
                <a:latin typeface="WordVisi_MSFontService"/>
              </a:rPr>
              <a:t>Stochvol</a:t>
            </a:r>
            <a:endParaRPr lang="en-US" sz="1800">
              <a:latin typeface="WordVisi_MSFontService"/>
            </a:endParaRPr>
          </a:p>
          <a:p>
            <a:r>
              <a:rPr lang="en-US" sz="1800">
                <a:latin typeface="WordVisi_MSFontService"/>
              </a:rPr>
              <a:t>Focused on </a:t>
            </a:r>
            <a:r>
              <a:rPr lang="en-US" sz="1800" err="1">
                <a:latin typeface="WordVisi_MSFontService"/>
              </a:rPr>
              <a:t>USDINR_Close</a:t>
            </a:r>
            <a:r>
              <a:rPr lang="en-US" sz="1800">
                <a:latin typeface="WordVisi_MSFontService"/>
              </a:rPr>
              <a:t> for </a:t>
            </a:r>
            <a:r>
              <a:rPr lang="en-US" sz="1800" b="0" i="0">
                <a:effectLst/>
                <a:latin typeface="Calibri" panose="020F0502020204030204" pitchFamily="34" charset="0"/>
              </a:rPr>
              <a:t>univariate time series forecasting</a:t>
            </a:r>
            <a:endParaRPr lang="en-US" sz="1800">
              <a:latin typeface="WordVisi_MSFontService"/>
            </a:endParaRPr>
          </a:p>
          <a:p>
            <a:endParaRPr lang="en-US" sz="1800">
              <a:latin typeface="WordVisi_MSFontService"/>
            </a:endParaRPr>
          </a:p>
          <a:p>
            <a:pPr marL="0" indent="0">
              <a:buNone/>
            </a:pPr>
            <a:r>
              <a:rPr lang="en-US" sz="1800"/>
              <a:t>EDA</a:t>
            </a:r>
          </a:p>
          <a:p>
            <a:r>
              <a:rPr lang="en-US" sz="1800"/>
              <a:t>No Null Values</a:t>
            </a:r>
          </a:p>
          <a:p>
            <a:r>
              <a:rPr lang="en-US" sz="1800"/>
              <a:t>Duplicates handling by imputing with mean</a:t>
            </a:r>
          </a:p>
          <a:p>
            <a:r>
              <a:rPr lang="en-US" sz="1800"/>
              <a:t>Filtered for 2017-2021 data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596E9C-0CC8-38C0-0432-0D3ACED4D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976" y="2560475"/>
            <a:ext cx="5710170" cy="33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9DEB3-BA37-DFC6-308F-41B1E280A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Simulated Example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A0985-7E95-1F3A-B14B-76D5AFA2E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cs typeface="Calibri"/>
              </a:rPr>
              <a:t>First, we have simulated a time series data with 500 observations and arbitrary values of mean, phi and sigma using </a:t>
            </a:r>
            <a:r>
              <a:rPr lang="en-US" sz="1800" err="1">
                <a:cs typeface="Calibri"/>
              </a:rPr>
              <a:t>svsim</a:t>
            </a:r>
            <a:r>
              <a:rPr lang="en-US" sz="1800">
                <a:cs typeface="Calibri"/>
              </a:rPr>
              <a:t>() function from </a:t>
            </a:r>
            <a:r>
              <a:rPr lang="en-US" sz="1800" err="1">
                <a:cs typeface="Calibri"/>
              </a:rPr>
              <a:t>stochvol</a:t>
            </a:r>
            <a:r>
              <a:rPr lang="en-US" sz="1800">
                <a:cs typeface="Calibri"/>
              </a:rPr>
              <a:t> package in R.</a:t>
            </a:r>
          </a:p>
          <a:p>
            <a:pPr marL="0" indent="0">
              <a:buNone/>
            </a:pPr>
            <a:endParaRPr lang="en-US" sz="1800">
              <a:cs typeface="Calibri"/>
            </a:endParaRPr>
          </a:p>
        </p:txBody>
      </p:sp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AC2B88A5-99A7-EECB-7C89-FCD7A59E8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448606"/>
            <a:ext cx="11164824" cy="205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9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DE5FB3-BDC1-9A4B-FF00-7D3E4CAAA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Simulated Data log returns and volatilities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B844F905-D3C5-FF48-4A72-643FC6B01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96790"/>
            <a:ext cx="7214616" cy="443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F14011F98216479690E9BA47436410" ma:contentTypeVersion="4" ma:contentTypeDescription="Create a new document." ma:contentTypeScope="" ma:versionID="96585ca125b478c81322c56ab4fd9593">
  <xsd:schema xmlns:xsd="http://www.w3.org/2001/XMLSchema" xmlns:xs="http://www.w3.org/2001/XMLSchema" xmlns:p="http://schemas.microsoft.com/office/2006/metadata/properties" xmlns:ns2="993c5222-902a-4fe2-a19f-ac843c4f2082" targetNamespace="http://schemas.microsoft.com/office/2006/metadata/properties" ma:root="true" ma:fieldsID="7cd288b368200a9411a4227389eda867" ns2:_="">
    <xsd:import namespace="993c5222-902a-4fe2-a19f-ac843c4f20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3c5222-902a-4fe2-a19f-ac843c4f20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0D64EC-984C-4D49-A55D-27596486B225}">
  <ds:schemaRefs>
    <ds:schemaRef ds:uri="993c5222-902a-4fe2-a19f-ac843c4f20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92B5CD-F97A-4DA0-A5F9-7619A5E1F0E6}">
  <ds:schemaRefs>
    <ds:schemaRef ds:uri="993c5222-902a-4fe2-a19f-ac843c4f208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14D7EA0-8746-4AE7-AB18-E77FC18B98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Stochastic Volatility</vt:lpstr>
      <vt:lpstr>Agenda</vt:lpstr>
      <vt:lpstr>Model Introduction</vt:lpstr>
      <vt:lpstr>Model Introduction: Equation</vt:lpstr>
      <vt:lpstr>Model Introduction: Prior Distribution</vt:lpstr>
      <vt:lpstr>Model Introduction: stochvol</vt:lpstr>
      <vt:lpstr>Foreign Exchange Rates (daily updates) – Yahoo!</vt:lpstr>
      <vt:lpstr>Simulated Example</vt:lpstr>
      <vt:lpstr>Simulated Data log returns and volatilities</vt:lpstr>
      <vt:lpstr>Simulated Example Contd..</vt:lpstr>
      <vt:lpstr>Trace Plot of Simulated Data</vt:lpstr>
      <vt:lpstr>Simulated Example Contd..</vt:lpstr>
      <vt:lpstr>Trace Plot of Simulated Data</vt:lpstr>
      <vt:lpstr>Fitting the model to data </vt:lpstr>
      <vt:lpstr>Volatility Forecast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2024-03-11T18:09:49Z</dcterms:created>
  <dcterms:modified xsi:type="dcterms:W3CDTF">2024-03-12T16:01:50Z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0x01010068F14011F98216479690E9BA47436410</vt:lpwstr>
  </property>
</Properties>
</file>