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jamiebillingham.com/blue-bubbles-background-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Siddharth Mukherjee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pic>
        <p:nvPicPr>
          <p:cNvPr id="5" name="Picture 4">
            <a:extLst>
              <a:ext uri="{FF2B5EF4-FFF2-40B4-BE49-F238E27FC236}">
                <a16:creationId xmlns:a16="http://schemas.microsoft.com/office/drawing/2014/main" id="{D1C32A22-B530-49CE-B8A7-AE4766F8CA33}"/>
              </a:ext>
            </a:extLst>
          </p:cNvPr>
          <p:cNvPicPr>
            <a:picLocks noChangeAspect="1"/>
          </p:cNvPicPr>
          <p:nvPr/>
        </p:nvPicPr>
        <p:blipFill>
          <a:blip r:embed="rId2"/>
          <a:stretch>
            <a:fillRect/>
          </a:stretch>
        </p:blipFill>
        <p:spPr>
          <a:xfrm>
            <a:off x="2589785" y="389744"/>
            <a:ext cx="7012430" cy="4986584"/>
          </a:xfrm>
          <a:prstGeom prst="rect">
            <a:avLst/>
          </a:prstGeom>
        </p:spPr>
      </p:pic>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pic>
        <p:nvPicPr>
          <p:cNvPr id="5" name="Picture 4">
            <a:extLst>
              <a:ext uri="{FF2B5EF4-FFF2-40B4-BE49-F238E27FC236}">
                <a16:creationId xmlns:a16="http://schemas.microsoft.com/office/drawing/2014/main" id="{F4DC6ADD-3C44-42FD-9173-F669EDCCCB73}"/>
              </a:ext>
            </a:extLst>
          </p:cNvPr>
          <p:cNvPicPr>
            <a:picLocks noChangeAspect="1"/>
          </p:cNvPicPr>
          <p:nvPr/>
        </p:nvPicPr>
        <p:blipFill>
          <a:blip r:embed="rId2"/>
          <a:stretch>
            <a:fillRect/>
          </a:stretch>
        </p:blipFill>
        <p:spPr>
          <a:xfrm>
            <a:off x="2663566" y="569627"/>
            <a:ext cx="6864868" cy="4881652"/>
          </a:xfrm>
          <a:prstGeom prst="rect">
            <a:avLst/>
          </a:prstGeom>
        </p:spPr>
      </p:pic>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526846" y="1004649"/>
            <a:ext cx="114696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6" name="Picture 5">
            <a:extLst>
              <a:ext uri="{FF2B5EF4-FFF2-40B4-BE49-F238E27FC236}">
                <a16:creationId xmlns:a16="http://schemas.microsoft.com/office/drawing/2014/main" id="{F7AEA704-A0A0-465B-B5F0-ADB5CFC1AF6C}"/>
              </a:ext>
            </a:extLst>
          </p:cNvPr>
          <p:cNvPicPr>
            <a:picLocks noChangeAspect="1"/>
          </p:cNvPicPr>
          <p:nvPr/>
        </p:nvPicPr>
        <p:blipFill>
          <a:blip r:embed="rId2"/>
          <a:stretch>
            <a:fillRect/>
          </a:stretch>
        </p:blipFill>
        <p:spPr>
          <a:xfrm>
            <a:off x="2658426" y="1008572"/>
            <a:ext cx="6680446" cy="4703765"/>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sp>
        <p:nvSpPr>
          <p:cNvPr id="4" name="Content Placeholder 3">
            <a:extLst>
              <a:ext uri="{FF2B5EF4-FFF2-40B4-BE49-F238E27FC236}">
                <a16:creationId xmlns:a16="http://schemas.microsoft.com/office/drawing/2014/main" id="{D0D3B0CD-5134-48FC-99CE-7465CF58AE2C}"/>
              </a:ext>
            </a:extLst>
          </p:cNvPr>
          <p:cNvSpPr>
            <a:spLocks noGrp="1"/>
          </p:cNvSpPr>
          <p:nvPr>
            <p:ph idx="1"/>
          </p:nvPr>
        </p:nvSpPr>
        <p:spPr>
          <a:xfrm>
            <a:off x="838200" y="1825624"/>
            <a:ext cx="10515600" cy="4555167"/>
          </a:xfrm>
        </p:spPr>
        <p:txBody>
          <a:bodyPr/>
          <a:lstStyle/>
          <a:p>
            <a:endParaRPr lang="en-IN" dirty="0"/>
          </a:p>
        </p:txBody>
      </p:sp>
      <p:pic>
        <p:nvPicPr>
          <p:cNvPr id="9" name="Picture 8">
            <a:extLst>
              <a:ext uri="{FF2B5EF4-FFF2-40B4-BE49-F238E27FC236}">
                <a16:creationId xmlns:a16="http://schemas.microsoft.com/office/drawing/2014/main" id="{6056F87F-A7F2-4DB4-BA5A-891D76976AD7}"/>
              </a:ext>
            </a:extLst>
          </p:cNvPr>
          <p:cNvPicPr>
            <a:picLocks noChangeAspect="1"/>
          </p:cNvPicPr>
          <p:nvPr/>
        </p:nvPicPr>
        <p:blipFill>
          <a:blip r:embed="rId2"/>
          <a:stretch>
            <a:fillRect/>
          </a:stretch>
        </p:blipFill>
        <p:spPr>
          <a:xfrm>
            <a:off x="838201" y="908142"/>
            <a:ext cx="5900802" cy="3883826"/>
          </a:xfrm>
          <a:prstGeom prst="rect">
            <a:avLst/>
          </a:prstGeom>
        </p:spPr>
      </p:pic>
      <p:pic>
        <p:nvPicPr>
          <p:cNvPr id="11" name="Picture 10">
            <a:extLst>
              <a:ext uri="{FF2B5EF4-FFF2-40B4-BE49-F238E27FC236}">
                <a16:creationId xmlns:a16="http://schemas.microsoft.com/office/drawing/2014/main" id="{A9836E67-AD69-4CBA-81FC-937D96C6701F}"/>
              </a:ext>
            </a:extLst>
          </p:cNvPr>
          <p:cNvPicPr>
            <a:picLocks noChangeAspect="1"/>
          </p:cNvPicPr>
          <p:nvPr/>
        </p:nvPicPr>
        <p:blipFill>
          <a:blip r:embed="rId3"/>
          <a:stretch>
            <a:fillRect/>
          </a:stretch>
        </p:blipFill>
        <p:spPr>
          <a:xfrm>
            <a:off x="6739003" y="1439056"/>
            <a:ext cx="5302523" cy="3076407"/>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0" i="0" u="none" strike="noStrike" baseline="0" dirty="0">
                <a:solidFill>
                  <a:srgbClr val="000000"/>
                </a:solidFill>
                <a:latin typeface="Arial" panose="020B0604020202020204" pitchFamily="34" charset="0"/>
              </a:rPr>
              <a:t>I express my sincere gratitude to Flip Robo Technologies for giving me the opportunity to work on this project on Ratings Prediction using machine learning algorithms and NLTK suite. I acknowledge my indebtedness to the author of the paper 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 </a:t>
            </a:r>
            <a:endParaRPr lang="en-US" sz="2400" dirty="0">
              <a:cs typeface="Calibri"/>
            </a:endParaRP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Rating 2 distribution after cleaning the reviews:</a:t>
            </a:r>
          </a:p>
          <a:p>
            <a:pPr marL="0" indent="0">
              <a:buNone/>
            </a:pPr>
            <a:endParaRPr lang="en-US" dirty="0">
              <a:ea typeface="+mn-lt"/>
              <a:cs typeface="+mn-lt"/>
            </a:endParaRPr>
          </a:p>
        </p:txBody>
      </p:sp>
      <p:pic>
        <p:nvPicPr>
          <p:cNvPr id="6" name="Picture 5">
            <a:extLst>
              <a:ext uri="{FF2B5EF4-FFF2-40B4-BE49-F238E27FC236}">
                <a16:creationId xmlns:a16="http://schemas.microsoft.com/office/drawing/2014/main" id="{D2A493CE-A75E-4A87-9138-81D458D1EC44}"/>
              </a:ext>
            </a:extLst>
          </p:cNvPr>
          <p:cNvPicPr>
            <a:picLocks noChangeAspect="1"/>
          </p:cNvPicPr>
          <p:nvPr/>
        </p:nvPicPr>
        <p:blipFill>
          <a:blip r:embed="rId2"/>
          <a:stretch>
            <a:fillRect/>
          </a:stretch>
        </p:blipFill>
        <p:spPr>
          <a:xfrm>
            <a:off x="3173721" y="979674"/>
            <a:ext cx="4735286" cy="4288779"/>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5" name="Picture 4">
            <a:extLst>
              <a:ext uri="{FF2B5EF4-FFF2-40B4-BE49-F238E27FC236}">
                <a16:creationId xmlns:a16="http://schemas.microsoft.com/office/drawing/2014/main" id="{9328C03E-6971-4CB5-BEED-044B291EC11A}"/>
              </a:ext>
            </a:extLst>
          </p:cNvPr>
          <p:cNvPicPr>
            <a:picLocks noChangeAspect="1"/>
          </p:cNvPicPr>
          <p:nvPr/>
        </p:nvPicPr>
        <p:blipFill>
          <a:blip r:embed="rId2"/>
          <a:stretch>
            <a:fillRect/>
          </a:stretch>
        </p:blipFill>
        <p:spPr>
          <a:xfrm>
            <a:off x="3311309" y="809469"/>
            <a:ext cx="4965225" cy="4577140"/>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pic>
        <p:nvPicPr>
          <p:cNvPr id="5" name="Picture 4">
            <a:extLst>
              <a:ext uri="{FF2B5EF4-FFF2-40B4-BE49-F238E27FC236}">
                <a16:creationId xmlns:a16="http://schemas.microsoft.com/office/drawing/2014/main" id="{E0CD8095-39F6-4B52-A2F0-CF88325D0B44}"/>
              </a:ext>
            </a:extLst>
          </p:cNvPr>
          <p:cNvPicPr>
            <a:picLocks noChangeAspect="1"/>
          </p:cNvPicPr>
          <p:nvPr/>
        </p:nvPicPr>
        <p:blipFill>
          <a:blip r:embed="rId2"/>
          <a:stretch>
            <a:fillRect/>
          </a:stretch>
        </p:blipFill>
        <p:spPr>
          <a:xfrm>
            <a:off x="3057994" y="617918"/>
            <a:ext cx="5372992" cy="4971656"/>
          </a:xfrm>
          <a:prstGeom prst="rect">
            <a:avLst/>
          </a:prstGeom>
        </p:spPr>
      </p:pic>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pic>
        <p:nvPicPr>
          <p:cNvPr id="5" name="Picture 4">
            <a:extLst>
              <a:ext uri="{FF2B5EF4-FFF2-40B4-BE49-F238E27FC236}">
                <a16:creationId xmlns:a16="http://schemas.microsoft.com/office/drawing/2014/main" id="{B1499EF2-8D97-424B-B505-0CBC13F71A96}"/>
              </a:ext>
            </a:extLst>
          </p:cNvPr>
          <p:cNvPicPr>
            <a:picLocks noChangeAspect="1"/>
          </p:cNvPicPr>
          <p:nvPr/>
        </p:nvPicPr>
        <p:blipFill>
          <a:blip r:embed="rId2"/>
          <a:stretch>
            <a:fillRect/>
          </a:stretch>
        </p:blipFill>
        <p:spPr>
          <a:xfrm>
            <a:off x="2591870" y="430846"/>
            <a:ext cx="7008259" cy="4964518"/>
          </a:xfrm>
          <a:prstGeom prst="rect">
            <a:avLst/>
          </a:prstGeom>
        </p:spPr>
      </p:pic>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2:</a:t>
            </a:r>
            <a:endParaRPr lang="en-US" sz="2800" dirty="0">
              <a:cs typeface="Calibri"/>
            </a:endParaRPr>
          </a:p>
        </p:txBody>
      </p:sp>
      <p:pic>
        <p:nvPicPr>
          <p:cNvPr id="5" name="Picture 4">
            <a:extLst>
              <a:ext uri="{FF2B5EF4-FFF2-40B4-BE49-F238E27FC236}">
                <a16:creationId xmlns:a16="http://schemas.microsoft.com/office/drawing/2014/main" id="{AAEB13A3-FC25-499C-9E3F-CC4429E8FB8A}"/>
              </a:ext>
            </a:extLst>
          </p:cNvPr>
          <p:cNvPicPr>
            <a:picLocks noChangeAspect="1"/>
          </p:cNvPicPr>
          <p:nvPr/>
        </p:nvPicPr>
        <p:blipFill>
          <a:blip r:embed="rId2"/>
          <a:stretch>
            <a:fillRect/>
          </a:stretch>
        </p:blipFill>
        <p:spPr>
          <a:xfrm>
            <a:off x="2612471" y="404734"/>
            <a:ext cx="6967058" cy="4946853"/>
          </a:xfrm>
          <a:prstGeom prst="rect">
            <a:avLst/>
          </a:prstGeom>
        </p:spPr>
      </p:pic>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pic>
        <p:nvPicPr>
          <p:cNvPr id="5" name="Picture 4">
            <a:extLst>
              <a:ext uri="{FF2B5EF4-FFF2-40B4-BE49-F238E27FC236}">
                <a16:creationId xmlns:a16="http://schemas.microsoft.com/office/drawing/2014/main" id="{DE57A9AA-8023-4B5F-B881-96E9ED8B3DEA}"/>
              </a:ext>
            </a:extLst>
          </p:cNvPr>
          <p:cNvPicPr>
            <a:picLocks noChangeAspect="1"/>
          </p:cNvPicPr>
          <p:nvPr/>
        </p:nvPicPr>
        <p:blipFill>
          <a:blip r:embed="rId2"/>
          <a:stretch>
            <a:fillRect/>
          </a:stretch>
        </p:blipFill>
        <p:spPr>
          <a:xfrm>
            <a:off x="2565707" y="614597"/>
            <a:ext cx="6772184" cy="4788859"/>
          </a:xfrm>
          <a:prstGeom prst="rect">
            <a:avLst/>
          </a:prstGeom>
        </p:spPr>
      </p:pic>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760</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Sharma</dc:creator>
  <cp:lastModifiedBy>Siddharth Mukherjee</cp:lastModifiedBy>
  <cp:revision>1518</cp:revision>
  <dcterms:created xsi:type="dcterms:W3CDTF">2020-12-29T14:55:28Z</dcterms:created>
  <dcterms:modified xsi:type="dcterms:W3CDTF">2022-04-24T16:04:00Z</dcterms:modified>
</cp:coreProperties>
</file>