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PXChMUf9GbCFQnF1x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ND3dy9WuCOU4YjRa8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PjT42k9TK4fCk2uha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Nkg7ZlfB1cFx7WqUK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Nn981kxOf15dJ6n20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NpOp2MbVNSxi3erbI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RNsIbykReb-nE0WNGv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2018-11-16T06:40:10.844Z</dcterms:created>
  <dcterms:modified xsi:type="dcterms:W3CDTF">2018-11-16T06:40:10.844Z</dcterms:modified>
</cp:coreProperties>
</file>