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Playfair Display" panose="00000500000000000000" pitchFamily="2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fc94190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9fc94190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fc941903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9fc941903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fc941903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9fc941903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9fc94190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9fc94190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9fc94190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9fc94190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9fc94190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9fc94190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9fc941903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9fc941903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9fc941903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9fc941903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9fc941903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9fc941903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9fc941903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9fc941903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9fc941903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9fc941903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fc94190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9fc94190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fc941903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9fc941903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fc94190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9fc94190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fc94190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9fc941903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fc94190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9fc94190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2394138" y="1132700"/>
            <a:ext cx="4355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33150" y="2739451"/>
            <a:ext cx="7920000" cy="15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By: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Siddharth Poojary               Roll No: 7  			Division:C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Rahul Pote  	                 Roll No: 8  	 		Division:C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Pratik Pawade                     Roll No: 5  			Division:C</a:t>
            </a:r>
            <a:endParaRPr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7" y="71350"/>
            <a:ext cx="8827125" cy="10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816575" y="1535863"/>
            <a:ext cx="7510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" sz="2000" b="1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100" b="1" u="sng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CCL MINI PROJECT</a:t>
            </a:r>
            <a:endParaRPr sz="2100" b="1" u="sng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</a:t>
            </a:r>
            <a:r>
              <a:rPr lang="en" sz="2100" b="1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IN" sz="21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Codeginner</a:t>
            </a:r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(E-Learning Website)</a:t>
            </a:r>
            <a:endParaRPr sz="2100" b="1" u="sng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813475" y="4354300"/>
            <a:ext cx="5517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 Prof. Arathi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32724" y="121675"/>
            <a:ext cx="8011815" cy="76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selecting the instance and checking the details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4EE71-B7C7-F76C-A203-08E907C7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91" y="719690"/>
            <a:ext cx="8328616" cy="4276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221225" y="154875"/>
            <a:ext cx="8327352" cy="76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Creating the database and adding requires values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256EC-0A44-C85C-3FA3-5BA370E64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" y="695989"/>
            <a:ext cx="7774459" cy="43826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232274" y="276550"/>
            <a:ext cx="8344875" cy="76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successfully creating the database in </a:t>
            </a:r>
            <a:r>
              <a:rPr lang="en-US" sz="2400" dirty="0" err="1"/>
              <a:t>rds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A6C16-F32F-A2B9-7DFB-E4BDC94D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3" y="857250"/>
            <a:ext cx="7816573" cy="4212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76999" y="177000"/>
            <a:ext cx="8722451" cy="76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making changes in the </a:t>
            </a:r>
            <a:r>
              <a:rPr lang="en-US" sz="2400" dirty="0" err="1"/>
              <a:t>django</a:t>
            </a:r>
            <a:r>
              <a:rPr lang="en-US" sz="2400" dirty="0"/>
              <a:t> web app according to the </a:t>
            </a:r>
            <a:r>
              <a:rPr lang="en-US" sz="2400" dirty="0" err="1"/>
              <a:t>rds</a:t>
            </a:r>
            <a:r>
              <a:rPr lang="en-US" sz="2400" dirty="0"/>
              <a:t> 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5A262-38B9-B432-F9A0-5632C78D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785812"/>
            <a:ext cx="7655441" cy="43104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6C250-EC70-481E-9BCC-AA7E2C13F937}"/>
              </a:ext>
            </a:extLst>
          </p:cNvPr>
          <p:cNvSpPr txBox="1"/>
          <p:nvPr/>
        </p:nvSpPr>
        <p:spPr>
          <a:xfrm>
            <a:off x="152399" y="216351"/>
            <a:ext cx="8353647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connecting to the selected instance</a:t>
            </a:r>
            <a:endParaRPr lang="en-US" sz="2000"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B1E5F-CBEF-9327-F1FF-3A57F17A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8" y="706983"/>
            <a:ext cx="8353647" cy="4313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876E4-7941-AB62-A4B6-6CFF0C55012E}"/>
              </a:ext>
            </a:extLst>
          </p:cNvPr>
          <p:cNvSpPr txBox="1"/>
          <p:nvPr/>
        </p:nvSpPr>
        <p:spPr>
          <a:xfrm>
            <a:off x="152400" y="283175"/>
            <a:ext cx="648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running the </a:t>
            </a:r>
            <a:r>
              <a:rPr lang="en-US" sz="1800" dirty="0" err="1"/>
              <a:t>django</a:t>
            </a:r>
            <a:r>
              <a:rPr lang="en-US" sz="1800" dirty="0"/>
              <a:t> web app on ec2 instance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1D4D4-76F3-18D7-A026-E346ED72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91" y="769199"/>
            <a:ext cx="8222290" cy="42401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39A9-6E43-404F-8FE2-FB3E8690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1" y="115416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Successfully running website on AWS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2EB13-F073-4595-5E0C-5F9DF402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65" y="738816"/>
            <a:ext cx="8263713" cy="42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Learning Outcome: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rtl="0"/>
            <a:r>
              <a:rPr lang="en-US" dirty="0" err="1">
                <a:solidFill>
                  <a:schemeClr val="bg2"/>
                </a:solidFill>
              </a:rPr>
              <a:t>Codeginner</a:t>
            </a:r>
            <a:r>
              <a:rPr lang="en-US" dirty="0">
                <a:solidFill>
                  <a:schemeClr val="bg2"/>
                </a:solidFill>
              </a:rPr>
              <a:t> is an e-learning website for teaching Python programming language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Amazon Web Services (AWS) Elastic Compute Cloud (EC2) and Relational Database Service (RDS) were used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EC2 provided a scalable and reliable environment for hosting application servers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AWS's built-in monitoring and management tools helped optimize application performance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RDS managed the application's database infrastructure in a fully managed, highly available, and scalable environment</a:t>
            </a:r>
          </a:p>
          <a:p>
            <a:pPr rtl="0"/>
            <a:r>
              <a:rPr lang="en-US" dirty="0" err="1">
                <a:solidFill>
                  <a:schemeClr val="bg2"/>
                </a:solidFill>
              </a:rPr>
              <a:t>Codeginner</a:t>
            </a:r>
            <a:r>
              <a:rPr lang="en-US" dirty="0">
                <a:solidFill>
                  <a:schemeClr val="bg2"/>
                </a:solidFill>
              </a:rPr>
              <a:t> provided a reliable, scalable, and cost-effective learning platform for users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Integrated code editor and admin panel made it easy to manage content and keep users engaged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Quizzes enabled users to test their knowledge and track their progress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Use of AWS services delivered a comprehensive and effective learning experience.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050"/>
            <a:ext cx="9077675" cy="49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2953925" y="2449500"/>
            <a:ext cx="307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THANKYOU</a:t>
            </a:r>
            <a:endParaRPr sz="3000" b="1">
              <a:solidFill>
                <a:srgbClr val="3C78D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280975"/>
            <a:ext cx="85206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Abstract: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45325" y="863550"/>
            <a:ext cx="8520600" cy="4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dirty="0">
                <a:solidFill>
                  <a:schemeClr val="bg2"/>
                </a:solidFill>
              </a:rPr>
              <a:t>E-learning website designed for students, teachers, and professionals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Easy-to-use interface for accessing learning content and course materials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Interactive features include discussion forums and exercises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Course creation, management, student registration, enrollment, materials, quizzes, assessments, progress tracking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Easily customizable to meet unique needs and requirements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Backend built using Django web framework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Frontend designed using HTML, CSS, and JavaScript</a:t>
            </a:r>
          </a:p>
          <a:p>
            <a:pPr rtl="0"/>
            <a:r>
              <a:rPr lang="en-US" dirty="0">
                <a:solidFill>
                  <a:schemeClr val="bg2"/>
                </a:solidFill>
              </a:rPr>
              <a:t>Hosting infrastructure built on AWS cloud for scalability, reliability,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136681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760081"/>
            <a:ext cx="8520600" cy="4246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interactivity and engagement in e-learning experiences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e-learning websites rely on static content, leading to low motivation and interest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hands-on learning opportunities in e-learning, limiting effectiveness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Coding requires practical experience, but many e-learning websites don't provide integrated code editors or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challenge facing e-learning is the lack of interactivity, personalization, and hands-on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issues can limit the effectiveness of e-learning websites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to address these issues for learners to achieve their objectives and reach their full potential.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US" dirty="0">
                <a:solidFill>
                  <a:schemeClr val="bg2"/>
                </a:solidFill>
              </a:rPr>
              <a:t>To provide an engaging and interactive e-learning platform for learners to learn Python programming language effectively 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US" dirty="0">
                <a:solidFill>
                  <a:schemeClr val="bg2"/>
                </a:solidFill>
              </a:rPr>
              <a:t> To offer high-quality learning materials that are easy to access and understand 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US" dirty="0">
                <a:solidFill>
                  <a:schemeClr val="bg2"/>
                </a:solidFill>
              </a:rPr>
              <a:t>To provide practical hands-on learning opportunities with an integrated code editor 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US" dirty="0">
                <a:solidFill>
                  <a:schemeClr val="bg2"/>
                </a:solidFill>
              </a:rPr>
              <a:t>To track learners' progress and provide personalized learning experiences 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US" dirty="0">
                <a:solidFill>
                  <a:schemeClr val="bg2"/>
                </a:solidFill>
              </a:rPr>
              <a:t>To enable learners to apply their knowledge effectively in real-world scenarios</a:t>
            </a:r>
            <a:endParaRPr lang="en-US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229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E-learning website teaching Python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Animation-based videos for visually engaging concepts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code editor for practical hands-on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panel for up-to-date learning materials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Quizzes with feedback for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learners of all levels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Python topics covered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with progress tracking and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scenarios through practical examples/projects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897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Services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090800"/>
            <a:ext cx="85206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IN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Elastic Compute Cloud (EC2):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web service provided by Amazon Web Services (AWS) that enables users to launch and manage virtual servers in the cloud.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Amazon Web Services (AWS) Elastic Compute Cloud (EC2) to host our application servers in the cloud. EC2 provides us with a scalable and flexible way to run our application.</a:t>
            </a:r>
            <a:endParaRPr sz="1600" dirty="0">
              <a:solidFill>
                <a:schemeClr val="bg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 b="1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Relational Database Service (Amazon RDS): </a:t>
            </a:r>
            <a:r>
              <a:rPr lang="en" sz="16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the RDS instance of MySQL Engine in order to store the data such as orders and user data.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bg2"/>
                </a:solidFill>
              </a:rPr>
              <a:t>We used Relational Database Service (RDS) to manage our application's database infrastructure. RDS provides us with a fully managed, highly available, and scalable database infrastructure.</a:t>
            </a:r>
            <a:endParaRPr lang="en" sz="1600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endParaRPr sz="16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688" y="2127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Screenshots: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915725"/>
            <a:ext cx="8520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creating instance in ec2 panel and adding required values and rules</a:t>
            </a:r>
            <a:endParaRPr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59786-A12E-171E-6D5A-939C95A90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7" y="1328500"/>
            <a:ext cx="7290591" cy="37438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199100" y="199100"/>
            <a:ext cx="7191900" cy="76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successfully initializing and launching the instance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A5676-40F8-EB69-106E-3E17D54B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01" y="804750"/>
            <a:ext cx="8097734" cy="4139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34275" y="223800"/>
            <a:ext cx="85206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-US" sz="1600" dirty="0"/>
              <a:t>Changing Inbound rules for the instance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FD7A0-3533-871B-5DC1-20F39BA6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668100"/>
            <a:ext cx="8443175" cy="4335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699</Words>
  <Application>Microsoft Office PowerPoint</Application>
  <PresentationFormat>On-screen Show (16:9)</PresentationFormat>
  <Paragraphs>69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 New Roman</vt:lpstr>
      <vt:lpstr>Playfair Display</vt:lpstr>
      <vt:lpstr>Merriweather</vt:lpstr>
      <vt:lpstr>Source Sans Pro</vt:lpstr>
      <vt:lpstr>Arial</vt:lpstr>
      <vt:lpstr>Raleway</vt:lpstr>
      <vt:lpstr>Plum</vt:lpstr>
      <vt:lpstr>DEPARTMENT OF COMPUTER ENGINEERING</vt:lpstr>
      <vt:lpstr>Abstract: </vt:lpstr>
      <vt:lpstr>Problem Statement</vt:lpstr>
      <vt:lpstr>Objective</vt:lpstr>
      <vt:lpstr>Scope</vt:lpstr>
      <vt:lpstr>Services used</vt:lpstr>
      <vt:lpstr>Screenshots:</vt:lpstr>
      <vt:lpstr>PowerPoint Presentation</vt:lpstr>
      <vt:lpstr>Changing Inbound rules for the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Successfully running website on AWS</vt:lpstr>
      <vt:lpstr>Learning Outcome: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ENGINEERING</dc:title>
  <cp:lastModifiedBy>Pratik Pawade</cp:lastModifiedBy>
  <cp:revision>5</cp:revision>
  <dcterms:modified xsi:type="dcterms:W3CDTF">2023-04-23T16:21:15Z</dcterms:modified>
</cp:coreProperties>
</file>