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0" r:id="rId2"/>
    <p:sldId id="358" r:id="rId3"/>
    <p:sldId id="394" r:id="rId4"/>
    <p:sldId id="401" r:id="rId5"/>
    <p:sldId id="402" r:id="rId6"/>
    <p:sldId id="403" r:id="rId7"/>
    <p:sldId id="404" r:id="rId8"/>
    <p:sldId id="392" r:id="rId9"/>
    <p:sldId id="3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129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6741-DD79-4DBC-8299-B744E774A76B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E7AB-DFD2-4FD5-88E1-B568145F3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Splay Tree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Splaying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There are three types of splay steps, each of which has two symmetric variants: left- and right-handed.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the root. 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not the root and x and p are either both right children or are both left children.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Zig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Zag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step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this step is done when p is not the root and x is a right child and p is a left child or vice versa (x is left, p is right).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Insertion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 insert a value x into a splay tree: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Insert x as with a normal binary search tree.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when an item is inserted, a splay is performed.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As a result, the newly inserted node x becomes the root of the tree.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 40, 30, 60, 10, 35, 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 40, 30, 60, 10, 35, 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Splay Tree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451072" cy="144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8969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Insert 40, 30, 60, 10, 35, 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https://en.wikipedia.org/wiki/Splay_tree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"Data Structures and Program Design in C", Robert Kruse, Bruce Leung, C.L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Tondo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Shashi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Mogalla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Pearson, 2nd Edition, 2019.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Kusuma</a:t>
            </a:r>
            <a:r>
              <a:rPr lang="en-US" sz="2400" b="1" dirty="0" smtClean="0"/>
              <a:t>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322" y="1535723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185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Dell</cp:lastModifiedBy>
  <cp:revision>888</cp:revision>
  <dcterms:created xsi:type="dcterms:W3CDTF">2020-06-03T14:19:11Z</dcterms:created>
  <dcterms:modified xsi:type="dcterms:W3CDTF">2022-10-24T08:06:39Z</dcterms:modified>
</cp:coreProperties>
</file>