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0" r:id="rId2"/>
    <p:sldId id="358" r:id="rId3"/>
    <p:sldId id="394" r:id="rId4"/>
    <p:sldId id="402" r:id="rId5"/>
    <p:sldId id="404" r:id="rId6"/>
    <p:sldId id="405" r:id="rId7"/>
    <p:sldId id="392" r:id="rId8"/>
    <p:sldId id="3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Splay Tree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Splaying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There are three types of splay steps, each of which has two symmetric variants: left- and right-handed.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the root. 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and p are either both right children or are both left children.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is a right child and p is a left child or vice versa (x is left, p is right).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Deletion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a node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use the same method as with a binary search tree: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has two children: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Swap its value with that of either the rightmost node of its left sub tree (its in-order predecessor) or the leftmost node of its right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(its in-order successor).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Remove that node instead.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 this way, deletion is reduced to the problem of removing a node with 0 or 1 children.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Unlike a binary search tree, in a splay tree after deletion, we splay the parent of the removed node to the top of the tree.</a:t>
            </a: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Delete 40, 10, 35, 70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Search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Search 50, 20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https://en.wikipedia.org/wiki/Splay_tree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"Data Structures and Program Design in C", Robert Kruse, Bruce Leung, C.L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Tondo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Shashi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Mogalla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Pearson, 2nd Edition, 2019.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6850</TotalTime>
  <Words>153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888</cp:revision>
  <dcterms:created xsi:type="dcterms:W3CDTF">2020-06-03T14:19:11Z</dcterms:created>
  <dcterms:modified xsi:type="dcterms:W3CDTF">2022-10-24T08:56:47Z</dcterms:modified>
</cp:coreProperties>
</file>