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65" r:id="rId4"/>
    <p:sldId id="366" r:id="rId5"/>
    <p:sldId id="367" r:id="rId6"/>
    <p:sldId id="368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4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 Structures and its Applications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/>
              <a:t>Dinesh</a:t>
            </a:r>
            <a:r>
              <a:rPr lang="en-IN" sz="2400" b="1" dirty="0" smtClean="0"/>
              <a:t> Singh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Application of stacks – Recursion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463036"/>
            <a:ext cx="8699863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Recursive function to compute factorial of n</a:t>
            </a:r>
          </a:p>
          <a:p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IN" altLang="en-US" sz="28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factorial(n)</a:t>
            </a:r>
          </a:p>
          <a:p>
            <a:r>
              <a:rPr lang="en-IN" altLang="en-US" sz="28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r>
              <a:rPr lang="en-IN" altLang="en-US" sz="28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IN" altLang="en-US" sz="28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IN" altLang="en-US" sz="2800" b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f; </a:t>
            </a:r>
            <a:endParaRPr lang="en-IN" altLang="en-US" sz="28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IN" altLang="en-US" sz="28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if(n==0) </a:t>
            </a:r>
          </a:p>
          <a:p>
            <a:r>
              <a:rPr lang="en-IN" altLang="en-US" sz="28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return 1;</a:t>
            </a:r>
          </a:p>
          <a:p>
            <a:r>
              <a:rPr lang="en-IN" altLang="en-US" sz="28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f=n*factorial(n-1); </a:t>
            </a:r>
          </a:p>
          <a:p>
            <a:r>
              <a:rPr lang="en-IN" altLang="en-US" sz="28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return f;</a:t>
            </a:r>
          </a:p>
          <a:p>
            <a:r>
              <a:rPr lang="en-IN" altLang="en-US" sz="28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026" name="AutoShape 2" descr="How is recursion used to compute the factorial functio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ow is recursion used to compute the factorial functio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2" name="AutoShape 8" descr="How to trace a recursion? - Stack 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4" name="AutoShape 10" descr="How to trace a recursion? - Stack 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6" name="AutoShape 12" descr="How to trace a recursion? - Stack 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4" name="AutoShape 2" descr="How is recursion used to compute the factorial functio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6" name="AutoShape 4" descr="How is recursion used to compute the factorial functio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How is recursion used to compute the factorial functio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0" name="AutoShape 8" descr="How is recursion used to compute the factorial functio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82" name="Picture 10" descr="13-Recurs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154" y="2173651"/>
            <a:ext cx="5316584" cy="39132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Application of stacks – Recursion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463036"/>
            <a:ext cx="8699863" cy="64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Recursive function to find the product of a*b</a:t>
            </a: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a*b= a if b=1;</a:t>
            </a: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a*b = a*(b-1)+a if b &gt;1;</a:t>
            </a:r>
          </a:p>
          <a:p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To evaluate 6 * 3</a:t>
            </a: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6*3 = 6*2 + 6 = 6*1 + 6 + 6 = 6 + 6 + 6 = 18</a:t>
            </a:r>
          </a:p>
          <a:p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multiply(</a:t>
            </a:r>
            <a:r>
              <a:rPr lang="en-IN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a, </a:t>
            </a:r>
            <a:r>
              <a:rPr lang="en-IN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b)</a:t>
            </a: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IN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p;</a:t>
            </a: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if (b==1)</a:t>
            </a: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return a</a:t>
            </a: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p= multiply(a,b-1) + a;</a:t>
            </a: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return p;</a:t>
            </a: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6" name="AutoShape 2" descr="How is recursion used to compute the factorial functio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ow is recursion used to compute the factorial functio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2" name="AutoShape 8" descr="How to trace a recursion? - Stack 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4" name="AutoShape 10" descr="How to trace a recursion? - Stack 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6" name="AutoShape 12" descr="How to trace a recursion? - Stack 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Application of stacks – Recursion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463036"/>
            <a:ext cx="869986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Fibonacci Sequence</a:t>
            </a:r>
          </a:p>
          <a:p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IN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fibonacci</a:t>
            </a: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sequence is the sequence of integers </a:t>
            </a: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1, 1, 2, 3, 5, 8, 13, 21, 34...</a:t>
            </a:r>
          </a:p>
          <a:p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Each element is the sum of two preceding elements</a:t>
            </a: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If  we consider fib(0) = 1 and fib(1)=1 </a:t>
            </a: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then recursive definition to compute the nth element in the sequence  is </a:t>
            </a:r>
          </a:p>
          <a:p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fib(n) = n if n=0 or n=1</a:t>
            </a:r>
          </a:p>
          <a:p>
            <a:pPr lvl="1"/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fib(n) = fib(n-1) + fib(n-2) for n &gt;=2</a:t>
            </a:r>
          </a:p>
          <a:p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6" name="AutoShape 2" descr="How is recursion used to compute the factorial functio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ow is recursion used to compute the factorial functio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2" name="AutoShape 8" descr="How to trace a recursion? - Stack 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4" name="AutoShape 10" descr="How to trace a recursion? - Stack 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6" name="AutoShape 12" descr="How to trace a recursion? - Stack 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Application of stacks – Recursion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463036"/>
            <a:ext cx="8699863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Recursive function to compute the nth element in the Fibonacci Sequence</a:t>
            </a:r>
          </a:p>
          <a:p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fib(</a:t>
            </a:r>
            <a:r>
              <a:rPr lang="en-IN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n)</a:t>
            </a: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IN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x,y</a:t>
            </a: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if ( (n==0) || (n==1))</a:t>
            </a: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return n;</a:t>
            </a: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x= fib(n-1) ;</a:t>
            </a: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y=fib(n-2);</a:t>
            </a: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return </a:t>
            </a:r>
            <a:r>
              <a:rPr lang="en-IN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x+y</a:t>
            </a: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6" name="AutoShape 2" descr="How is recursion used to compute the factorial functio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ow is recursion used to compute the factorial functio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2" name="AutoShape 8" descr="How to trace a recursion? - Stack 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4" name="AutoShape 10" descr="How to trace a recursion? - Stack 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6" name="AutoShape 12" descr="How to trace a recursion? - Stack 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02" name="AutoShape 2" descr="Understanding Python decorators optimizing a recursive Fibonacci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04" name="AutoShape 4" descr="Understanding Python decorators optimizing a recursive Fibonacci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5605" name="Picture 5" descr="C:\Users\ACER\Desktop\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5024" y="2162703"/>
            <a:ext cx="5164942" cy="30040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Application of stacks – Recursion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463036"/>
            <a:ext cx="8699863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Recursive function to find the sum of elements of an array</a:t>
            </a:r>
          </a:p>
          <a:p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IN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sum(</a:t>
            </a:r>
            <a:r>
              <a:rPr lang="en-IN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*a, </a:t>
            </a:r>
            <a:r>
              <a:rPr lang="en-IN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n)</a:t>
            </a:r>
          </a:p>
          <a:p>
            <a:r>
              <a:rPr lang="en-IN" altLang="en-US" sz="22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//a is pointer to the array, n is the index of the last element of the array</a:t>
            </a: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IN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s;</a:t>
            </a: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if(n==0) </a:t>
            </a:r>
            <a:r>
              <a:rPr lang="en-IN" altLang="en-US" sz="22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 base condition</a:t>
            </a: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return a[0];</a:t>
            </a: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s= sum(a,n-1) + a[n]; </a:t>
            </a:r>
            <a:r>
              <a:rPr lang="en-IN" altLang="en-US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 compute sum of n-1 elements and add the nth element</a:t>
            </a:r>
            <a:endParaRPr lang="en-IN" altLang="en-US" sz="2200" b="1" dirty="0" smtClean="0">
              <a:solidFill>
                <a:srgbClr val="FF0000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return s;</a:t>
            </a: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6" name="AutoShape 2" descr="How is recursion used to compute the factorial functio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ow is recursion used to compute the factorial functio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2" name="AutoShape 8" descr="How to trace a recursion? - Stack 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4" name="AutoShape 10" descr="How to trace a recursion? - Stack 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6" name="AutoShape 12" descr="How to trace a recursion? - Stack 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02" name="AutoShape 2" descr="Understanding Python decorators optimizing a recursive Fibonacci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04" name="AutoShape 4" descr="Understanding Python decorators optimizing a recursive Fibonacci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Application of stacks – Recursion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463036"/>
            <a:ext cx="8699863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Recursive function to display the elements of the linked list in the reverse order</a:t>
            </a:r>
          </a:p>
          <a:p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IN" altLang="en-US" sz="24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display(</a:t>
            </a:r>
            <a:r>
              <a:rPr lang="en-IN" altLang="en-US" sz="24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node *p)</a:t>
            </a:r>
          </a:p>
          <a:p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if(p-&gt;next!=NULL)</a:t>
            </a:r>
          </a:p>
          <a:p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display(p-&gt;next)</a:t>
            </a:r>
          </a:p>
          <a:p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IN" altLang="en-US" sz="24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(“%d “,p-&gt;data);</a:t>
            </a:r>
          </a:p>
          <a:p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026" name="AutoShape 2" descr="How is recursion used to compute the factorial functio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ow is recursion used to compute the factorial functio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2" name="AutoShape 8" descr="How to trace a recursion? - Stack 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4" name="AutoShape 10" descr="How to trace a recursion? - Stack 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6" name="AutoShape 12" descr="How to trace a recursion? - Stack 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02" name="AutoShape 2" descr="Understanding Python decorators optimizing a recursive Fibonacci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04" name="AutoShape 4" descr="Understanding Python decorators optimizing a recursive Fibonacci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Application of stacks – Recursion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463036"/>
            <a:ext cx="869986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Tower of Hanoi</a:t>
            </a:r>
          </a:p>
          <a:p>
            <a:endParaRPr lang="en-IN" altLang="en-US" sz="24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Three Pegs A, B and C exists. N disks of differing diameters are placed on peg A. The Larger disk is always below a smaller disk. The objective is to move the N disks from Peg A to Peg C using Peg B as the </a:t>
            </a:r>
            <a:r>
              <a:rPr lang="en-IN" altLang="en-US" sz="24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auxillary</a:t>
            </a: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peg</a:t>
            </a:r>
          </a:p>
          <a:p>
            <a:pPr algn="just"/>
            <a:endParaRPr lang="en-IN" altLang="en-US" sz="24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6" name="AutoShape 2" descr="How is recursion used to compute the factorial functio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ow is recursion used to compute the factorial functio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2" name="AutoShape 8" descr="How to trace a recursion? - Stack 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4" name="AutoShape 10" descr="How to trace a recursion? - Stack 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6" name="AutoShape 12" descr="How to trace a recursion? - Stack 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02" name="AutoShape 2" descr="Understanding Python decorators optimizing a recursive Fibonacci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04" name="AutoShape 4" descr="Understanding Python decorators optimizing a recursive Fibonacci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7650" name="Picture 2" descr="C:\Users\ACER\Desktop\Tower_of_Hano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2379" y="3802236"/>
            <a:ext cx="6256382" cy="26813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Application of stacks – Recursion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AutoShape 2" descr="How is recursion used to compute the factorial functio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ow is recursion used to compute the factorial functio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2" name="AutoShape 8" descr="How to trace a recursion? - Stack 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4" name="AutoShape 10" descr="How to trace a recursion? - Stack 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6" name="AutoShape 12" descr="How to trace a recursion? - Stack 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02" name="AutoShape 2" descr="Understanding Python decorators optimizing a recursive Fibonacci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04" name="AutoShape 4" descr="Understanding Python decorators optimizing a recursive Fibonacci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463036"/>
            <a:ext cx="8699863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Tower of Hanoi – recursive solution</a:t>
            </a:r>
          </a:p>
          <a:p>
            <a:endParaRPr lang="en-IN" altLang="en-US" sz="24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If a solution to n-1 disks is found, then the problem would be solved. Because in the trivial case of one disk, the solution would be to move the single disk from Peg A to Peg C.</a:t>
            </a:r>
          </a:p>
          <a:p>
            <a:endParaRPr lang="en-IN" altLang="en-US" sz="24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To move n disks from A to C , the recursive solution would be as follows</a:t>
            </a:r>
          </a:p>
          <a:p>
            <a:pPr marL="914400" lvl="1" indent="-457200">
              <a:buAutoNum type="arabicPeriod"/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If n=1 move the single disk from A to C and stop</a:t>
            </a:r>
          </a:p>
          <a:p>
            <a:pPr marL="914400" lvl="1" indent="-457200">
              <a:buAutoNum type="arabicPeriod"/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Move the top n-1 disks from A to B using C as </a:t>
            </a:r>
            <a:r>
              <a:rPr lang="en-IN" altLang="en-US" sz="24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auxillary</a:t>
            </a: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914400" lvl="1" indent="-457200">
              <a:buAutoNum type="arabicPeriod"/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Move the remaining disk from A to C</a:t>
            </a:r>
          </a:p>
          <a:p>
            <a:pPr marL="914400" lvl="1" indent="-457200">
              <a:buAutoNum type="arabicPeriod"/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Move n-1 disks from B to C using A as the </a:t>
            </a:r>
            <a:r>
              <a:rPr lang="en-IN" altLang="en-US" sz="24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auxillary</a:t>
            </a:r>
            <a:endParaRPr lang="en-IN" altLang="en-US" sz="24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IN" altLang="en-US" sz="24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endParaRPr lang="en-IN" altLang="en-US" sz="24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Application of stacks – Recursion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AutoShape 2" descr="How is recursion used to compute the factorial functio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ow is recursion used to compute the factorial functio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2" name="AutoShape 8" descr="How to trace a recursion? - Stack 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4" name="AutoShape 10" descr="How to trace a recursion? - Stack 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6" name="AutoShape 12" descr="How to trace a recursion? - Stack 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02" name="AutoShape 2" descr="Understanding Python decorators optimizing a recursive Fibonacci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04" name="AutoShape 4" descr="Understanding Python decorators optimizing a recursive Fibonacci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463036"/>
            <a:ext cx="8699863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Recursive function for Tower of Hanoi</a:t>
            </a:r>
          </a:p>
          <a:p>
            <a:endParaRPr lang="en-IN" altLang="en-US" sz="24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IN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void tower(</a:t>
            </a:r>
            <a:r>
              <a:rPr lang="en-IN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IN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n,char</a:t>
            </a:r>
            <a:r>
              <a:rPr lang="en-IN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src,char</a:t>
            </a:r>
            <a:r>
              <a:rPr lang="en-IN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tmp,char</a:t>
            </a:r>
            <a:r>
              <a:rPr lang="en-IN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dst</a:t>
            </a:r>
            <a:r>
              <a:rPr lang="en-IN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r>
              <a:rPr lang="en-IN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{</a:t>
            </a:r>
          </a:p>
          <a:p>
            <a:r>
              <a:rPr lang="en-IN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if(n==1)</a:t>
            </a:r>
          </a:p>
          <a:p>
            <a:r>
              <a:rPr lang="en-IN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{</a:t>
            </a:r>
          </a:p>
          <a:p>
            <a:r>
              <a:rPr lang="en-IN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lang="en-IN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IN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("\</a:t>
            </a:r>
            <a:r>
              <a:rPr lang="en-IN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nMove</a:t>
            </a:r>
            <a:r>
              <a:rPr lang="en-IN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disk %d from %c to %</a:t>
            </a:r>
            <a:r>
              <a:rPr lang="en-IN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c",n,src,dst</a:t>
            </a:r>
            <a:r>
              <a:rPr lang="en-IN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</a:p>
          <a:p>
            <a:r>
              <a:rPr lang="en-IN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return;</a:t>
            </a:r>
          </a:p>
          <a:p>
            <a:r>
              <a:rPr lang="en-IN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}</a:t>
            </a:r>
          </a:p>
          <a:p>
            <a:r>
              <a:rPr lang="en-IN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tower(n-1,src,dst,tmp);</a:t>
            </a:r>
          </a:p>
          <a:p>
            <a:r>
              <a:rPr lang="en-IN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IN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IN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("\</a:t>
            </a:r>
            <a:r>
              <a:rPr lang="en-IN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nMove</a:t>
            </a:r>
            <a:r>
              <a:rPr lang="en-IN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disk %d form %c to %</a:t>
            </a:r>
            <a:r>
              <a:rPr lang="en-IN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c",n,src,dst</a:t>
            </a:r>
            <a:r>
              <a:rPr lang="en-IN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</a:p>
          <a:p>
            <a:r>
              <a:rPr lang="en-IN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tower(n-1,tmp,src,dst);</a:t>
            </a:r>
          </a:p>
          <a:p>
            <a:r>
              <a:rPr lang="en-IN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return;   </a:t>
            </a:r>
          </a:p>
          <a:p>
            <a:r>
              <a:rPr lang="en-IN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} 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Application of stacks – Recursion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AutoShape 2" descr="How is recursion used to compute the factorial functio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ow is recursion used to compute the factorial functio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2" name="AutoShape 8" descr="How to trace a recursion? - Stack 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4" name="AutoShape 10" descr="How to trace a recursion? - Stack 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6" name="AutoShape 12" descr="How to trace a recursion? - Stack 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02" name="AutoShape 2" descr="Understanding Python decorators optimizing a recursive Fibonacci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04" name="AutoShape 4" descr="Understanding Python decorators optimizing a recursive Fibonacci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463036"/>
            <a:ext cx="869986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Recursive function for Tower of Hanoi</a:t>
            </a:r>
          </a:p>
          <a:p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Solution for 4 disks</a:t>
            </a:r>
          </a:p>
          <a:p>
            <a:pPr lvl="1"/>
            <a:r>
              <a:rPr lang="en-IN" altLang="en-US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Move disk 1 from peg A to peg B                               </a:t>
            </a:r>
          </a:p>
          <a:p>
            <a:pPr lvl="1"/>
            <a:r>
              <a:rPr lang="en-IN" altLang="en-US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Move disk 2 from peg A to peg C		          </a:t>
            </a:r>
          </a:p>
          <a:p>
            <a:pPr lvl="1"/>
            <a:r>
              <a:rPr lang="en-IN" altLang="en-US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Move disk 1 from peg B to peg C</a:t>
            </a:r>
          </a:p>
          <a:p>
            <a:pPr lvl="1"/>
            <a:r>
              <a:rPr lang="en-IN" altLang="en-US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Move disk 3 from peg A to peg B</a:t>
            </a:r>
          </a:p>
          <a:p>
            <a:pPr lvl="1"/>
            <a:r>
              <a:rPr lang="en-IN" altLang="en-US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Move disk 1 from peg C to peg A</a:t>
            </a:r>
          </a:p>
          <a:p>
            <a:pPr lvl="1"/>
            <a:r>
              <a:rPr lang="en-IN" altLang="en-US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Move disk 2 from peg C to peg B</a:t>
            </a:r>
          </a:p>
          <a:p>
            <a:pPr lvl="1"/>
            <a:r>
              <a:rPr lang="en-IN" altLang="en-US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Move disk 1 from peg A to peg B		Solution for moving 3 disks from A to B</a:t>
            </a:r>
          </a:p>
          <a:p>
            <a:pPr lvl="1"/>
            <a:r>
              <a:rPr lang="en-IN" altLang="en-US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Move disk 4 from peg A to peg C		Move  4</a:t>
            </a:r>
            <a:r>
              <a:rPr lang="en-IN" altLang="en-US" b="1" baseline="30000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</a:t>
            </a:r>
            <a:r>
              <a:rPr lang="en-IN" altLang="en-US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disk from A to C</a:t>
            </a:r>
          </a:p>
          <a:p>
            <a:pPr lvl="1"/>
            <a:r>
              <a:rPr lang="en-IN" altLang="en-US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Move disk 1 from peg B to peg C		Solution for moving 3 disks from B to C</a:t>
            </a:r>
          </a:p>
          <a:p>
            <a:pPr lvl="1"/>
            <a:r>
              <a:rPr lang="en-IN" altLang="en-US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Move disk 2 from peg B to peg A</a:t>
            </a:r>
          </a:p>
          <a:p>
            <a:pPr lvl="1"/>
            <a:r>
              <a:rPr lang="en-IN" altLang="en-US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Move disk 1 from peg C to peg A</a:t>
            </a:r>
          </a:p>
          <a:p>
            <a:pPr lvl="1"/>
            <a:r>
              <a:rPr lang="en-IN" altLang="en-US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Move disk 3 from peg B to peg C</a:t>
            </a:r>
          </a:p>
          <a:p>
            <a:pPr lvl="1"/>
            <a:r>
              <a:rPr lang="en-IN" altLang="en-US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Move disk 1 from peg A to peg B</a:t>
            </a:r>
          </a:p>
          <a:p>
            <a:pPr lvl="1"/>
            <a:r>
              <a:rPr lang="en-IN" altLang="en-US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Move disk 2 from peg A to peg C</a:t>
            </a:r>
          </a:p>
          <a:p>
            <a:pPr lvl="1"/>
            <a:r>
              <a:rPr lang="en-IN" altLang="en-US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Move disk 1 from peg B to peg C</a:t>
            </a:r>
          </a:p>
          <a:p>
            <a:endParaRPr lang="en-IN" altLang="en-US" sz="24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4310746" y="3422470"/>
            <a:ext cx="927461" cy="444137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4297681" y="4715689"/>
            <a:ext cx="1018905" cy="53557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/>
          <p:cNvSpPr/>
          <p:nvPr/>
        </p:nvSpPr>
        <p:spPr>
          <a:xfrm>
            <a:off x="3958046" y="2207623"/>
            <a:ext cx="404948" cy="193330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ight Brace 23"/>
          <p:cNvSpPr/>
          <p:nvPr/>
        </p:nvSpPr>
        <p:spPr>
          <a:xfrm>
            <a:off x="3997234" y="4441371"/>
            <a:ext cx="326572" cy="18810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2" y="1737360"/>
            <a:ext cx="8727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cap="all" dirty="0" smtClean="0"/>
              <a:t>Data structures and its applications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2" y="2888778"/>
            <a:ext cx="82054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Application of stacks– Functions, nested functions and Recursion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/>
              <a:t>Dinesh</a:t>
            </a:r>
            <a:r>
              <a:rPr lang="en-IN" sz="2400" b="1" dirty="0" smtClean="0"/>
              <a:t> Singh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0" y="4245844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dineshs@pes.edu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</a:t>
            </a:r>
            <a:r>
              <a:rPr lang="en-US" sz="2400" dirty="0" smtClean="0"/>
              <a:t>8088654402 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/>
              <a:t>Dinesh</a:t>
            </a:r>
            <a:r>
              <a:rPr lang="en-IN" sz="2400" b="1" dirty="0" smtClean="0"/>
              <a:t> Singh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Application of stacks – Functions, nested functions 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463036"/>
            <a:ext cx="869986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Activation record : </a:t>
            </a:r>
          </a:p>
          <a:p>
            <a:pPr algn="just">
              <a:buFont typeface="Arial" pitchFamily="34" charset="0"/>
              <a:buChar char="•"/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When functions are called, The system (or the program) must remember the place where the call was made, so that it can return there after the function is complete. </a:t>
            </a:r>
          </a:p>
          <a:p>
            <a:pPr algn="just">
              <a:buFont typeface="Arial" pitchFamily="34" charset="0"/>
              <a:buChar char="•"/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It must also remember all the local variables, processor registers, and the like, so that information will not be lost while the function is working. </a:t>
            </a:r>
          </a:p>
          <a:p>
            <a:pPr algn="just">
              <a:buFont typeface="Arial" pitchFamily="34" charset="0"/>
              <a:buChar char="•"/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This information is considered as  large data structure . This structure is sometimes called the invocation record or the activation record for the function call.</a:t>
            </a:r>
          </a:p>
          <a:p>
            <a:pPr marL="546100" indent="-457200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Application of stacks – Functions, nested functions and Recursion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463036"/>
            <a:ext cx="8699863" cy="5986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indent="-457200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Suppose that there are three functions called A,B and C. M is the main  function.</a:t>
            </a:r>
          </a:p>
          <a:p>
            <a:pPr marL="546100" indent="-457200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Suppose that A invokes B and B invokes C. Then B will not have finished its work until C has finished and returned</a:t>
            </a:r>
            <a:r>
              <a:rPr lang="en-IN" sz="2400" i="1" dirty="0" smtClean="0"/>
              <a:t>. </a:t>
            </a: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Similarly, A is the first to start work, but it is the last to be finished, not until sometime after B has finished and returned.</a:t>
            </a:r>
          </a:p>
          <a:p>
            <a:pPr marL="546100" indent="-457200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Thus the sequence by which function activity proceeds is summed up as the property last in, first out.</a:t>
            </a:r>
          </a:p>
          <a:p>
            <a:pPr marL="546100" indent="-457200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The machine’s task of assigning temporary storage area (activation records ) used by functions would be in same order (LIFO).</a:t>
            </a:r>
          </a:p>
          <a:p>
            <a:pPr marL="546100" indent="-457200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Since LIFO property is used, the machine  allocates these records in the stack</a:t>
            </a:r>
          </a:p>
          <a:p>
            <a:pPr marL="546100" indent="-457200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Hence a stack plays a key role in invoking functions in a computer system.</a:t>
            </a:r>
          </a:p>
          <a:p>
            <a:pPr marL="546100" indent="-457200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6100" indent="-457200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Application of stacks – Functions, nested functions 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4507" y="1463036"/>
            <a:ext cx="869986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eaLnBrk="0" fontAlgn="base" hangingPunct="0">
              <a:spcBef>
                <a:spcPct val="0"/>
              </a:spcBef>
            </a:pP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Example :</a:t>
            </a:r>
          </a:p>
          <a:p>
            <a:pPr marL="546100" eaLnBrk="0" fontAlgn="base" hangingPunct="0">
              <a:spcBef>
                <a:spcPct val="0"/>
              </a:spcBef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6100" eaLnBrk="0" fontAlgn="base" hangingPunct="0">
              <a:spcBef>
                <a:spcPct val="0"/>
              </a:spcBef>
            </a:pP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Consider the following showing the order in which the functions are invoked</a:t>
            </a:r>
          </a:p>
          <a:p>
            <a:pPr marL="546100" eaLnBrk="0" fontAlgn="base" hangingPunct="0">
              <a:spcBef>
                <a:spcPct val="0"/>
              </a:spcBef>
            </a:pP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</a:p>
          <a:p>
            <a:pPr marL="546100" indent="-457200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0686" y="3043398"/>
            <a:ext cx="4661952" cy="364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Application of stacks – Functions, nested functions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463036"/>
            <a:ext cx="8699863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The Sequence of stack frames of the activation records of the function calls is given below. Each vertical column shows the contents of the stack at a given time, and changes to the stack are portrayed by reading through the frames from left to right.</a:t>
            </a:r>
          </a:p>
          <a:p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6100" indent="-457200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495" y="3709851"/>
            <a:ext cx="6952725" cy="254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3185" y="2481925"/>
            <a:ext cx="2489547" cy="1946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Application of stacks – Recursion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463036"/>
            <a:ext cx="8699863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Recursion :</a:t>
            </a:r>
          </a:p>
          <a:p>
            <a:pPr algn="just">
              <a:buFont typeface="Arial" pitchFamily="34" charset="0"/>
              <a:buChar char="•"/>
            </a:pP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Recursion is a computer programming technique involving the use of a procedure, subroutine or a  function. </a:t>
            </a:r>
          </a:p>
          <a:p>
            <a:pPr algn="just"/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The process in which a function calls itself directly or indirectly is called recursion and the corresponding function is called as </a:t>
            </a:r>
            <a:r>
              <a:rPr lang="en-IN" altLang="en-US" sz="2200" b="1" u="sng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recursive function</a:t>
            </a: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4" descr="C Recursion (Recursive function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39156" y="3726995"/>
            <a:ext cx="3141526" cy="26388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Application of stacks – Recursion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463036"/>
            <a:ext cx="869986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altLang="en-US" sz="2200" b="1" u="sng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How a particular problem is solved using recursion?</a:t>
            </a:r>
          </a:p>
          <a:p>
            <a:endParaRPr lang="en-IN" altLang="en-US" sz="2200" b="1" u="sng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The idea is to represent a problem in terms of one or more smaller problems. </a:t>
            </a:r>
          </a:p>
          <a:p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 way is found to solve these smaller problems and then build up a solution to the entire problem.</a:t>
            </a: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>
              <a:buFont typeface="Arial" pitchFamily="34" charset="0"/>
              <a:buChar char="•"/>
            </a:pP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The sub problems are in turn broken down into smaller sub problems until the solution to the smallest sub problem is known. </a:t>
            </a:r>
          </a:p>
          <a:p>
            <a:pPr>
              <a:buFont typeface="Arial" pitchFamily="34" charset="0"/>
              <a:buChar char="•"/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The solution to the smallest sub problem is called the base case.</a:t>
            </a:r>
          </a:p>
          <a:p>
            <a:pPr>
              <a:buFont typeface="Arial" pitchFamily="34" charset="0"/>
              <a:buChar char="•"/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 the recursive program, the solution to </a:t>
            </a:r>
            <a:r>
              <a:rPr lang="en-IN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thebase</a:t>
            </a: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case is provided</a:t>
            </a:r>
          </a:p>
          <a:p>
            <a:pPr algn="just"/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Application of stacks – Recursion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463036"/>
            <a:ext cx="8699863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Example 1: Factorial of a Number n</a:t>
            </a:r>
          </a:p>
          <a:p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Recursive definition :  </a:t>
            </a: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n! = 1 if n=1</a:t>
            </a:r>
          </a:p>
          <a:p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n!= n * (n-1)! If </a:t>
            </a: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n&gt;1</a:t>
            </a: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AutoShape 2" descr="How is recursion used to compute the factorial functio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How is recursion used to compute the factorial functio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How is recursion used to compute the factorial functio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6" name="AutoShape 8" descr="How is recursion used to compute the factorial functio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5" name="Picture 6" descr="Recurs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9306" y="1516698"/>
            <a:ext cx="3457422" cy="50147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1277</Words>
  <Application>Microsoft Office PowerPoint</Application>
  <PresentationFormat>Widescreen</PresentationFormat>
  <Paragraphs>199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HP</cp:lastModifiedBy>
  <cp:revision>143</cp:revision>
  <dcterms:created xsi:type="dcterms:W3CDTF">2020-06-03T14:19:11Z</dcterms:created>
  <dcterms:modified xsi:type="dcterms:W3CDTF">2020-09-16T05:39:49Z</dcterms:modified>
</cp:coreProperties>
</file>