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2" roundtripDataSignature="AMtx7mjkvjoREGAp9tRdPPczcowGt7qH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28473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4622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6780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9372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7089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8335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679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078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0073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062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1340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9284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7322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8984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1228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4723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414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Data Structures and its Applications</a:t>
            </a:r>
            <a:endParaRPr sz="36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Dinesh Singh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" name="Google Shape;87;p1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88" name="Google Shape;88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0" name="Google Shape;90;p1"/>
          <p:cNvCxnSpPr/>
          <p:nvPr/>
        </p:nvCxnSpPr>
        <p:spPr>
          <a:xfrm rot="10800000" flipH="1">
            <a:off x="4781916" y="4112436"/>
            <a:ext cx="4581449" cy="1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1" name="Google Shape;91;p1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5722" y="1606241"/>
            <a:ext cx="2369218" cy="35501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</p:grpSpPr>
        <p:sp>
          <p:nvSpPr>
            <p:cNvPr id="93" name="Google Shape;93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Stacks – linked list implementation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4" name="Google Shape;214;p10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5" name="Google Shape;215;p10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0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Data Structures and its Applications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0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0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0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0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0"/>
          <p:cNvSpPr/>
          <p:nvPr/>
        </p:nvSpPr>
        <p:spPr>
          <a:xfrm>
            <a:off x="287383" y="1463036"/>
            <a:ext cx="8699863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sz="20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0"/>
          <p:cNvSpPr/>
          <p:nvPr/>
        </p:nvSpPr>
        <p:spPr>
          <a:xfrm>
            <a:off x="409273" y="1566760"/>
            <a:ext cx="7964017" cy="406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//implements the push operation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void push(</a:t>
            </a:r>
            <a:r>
              <a:rPr lang="en-IN" sz="24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x, </a:t>
            </a:r>
            <a:r>
              <a:rPr lang="en-IN" sz="24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1" dirty="0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stack </a:t>
            </a: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* s)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//s is pointer to structure stack</a:t>
            </a:r>
            <a:endParaRPr sz="24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{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IN" sz="24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node *temp;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temp=(</a:t>
            </a:r>
            <a:r>
              <a:rPr lang="en-IN" sz="24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node*)</a:t>
            </a:r>
            <a:r>
              <a:rPr lang="en-IN" sz="24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malloc</a:t>
            </a: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IN" sz="24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sizeof</a:t>
            </a: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IN" sz="24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node));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temp-&gt;data=x;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temp-&gt;next=s-&gt;top; </a:t>
            </a:r>
            <a:r>
              <a:rPr lang="en-IN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 insert in front of the list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s-&gt;top=temp; </a:t>
            </a:r>
            <a:r>
              <a:rPr lang="en-IN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 make top points to the new top node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}</a:t>
            </a:r>
            <a:endParaRPr dirty="0"/>
          </a:p>
          <a:p>
            <a:pPr marL="5461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Stacks – linked list implementation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11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9" name="Google Shape;229;p11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1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Data Structures and its Applications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1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1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1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1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1"/>
          <p:cNvSpPr/>
          <p:nvPr/>
        </p:nvSpPr>
        <p:spPr>
          <a:xfrm>
            <a:off x="287383" y="1463036"/>
            <a:ext cx="8699863" cy="4739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//implements the pop operation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//returns top element, -1 if stack is empty</a:t>
            </a:r>
            <a:endParaRPr sz="24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pop(</a:t>
            </a:r>
            <a:r>
              <a:rPr lang="en-IN" sz="24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1" dirty="0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stack </a:t>
            </a: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*s)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n-IN" sz="24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x;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IN" sz="24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node *q;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if(s-&gt;top==NULL)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IN" sz="24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("Empty Stack\n");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 return -1;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sz="2000" b="1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Stacks – linked list implementation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p12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2" name="Google Shape;242;p12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2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Data Structures and its Applications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2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2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2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2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2"/>
          <p:cNvSpPr/>
          <p:nvPr/>
        </p:nvSpPr>
        <p:spPr>
          <a:xfrm>
            <a:off x="287383" y="1463036"/>
            <a:ext cx="8699863" cy="4370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//implements the pop operation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  q=s-&gt;top;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   x=q-&gt;data; </a:t>
            </a:r>
            <a:r>
              <a:rPr lang="en-I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 get the top element</a:t>
            </a:r>
            <a:endParaRPr sz="2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  s-&gt;top=q-&gt;next; </a:t>
            </a:r>
            <a:r>
              <a:rPr lang="en-I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 make top point to the next top</a:t>
            </a:r>
            <a:endParaRPr sz="2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  free(q); </a:t>
            </a:r>
            <a:r>
              <a:rPr lang="en-I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 free the memory of the node</a:t>
            </a:r>
            <a:endParaRPr sz="2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   return(x);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sz="20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Stacks – linked list implementation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4" name="Google Shape;254;p13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55" name="Google Shape;255;p1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Data Structures and its Applications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3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3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3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3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3"/>
          <p:cNvSpPr/>
          <p:nvPr/>
        </p:nvSpPr>
        <p:spPr>
          <a:xfrm>
            <a:off x="287383" y="1463036"/>
            <a:ext cx="8699863" cy="578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//implements the display  operation</a:t>
            </a:r>
            <a:endParaRPr sz="24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void display(</a:t>
            </a:r>
            <a:r>
              <a:rPr lang="en-IN" sz="22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200" b="1" dirty="0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stack </a:t>
            </a: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*s)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IN" sz="22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node *q;</a:t>
            </a:r>
            <a:endParaRPr sz="2200" b="1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if(s-&gt;top==NULL)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IN" sz="22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("Empty Stack\n");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else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q=s-&gt;top;</a:t>
            </a:r>
            <a:endParaRPr sz="2200" b="1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while(q!=NULL)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  </a:t>
            </a:r>
            <a:r>
              <a:rPr lang="en-IN" sz="22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("%d-&gt;“,q-&gt;data);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  </a:t>
            </a: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IN" sz="2200" b="1" dirty="0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=q-</a:t>
            </a: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&gt;next;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200" b="1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Stacks – Application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p14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68" name="Google Shape;268;p14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Data Structures and its Applications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4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4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4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4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4"/>
          <p:cNvSpPr/>
          <p:nvPr/>
        </p:nvSpPr>
        <p:spPr>
          <a:xfrm>
            <a:off x="287383" y="1463036"/>
            <a:ext cx="8699863" cy="406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Write an Algorithm to </a:t>
            </a:r>
            <a:r>
              <a:rPr lang="en-IN" sz="2200" b="1" dirty="0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print a string in the reverse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//prints the text in a reverse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reverse(t)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IN" sz="22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=0;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//push all the characters on to the stack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while(t[</a:t>
            </a:r>
            <a:r>
              <a:rPr lang="en-IN" sz="22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]!=‘\0’)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push(</a:t>
            </a:r>
            <a:r>
              <a:rPr lang="en-IN" sz="22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s,t</a:t>
            </a: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IN" sz="22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]);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IN" sz="22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=i+1;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}    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Stacks – Application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" name="Google Shape;280;p15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81" name="Google Shape;281;p15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5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Data Structures and its Applications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5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5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5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5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5"/>
          <p:cNvSpPr/>
          <p:nvPr/>
        </p:nvSpPr>
        <p:spPr>
          <a:xfrm>
            <a:off x="287383" y="1463036"/>
            <a:ext cx="8699863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pop all the characters from the stack until the stack is empty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while(!empty(s))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x= pop(s);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print(x)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}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2" name="Google Shape;292;p16"/>
          <p:cNvCxnSpPr/>
          <p:nvPr/>
        </p:nvCxnSpPr>
        <p:spPr>
          <a:xfrm rot="10800000" flipH="1">
            <a:off x="5448168" y="2887307"/>
            <a:ext cx="4581449" cy="1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3" name="Google Shape;293;p16"/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dineshs@pes.edu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6"/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+91 8088654402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" name="Google Shape;295;p16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296" name="Google Shape;296;p16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6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6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6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0" name="Google Shape;300;p16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1974" y="1606241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6"/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302" name="Google Shape;302;p16"/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Dinesh Singh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6"/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598882" y="1737360"/>
            <a:ext cx="872799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STRUCTURES AND ITS APPLICATIONS</a:t>
            </a:r>
            <a:endParaRPr sz="3600" b="1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Stacks – Linked List Implementation</a:t>
            </a:r>
            <a:endParaRPr sz="36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Dinesh Singh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Google Shape;103;p2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104" name="Google Shape;104;p2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6" name="Google Shape;106;p2"/>
          <p:cNvCxnSpPr/>
          <p:nvPr/>
        </p:nvCxnSpPr>
        <p:spPr>
          <a:xfrm rot="10800000" flipH="1">
            <a:off x="0" y="2596822"/>
            <a:ext cx="7904054" cy="68537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7" name="Google Shape;107;p2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Stacks – linked list implementation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3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4" name="Google Shape;114;p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Data Structures and its Applications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287383" y="1463036"/>
            <a:ext cx="8699863" cy="5062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5461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200"/>
              <a:buFont typeface="Arial"/>
              <a:buChar char="•"/>
            </a:pPr>
            <a:r>
              <a:rPr lang="en-IN" sz="22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stack can be easily implemented through the linked list. In the Implementation by a linked list, the stack contains a top pointer. which is “head” of the stack. The pushing and popping of items happens at the head of the list. </a:t>
            </a:r>
            <a:endParaRPr/>
          </a:p>
          <a:p>
            <a:pPr marL="546100" marR="0" lvl="0" indent="-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/>
          </a:p>
          <a:p>
            <a:pPr marL="546100" marR="0" lvl="0" indent="-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IN" sz="2200" b="1" u="sng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Structure of the stack</a:t>
            </a:r>
            <a:endParaRPr/>
          </a:p>
          <a:p>
            <a:pPr marL="546100" marR="0" lvl="0" indent="-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2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struct node </a:t>
            </a:r>
            <a:endParaRPr/>
          </a:p>
          <a:p>
            <a:pPr marL="546100" marR="0" lvl="0" indent="-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2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{</a:t>
            </a:r>
            <a:endParaRPr/>
          </a:p>
          <a:p>
            <a:pPr marL="546100" marR="0" lvl="0" indent="-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2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int data;</a:t>
            </a:r>
            <a:endParaRPr/>
          </a:p>
          <a:p>
            <a:pPr marL="546100" marR="0" lvl="0" indent="-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2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struct node *next;                              </a:t>
            </a:r>
            <a:endParaRPr/>
          </a:p>
          <a:p>
            <a:pPr marL="546100" marR="0" lvl="0" indent="-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2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}</a:t>
            </a:r>
            <a:endParaRPr/>
          </a:p>
          <a:p>
            <a:pPr marL="546100" marR="0" lvl="0" indent="-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2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struct node *top </a:t>
            </a:r>
            <a:endParaRPr sz="22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46100" marR="0" lvl="0" indent="-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2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top=NULL;      </a:t>
            </a:r>
            <a:endParaRPr sz="22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4389104" y="2939136"/>
            <a:ext cx="914400" cy="48332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5286095" y="2934780"/>
            <a:ext cx="914400" cy="48332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6527080" y="2934780"/>
            <a:ext cx="914400" cy="48332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7424071" y="2943487"/>
            <a:ext cx="914400" cy="48332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8695538" y="2934780"/>
            <a:ext cx="914400" cy="48332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9592529" y="2943487"/>
            <a:ext cx="914400" cy="48332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3"/>
          <p:cNvCxnSpPr/>
          <p:nvPr/>
        </p:nvCxnSpPr>
        <p:spPr>
          <a:xfrm rot="-5400000">
            <a:off x="4624251" y="3670663"/>
            <a:ext cx="365760" cy="18288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28" name="Google Shape;128;p3"/>
          <p:cNvSpPr/>
          <p:nvPr/>
        </p:nvSpPr>
        <p:spPr>
          <a:xfrm>
            <a:off x="4349918" y="4088674"/>
            <a:ext cx="666205" cy="457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3"/>
          <p:cNvCxnSpPr>
            <a:stCxn id="122" idx="3"/>
            <a:endCxn id="123" idx="1"/>
          </p:cNvCxnSpPr>
          <p:nvPr/>
        </p:nvCxnSpPr>
        <p:spPr>
          <a:xfrm>
            <a:off x="6200495" y="3176443"/>
            <a:ext cx="326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30" name="Google Shape;130;p3"/>
          <p:cNvCxnSpPr/>
          <p:nvPr/>
        </p:nvCxnSpPr>
        <p:spPr>
          <a:xfrm>
            <a:off x="8364597" y="3198213"/>
            <a:ext cx="326585" cy="158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Stacks – linked list implementation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p4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7" name="Google Shape;137;p4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Data Structures and its Applications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287383" y="1463036"/>
            <a:ext cx="8699863" cy="532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5461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Note :</a:t>
            </a:r>
            <a:endParaRPr/>
          </a:p>
          <a:p>
            <a:pPr marL="546100" marR="0" lvl="0" indent="-457200" algn="l" rtl="0">
              <a:spcBef>
                <a:spcPts val="600"/>
              </a:spcBef>
              <a:spcAft>
                <a:spcPts val="0"/>
              </a:spcAft>
              <a:buClr>
                <a:srgbClr val="2F5496"/>
              </a:buClr>
              <a:buSzPts val="2200"/>
              <a:buFont typeface="Arial"/>
              <a:buChar char="•"/>
            </a:pPr>
            <a:r>
              <a:rPr lang="en-IN" sz="22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Items of the stack represented as the linked list.</a:t>
            </a:r>
            <a:endParaRPr/>
          </a:p>
          <a:p>
            <a:pPr marL="546100" marR="0" lvl="0" indent="-457200" algn="l" rtl="0">
              <a:spcBef>
                <a:spcPts val="600"/>
              </a:spcBef>
              <a:spcAft>
                <a:spcPts val="0"/>
              </a:spcAft>
              <a:buClr>
                <a:srgbClr val="2F5496"/>
              </a:buClr>
              <a:buSzPts val="2200"/>
              <a:buFont typeface="Arial"/>
              <a:buChar char="•"/>
            </a:pPr>
            <a:r>
              <a:rPr lang="en-IN" sz="22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Each item is a node</a:t>
            </a:r>
            <a:endParaRPr/>
          </a:p>
          <a:p>
            <a:pPr marL="546100" marR="0" lvl="0" indent="-457200" algn="l" rtl="0">
              <a:spcBef>
                <a:spcPts val="600"/>
              </a:spcBef>
              <a:spcAft>
                <a:spcPts val="0"/>
              </a:spcAft>
              <a:buClr>
                <a:srgbClr val="2F5496"/>
              </a:buClr>
              <a:buSzPts val="2200"/>
              <a:buFont typeface="Arial"/>
              <a:buChar char="•"/>
            </a:pPr>
            <a:r>
              <a:rPr lang="en-IN" sz="22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Top is a pointer that points to the first node (top of the stack)</a:t>
            </a:r>
            <a:endParaRPr/>
          </a:p>
          <a:p>
            <a:pPr marL="546100" marR="0" lvl="0" indent="-457200" algn="l" rtl="0">
              <a:spcBef>
                <a:spcPts val="600"/>
              </a:spcBef>
              <a:spcAft>
                <a:spcPts val="0"/>
              </a:spcAft>
              <a:buClr>
                <a:srgbClr val="2F5496"/>
              </a:buClr>
              <a:buSzPts val="2200"/>
              <a:buFont typeface="Arial"/>
              <a:buChar char="•"/>
            </a:pPr>
            <a:r>
              <a:rPr lang="en-IN" sz="22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Top is initially NULL ( Empty stack)</a:t>
            </a:r>
            <a:endParaRPr/>
          </a:p>
          <a:p>
            <a:pPr marL="546100" marR="0" lvl="0" indent="-457200" algn="l" rtl="0">
              <a:spcBef>
                <a:spcPts val="600"/>
              </a:spcBef>
              <a:spcAft>
                <a:spcPts val="0"/>
              </a:spcAft>
              <a:buClr>
                <a:srgbClr val="2F5496"/>
              </a:buClr>
              <a:buSzPts val="2200"/>
              <a:buFont typeface="Arial"/>
              <a:buChar char="•"/>
            </a:pPr>
            <a:r>
              <a:rPr lang="en-IN" sz="22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Insertion and deletion  happens at the front of the list</a:t>
            </a:r>
            <a:endParaRPr/>
          </a:p>
          <a:p>
            <a:pPr marL="546100" marR="0" lvl="0" indent="-457200" algn="l" rtl="0">
              <a:spcBef>
                <a:spcPts val="600"/>
              </a:spcBef>
              <a:spcAft>
                <a:spcPts val="0"/>
              </a:spcAft>
              <a:buClr>
                <a:srgbClr val="2F5496"/>
              </a:buClr>
              <a:buSzPts val="2200"/>
              <a:buFont typeface="Arial"/>
              <a:buChar char="•"/>
            </a:pPr>
            <a:r>
              <a:rPr lang="en-IN" sz="22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stack size is not limited.</a:t>
            </a:r>
            <a:endParaRPr sz="22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46100" marR="0" lvl="0" indent="-45720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46100" marR="0" lvl="0" indent="-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2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Operations on the stack</a:t>
            </a:r>
            <a:endParaRPr/>
          </a:p>
          <a:p>
            <a:pPr marL="546100" marR="0" lvl="0" indent="-457200" algn="l" rtl="0">
              <a:spcBef>
                <a:spcPts val="600"/>
              </a:spcBef>
              <a:spcAft>
                <a:spcPts val="0"/>
              </a:spcAft>
              <a:buClr>
                <a:srgbClr val="2F5496"/>
              </a:buClr>
              <a:buSzPts val="2200"/>
              <a:buFont typeface="Arial"/>
              <a:buChar char="•"/>
            </a:pPr>
            <a:r>
              <a:rPr lang="en-IN" sz="22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Push : Inserting an element at the front of the list</a:t>
            </a:r>
            <a:endParaRPr/>
          </a:p>
          <a:p>
            <a:pPr marL="546100" marR="0" lvl="0" indent="-457200" algn="l" rtl="0">
              <a:spcBef>
                <a:spcPts val="600"/>
              </a:spcBef>
              <a:spcAft>
                <a:spcPts val="0"/>
              </a:spcAft>
              <a:buClr>
                <a:srgbClr val="2F5496"/>
              </a:buClr>
              <a:buSzPts val="2200"/>
              <a:buFont typeface="Arial"/>
              <a:buChar char="•"/>
            </a:pPr>
            <a:r>
              <a:rPr lang="en-IN" sz="22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Pop : delete an element from the front of the list</a:t>
            </a:r>
            <a:endParaRPr/>
          </a:p>
          <a:p>
            <a:pPr marL="546100" marR="0" lvl="0" indent="-457200" algn="l" rtl="0">
              <a:spcBef>
                <a:spcPts val="600"/>
              </a:spcBef>
              <a:spcAft>
                <a:spcPts val="0"/>
              </a:spcAft>
              <a:buClr>
                <a:srgbClr val="2F5496"/>
              </a:buClr>
              <a:buSzPts val="2200"/>
              <a:buFont typeface="Arial"/>
              <a:buChar char="•"/>
            </a:pPr>
            <a:r>
              <a:rPr lang="en-IN" sz="22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Display : displaying the list</a:t>
            </a:r>
            <a:endParaRPr/>
          </a:p>
          <a:p>
            <a:pPr marL="546100" marR="0" lvl="0" indent="-45720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Stacks – linked list implementation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5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0" name="Google Shape;150;p5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5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Data Structures and its Applications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287383" y="1463036"/>
            <a:ext cx="8699863" cy="403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//implements the push operation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void push(int x, struct node **top)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{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struct node *temp;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temp=(struct node*)malloc(sizeof(struct node));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temp-&gt;data=x;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temp-&gt;next=*top; </a:t>
            </a:r>
            <a:r>
              <a:rPr lang="en-I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 insert in front of the list</a:t>
            </a:r>
            <a:endParaRPr sz="2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*top=temp; </a:t>
            </a:r>
            <a:r>
              <a:rPr lang="en-I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 make top points to the new top node</a:t>
            </a:r>
            <a:endParaRPr sz="2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}</a:t>
            </a:r>
            <a:endParaRPr/>
          </a:p>
          <a:p>
            <a:pPr marL="5461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Stacks – linked list implementation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6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3" name="Google Shape;163;p6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6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Data Structures and its Applications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6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287383" y="1463036"/>
            <a:ext cx="8699863" cy="4739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//implements the pop operation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//returns top element, -1 if stack is empty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 pop(struct node **top)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int x;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struct node *q;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if(*top==NULL)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printf("Empty Stack\n");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 return -1;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sz="20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Stacks – linked list implementation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p7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6" name="Google Shape;176;p7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7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Data Structures and its Applications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7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7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7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7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7"/>
          <p:cNvSpPr/>
          <p:nvPr/>
        </p:nvSpPr>
        <p:spPr>
          <a:xfrm>
            <a:off x="287383" y="1463036"/>
            <a:ext cx="8699863" cy="4370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//implements the pop operation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  q=*top;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   x=q-&gt;data; </a:t>
            </a:r>
            <a:r>
              <a:rPr lang="en-I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 get the top element</a:t>
            </a:r>
            <a:endParaRPr sz="2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  *top=q-&gt;next; </a:t>
            </a:r>
            <a:r>
              <a:rPr lang="en-I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 make top point to the next top</a:t>
            </a:r>
            <a:endParaRPr sz="2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  free(q); </a:t>
            </a:r>
            <a:r>
              <a:rPr lang="en-I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 free the memory of the node</a:t>
            </a:r>
            <a:endParaRPr sz="2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   return(x);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sz="20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Stacks – linked list implementation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p8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9" name="Google Shape;189;p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Data Structures and its Applications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8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8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8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287383" y="1463036"/>
            <a:ext cx="8699863" cy="547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//implements the display  operation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void display(struct node *top)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if(top==NULL)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printf("Empty Stack\n");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else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while(top!=NULL)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  printf("%d-&gt;“,top-&gt;data);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  top=top-&gt;next;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0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Stacks – linked list implementation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Google Shape;201;p9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2" name="Google Shape;202;p9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9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Data Structures and its Applications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9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9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9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9"/>
          <p:cNvSpPr/>
          <p:nvPr/>
        </p:nvSpPr>
        <p:spPr>
          <a:xfrm>
            <a:off x="287383" y="1463036"/>
            <a:ext cx="8699863" cy="547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u="sng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Another representation of structure of stack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struct node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int data;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struct node *next;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struct stack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struct node *top;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struct stack 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s.top=NULL;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sz="20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951</Words>
  <Application>Microsoft Office PowerPoint</Application>
  <PresentationFormat>Widescreen</PresentationFormat>
  <Paragraphs>208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HP</cp:lastModifiedBy>
  <cp:revision>4</cp:revision>
  <dcterms:created xsi:type="dcterms:W3CDTF">2020-06-03T14:19:11Z</dcterms:created>
  <dcterms:modified xsi:type="dcterms:W3CDTF">2020-09-16T05:45:45Z</dcterms:modified>
</cp:coreProperties>
</file>