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90" r:id="rId2"/>
    <p:sldId id="358" r:id="rId3"/>
    <p:sldId id="359" r:id="rId4"/>
    <p:sldId id="395" r:id="rId5"/>
    <p:sldId id="391" r:id="rId6"/>
    <p:sldId id="392" r:id="rId7"/>
    <p:sldId id="393" r:id="rId8"/>
    <p:sldId id="394" r:id="rId9"/>
    <p:sldId id="3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99"/>
    <a:srgbClr val="47269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1299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26741-DD79-4DBC-8299-B744E774A76B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AE7AB-DFD2-4FD5-88E1-B568145F3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694784" y="2202232"/>
            <a:ext cx="48933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STRUCTURES AND ITS APPLICATIONS</a:t>
            </a:r>
          </a:p>
          <a:p>
            <a:r>
              <a:rPr lang="en-US" sz="3600" b="1" smtClean="0">
                <a:solidFill>
                  <a:schemeClr val="accent1">
                    <a:lumMod val="75000"/>
                  </a:schemeClr>
                </a:solidFill>
              </a:rPr>
              <a:t>UE21CS252A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4"/>
            <a:ext cx="4577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Kusuma</a:t>
            </a:r>
            <a:r>
              <a:rPr lang="en-US" sz="2400" b="1" dirty="0" smtClean="0"/>
              <a:t>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0420"/>
            <a:ext cx="4597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1106" y="1781906"/>
            <a:ext cx="2385041" cy="365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12155" y="1815368"/>
            <a:ext cx="8261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 STRUCTURES AND ITS APPLICATIONS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02938" y="2888778"/>
            <a:ext cx="81401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Hashing: Collision Resolution</a:t>
            </a: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Linear Probing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Kusuma</a:t>
            </a:r>
            <a:r>
              <a:rPr lang="en-US" sz="2400" b="1" dirty="0" smtClean="0"/>
              <a:t>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664823"/>
            <a:ext cx="8399417" cy="538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Hashing: Linear Probing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799825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Linear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Probing (open addressing,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closed hashing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resolves collision by finding the next vacant spot in the hash table, in other words, it uses the below formula to resolve collision: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h(key) = ( h(key) +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) %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tableSize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where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= 1, 2, 3, …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Hashing: Linear Probing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11478527" cy="527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Insert 7, 20, 41, 31, 18, 8, 9 into a hash table of size 7.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Use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key%tableSize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as the hash function &amp; linear probing(closed hashing)to resolve collision.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h(7) = 7 % 7 = 0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h(20) = 20 % 7 = 6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h(41) = 41 % 7 = 6 collision,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Resolving collision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 h(41)=((6+1)%7)=0, h(41)=((6+2)%7)=1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h(31) = 31 % 7 = 3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h(18) = 18 % 7 = 4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h(8) = 8 % 7 = 1 collision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Resolving collision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 h(8)=((1+1)%7)=2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h(9) = 9 % 7 = 2 collision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Resolving collision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 h(9)=((2+1)%7)=3, h(9)=((2+2)%7)=4, h(9)=((2+3)%7)=5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6688183" y="2927289"/>
          <a:ext cx="5065487" cy="769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641"/>
                <a:gridCol w="723641"/>
                <a:gridCol w="723641"/>
                <a:gridCol w="723641"/>
                <a:gridCol w="723641"/>
                <a:gridCol w="723641"/>
                <a:gridCol w="723641"/>
              </a:tblGrid>
              <a:tr h="3847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7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41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31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Hashing: Linear Probing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79982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initTable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(NODE ht[],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*n)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for(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=0;i&lt;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SIZE;i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++)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	ht[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].mark=-1;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*n=0;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Hashing: Linear Probing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799825" cy="527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insertRecord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(NODE ht[],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rNo,char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name[],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*n) {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if(SIZE==*n)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	return 0;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index=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rNo%SIZE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;	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//hash function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while(ht[index].mark!=-1)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	index=(index+1)%SIZE;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ht[index].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rNo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rNo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strcpy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(ht[index].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name,name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ht[index].mark=1;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(*n)++;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return 1;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Hashing: Linear Probing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5" y="1460958"/>
            <a:ext cx="5534925" cy="527836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deleteRecord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(NODE ht[],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rNo,int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*n){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if(*n==0)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return 0;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index=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rNo%SIZE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;     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//hash function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=0;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while(ht[index].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rNo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!=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rNo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&amp;&amp;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&lt;*n)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{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index=(index+1)%SIZE;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if(ht[index].mark==1)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++;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}	</a:t>
            </a:r>
          </a:p>
        </p:txBody>
      </p:sp>
      <p:sp>
        <p:nvSpPr>
          <p:cNvPr id="7" name="Rectangle 6"/>
          <p:cNvSpPr/>
          <p:nvPr/>
        </p:nvSpPr>
        <p:spPr>
          <a:xfrm>
            <a:off x="5138057" y="2125269"/>
            <a:ext cx="687106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  if(ht[index].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rNo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==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rNo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&amp;&amp; ht[index].mark==1)	  {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	ht[index].mark=-1;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	(*n)--;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	return 1;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  }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  return 0;	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Hashing: Linear Probing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5" y="1460958"/>
            <a:ext cx="5534925" cy="527836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searchRecord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(NODE ht[],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rNo,int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n){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if(n==0)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return 0;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index=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rNo%SIZE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;     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//hash function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=0;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while(ht[index].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rNo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!=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rNo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&amp;&amp;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&lt;n)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{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index=(index+1)%SIZE;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if(ht[index].mark==1)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++;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}	</a:t>
            </a:r>
          </a:p>
        </p:txBody>
      </p:sp>
      <p:sp>
        <p:nvSpPr>
          <p:cNvPr id="7" name="Rectangle 6"/>
          <p:cNvSpPr/>
          <p:nvPr/>
        </p:nvSpPr>
        <p:spPr>
          <a:xfrm>
            <a:off x="5138057" y="2125269"/>
            <a:ext cx="6871063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  if(ht[index].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rNo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==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rNo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&amp;&amp; ht[index].mark==1)	  {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strcpy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name,ht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[index].name);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	return 1;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  }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  return 0;	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415883"/>
            <a:ext cx="4506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kusumakv@pes.edu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4544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Kusuma</a:t>
            </a:r>
            <a:r>
              <a:rPr lang="en-US" sz="2400" b="1" dirty="0" smtClean="0"/>
              <a:t> K 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35106" y="3565417"/>
            <a:ext cx="4544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&amp; Engineering</a:t>
            </a:r>
            <a:endParaRPr lang="en-IN" sz="2400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9322" y="1535723"/>
            <a:ext cx="2385041" cy="365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7020</TotalTime>
  <Words>373</Words>
  <Application>Microsoft Office PowerPoint</Application>
  <PresentationFormat>Custom</PresentationFormat>
  <Paragraphs>112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Kusuma K V</dc:creator>
  <cp:lastModifiedBy>Dell</cp:lastModifiedBy>
  <cp:revision>940</cp:revision>
  <dcterms:created xsi:type="dcterms:W3CDTF">2020-06-03T14:19:11Z</dcterms:created>
  <dcterms:modified xsi:type="dcterms:W3CDTF">2022-10-26T09:33:30Z</dcterms:modified>
</cp:coreProperties>
</file>