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90" r:id="rId2"/>
    <p:sldId id="358" r:id="rId3"/>
    <p:sldId id="359" r:id="rId4"/>
    <p:sldId id="395" r:id="rId5"/>
    <p:sldId id="396" r:id="rId6"/>
    <p:sldId id="391" r:id="rId7"/>
    <p:sldId id="397" r:id="rId8"/>
    <p:sldId id="3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99"/>
    <a:srgbClr val="47269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1299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26741-DD79-4DBC-8299-B744E774A76B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AE7AB-DFD2-4FD5-88E1-B568145F3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694784" y="2202232"/>
            <a:ext cx="48933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STRUCTURES AND ITS APPLICATIONS</a:t>
            </a:r>
          </a:p>
          <a:p>
            <a:r>
              <a:rPr lang="en-US" sz="3600" b="1" smtClean="0">
                <a:solidFill>
                  <a:schemeClr val="accent1">
                    <a:lumMod val="75000"/>
                  </a:schemeClr>
                </a:solidFill>
              </a:rPr>
              <a:t>UE21CS252A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4"/>
            <a:ext cx="4577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Kusuma</a:t>
            </a:r>
            <a:r>
              <a:rPr lang="en-US" sz="2400" b="1" dirty="0" smtClean="0"/>
              <a:t>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0420"/>
            <a:ext cx="4597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1106" y="1781906"/>
            <a:ext cx="2385041" cy="365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12155" y="1815368"/>
            <a:ext cx="8261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 STRUCTURES AND ITS APPLICATIONS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02938" y="2888778"/>
            <a:ext cx="81401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Hashing: Collision Resolution</a:t>
            </a: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Quadratic Probing, Double Hashing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Kusuma</a:t>
            </a:r>
            <a:r>
              <a:rPr lang="en-US" sz="2400" b="1" dirty="0" smtClean="0"/>
              <a:t>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664823"/>
            <a:ext cx="8399417" cy="538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Hashing: Quadratic Probing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779982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Quadratic Probing (Open addressing, closed hashing) resolves collision by using the below formula: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h(key) = ( h(key) + i^2 ) %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tableSize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where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= 1, 2, 3, …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Hashing: Quadratic Probing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544194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11478527" cy="527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Insert 7, 20, 41, 31, 18, 8, 9 into a hash table of size 7. Use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key%tableSize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as the hash function &amp; quadratic probing to resolve collision.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h(7) = 7 % 7 = 0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h(20) = 20 % 7 = 6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h(41) = 41 % 7 = 6 collision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Resolving collision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 h(41)=((6+1^2)%7)=0, h(41)=((6+2^2)%7)=3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h(31) = 31 % 7 = 3 collision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Resolving collision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 h(31)=((3+1^2)%7)=4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h(18) = 18 % 7 = 4 collision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Resolving collision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 h(18)=((4+1^2)%7)=5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h(8) = 8 % 7 = 1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h(9) = 9 % 7 = 2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6648994" y="2639907"/>
          <a:ext cx="5065487" cy="769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641"/>
                <a:gridCol w="723641"/>
                <a:gridCol w="723641"/>
                <a:gridCol w="723641"/>
                <a:gridCol w="723641"/>
                <a:gridCol w="723641"/>
                <a:gridCol w="723641"/>
              </a:tblGrid>
              <a:tr h="3847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7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41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31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Hashing: Double Hashing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7799825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Double Hashing (Open addressing, closed hashing) resolves collision by using a second hash function whenever there results a collision. The below formula is used:</a:t>
            </a: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hash(key) = (hash1(key) +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* hash2(key)) %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tableSize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spcAft>
                <a:spcPts val="600"/>
              </a:spcAft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Here hash1() and hash2() are hash functions and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tableSize</a:t>
            </a:r>
            <a:r>
              <a:rPr lang="en-IN" sz="2400" smtClean="0">
                <a:solidFill>
                  <a:schemeClr val="accent1">
                    <a:lumMod val="75000"/>
                  </a:schemeClr>
                </a:solidFill>
              </a:rPr>
              <a:t> is the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size of hash table,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= 1, 2, …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Hashing: Double Hashing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8308" y="1293223"/>
            <a:ext cx="9191497" cy="232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8761453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Insert 7, 20, 41, 31, 18,  8, 9 into a hash table of size 7.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Use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key%tableSize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as the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first hash function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&amp; double hashing (closed hashing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) to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resolve collision. Use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key%5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as the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second hash function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just">
              <a:spcAft>
                <a:spcPts val="600"/>
              </a:spcAft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h(7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) = 7 % 7 = 0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h(20) = 20 % 7 = 6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h(41) = 41 % 7 = 6 collision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Resolving collision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 2</a:t>
            </a:r>
            <a:r>
              <a:rPr lang="en-US" sz="2400" baseline="30000" dirty="0" smtClean="0">
                <a:solidFill>
                  <a:schemeClr val="accent1">
                    <a:lumMod val="75000"/>
                  </a:schemeClr>
                </a:solidFill>
              </a:rPr>
              <a:t>nd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hash function: h(41) = 41 % 5 = 1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Therefore, h(41) = (6 + 1*1) % 7 = 0, h(41) = (6 + 2*1) % 7 =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h(31) = 31 % 7 = 3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h(18) = 18 % 7 =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48994" y="2639907"/>
          <a:ext cx="5065487" cy="769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641"/>
                <a:gridCol w="723641"/>
                <a:gridCol w="723641"/>
                <a:gridCol w="723641"/>
                <a:gridCol w="723641"/>
                <a:gridCol w="723641"/>
                <a:gridCol w="723641"/>
              </a:tblGrid>
              <a:tr h="3847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7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41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31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Hashing: Double Hashing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10877636" cy="512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Insert 7, 20, 41, 31, 18,  8, 9 into a hash table of size 7.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Use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key%tableSize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as the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first hash function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&amp; double hashing (closed hashing)to resolve collision. Use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key%5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as the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second hash function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contd..,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h(8) = 8 % 7 =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1 collision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Resolving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collision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 2</a:t>
            </a:r>
            <a:r>
              <a:rPr lang="en-US" sz="2400" baseline="30000" dirty="0" smtClean="0">
                <a:solidFill>
                  <a:schemeClr val="accent1">
                    <a:lumMod val="75000"/>
                  </a:schemeClr>
                </a:solidFill>
              </a:rPr>
              <a:t>nd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hash function: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h(8)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= 8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% 5 =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Therefore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, h(8) = (1 + 1*3) % 7 = 4, h(8) = (1 + 2*3) % 7 = 0, h(8) = (1 + 3*3) % 7 = 3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h(8) = (1 +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4*3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) % 7 =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6,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h(8) = (1 +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5*3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) % 7 =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h(9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) = 9 % 7 =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2 collision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Resolving collision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 2</a:t>
            </a:r>
            <a:r>
              <a:rPr lang="en-US" sz="2400" baseline="30000" dirty="0" smtClean="0">
                <a:solidFill>
                  <a:schemeClr val="accent1">
                    <a:lumMod val="75000"/>
                  </a:schemeClr>
                </a:solidFill>
              </a:rPr>
              <a:t>nd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hash function: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h(9)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9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% 5 =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Therefore,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h(9)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(2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1*4)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% 7 =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6, h(9)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= (2 +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2*4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) % 7 =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3, h(9)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= (2 +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3*4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) % 7 =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h(9)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= (2 +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4*4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) % 7 =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4, h(9)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= (2 +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5*4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) % 7 =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1, h(9)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= (2 +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6*4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) % 7 =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48994" y="2639907"/>
          <a:ext cx="5065487" cy="769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641"/>
                <a:gridCol w="723641"/>
                <a:gridCol w="723641"/>
                <a:gridCol w="723641"/>
                <a:gridCol w="723641"/>
                <a:gridCol w="723641"/>
                <a:gridCol w="723641"/>
              </a:tblGrid>
              <a:tr h="3847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7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41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31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415883"/>
            <a:ext cx="4506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kusumakv@pes.edu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4544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Kusuma</a:t>
            </a:r>
            <a:r>
              <a:rPr lang="en-US" sz="2400" b="1" dirty="0" smtClean="0"/>
              <a:t> K 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35106" y="3565417"/>
            <a:ext cx="4544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&amp; Engineering</a:t>
            </a:r>
            <a:endParaRPr lang="en-IN" sz="2400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9322" y="1535723"/>
            <a:ext cx="2385041" cy="365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7073</TotalTime>
  <Words>744</Words>
  <Application>Microsoft Office PowerPoint</Application>
  <PresentationFormat>Custom</PresentationFormat>
  <Paragraphs>104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Kusuma K V</dc:creator>
  <cp:lastModifiedBy>Dell</cp:lastModifiedBy>
  <cp:revision>982</cp:revision>
  <dcterms:created xsi:type="dcterms:W3CDTF">2020-06-03T14:19:11Z</dcterms:created>
  <dcterms:modified xsi:type="dcterms:W3CDTF">2022-10-26T10:11:55Z</dcterms:modified>
</cp:coreProperties>
</file>