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7/27/2018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7/27/2018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__init__()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Codechef Campus Chapter – SRM Ramapuram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problem called the prefix sum in computer science, if you have an array of values 0 to N-1 and you want to find the sum of values located at L to R, how do you do it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YAY 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us solve this very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trivial problem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this </a:t>
            </a:r>
            <a:r>
              <a:rPr lang="en-US" dirty="0" err="1" smtClean="0"/>
              <a:t>ain’t</a:t>
            </a:r>
            <a:r>
              <a:rPr lang="en-US" dirty="0" smtClean="0"/>
              <a:t> fast but we have an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 us add for every element the previous element with </a:t>
            </a:r>
            <a:r>
              <a:rPr lang="en-US" dirty="0" err="1" smtClean="0"/>
              <a:t>with</a:t>
            </a:r>
            <a:endParaRPr lang="en-US" dirty="0" smtClean="0"/>
          </a:p>
          <a:p>
            <a:r>
              <a:rPr lang="en-US" dirty="0" smtClean="0"/>
              <a:t>We get </a:t>
            </a:r>
            <a:br>
              <a:rPr lang="en-US" dirty="0" smtClean="0"/>
            </a:br>
            <a:r>
              <a:rPr lang="en-US" dirty="0" smtClean="0"/>
              <a:t>a[0] = a[0]</a:t>
            </a:r>
            <a:br>
              <a:rPr lang="en-US" dirty="0" smtClean="0"/>
            </a:br>
            <a:r>
              <a:rPr lang="en-US" dirty="0" smtClean="0"/>
              <a:t>a[1] = a[0] + a[1] // take input a[1]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a[2] = a[0] + a[1] + a[2] // take and add a[2]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a[n] = a[0] + a[1] + a[2] + … + a[n-1] + a[n] // take input a[n]</a:t>
            </a:r>
          </a:p>
          <a:p>
            <a:endParaRPr lang="en-US" dirty="0"/>
          </a:p>
          <a:p>
            <a:r>
              <a:rPr lang="en-US" dirty="0" smtClean="0"/>
              <a:t>Can you see if we can use this to our advantage ?</a:t>
            </a:r>
          </a:p>
        </p:txBody>
      </p:sp>
    </p:spTree>
    <p:extLst>
      <p:ext uri="{BB962C8B-B14F-4D97-AF65-F5344CB8AC3E}">
        <p14:creationId xmlns:p14="http://schemas.microsoft.com/office/powerpoint/2010/main" val="231686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see how by just simple manipulation of Data we ended up speeding our Code many folds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first program is probably still running right now in your PCs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4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return to these kind of problems later in future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problems are called Range Query Problems, they include problems like find the min and max in a range, sum in a range, </a:t>
            </a:r>
            <a:r>
              <a:rPr lang="en-US" dirty="0" err="1" smtClean="0"/>
              <a:t>gcd</a:t>
            </a:r>
            <a:r>
              <a:rPr lang="en-US" dirty="0" smtClean="0"/>
              <a:t> in a range</a:t>
            </a:r>
          </a:p>
          <a:p>
            <a:r>
              <a:rPr lang="en-US" dirty="0" smtClean="0"/>
              <a:t>These Kind of problems arise in Fintech Applications </a:t>
            </a:r>
          </a:p>
          <a:p>
            <a:r>
              <a:rPr lang="en-US" dirty="0" smtClean="0"/>
              <a:t>Basically any commutative function in a range</a:t>
            </a:r>
          </a:p>
          <a:p>
            <a:r>
              <a:rPr lang="en-US" dirty="0" smtClean="0"/>
              <a:t>When  you go home read about Segment Tree, I will attach an implementation in the Repo of this Event but we can’t touch it since many of you are not aware of functions yet.</a:t>
            </a:r>
          </a:p>
          <a:p>
            <a:r>
              <a:rPr lang="en-US" dirty="0" smtClean="0"/>
              <a:t>If you are however, go home implement it and if you can Codechef Campus Chapter will go forward and take you up in our cross hairs for club selections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Combinatorics - Computer Networks, Security and </a:t>
            </a:r>
            <a:r>
              <a:rPr lang="en-US" dirty="0"/>
              <a:t>GIS Systems</a:t>
            </a:r>
          </a:p>
        </p:txBody>
      </p:sp>
    </p:spTree>
    <p:extLst>
      <p:ext uri="{BB962C8B-B14F-4D97-AF65-F5344CB8AC3E}">
        <p14:creationId xmlns:p14="http://schemas.microsoft.com/office/powerpoint/2010/main" val="3657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be solving these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number of ways to go from a point A to B by taking exactly K Roads ?</a:t>
            </a:r>
          </a:p>
          <a:p>
            <a:r>
              <a:rPr lang="en-US" dirty="0" smtClean="0"/>
              <a:t>How to raise a number to the power N in log N steps?</a:t>
            </a:r>
          </a:p>
          <a:p>
            <a:r>
              <a:rPr lang="en-US" dirty="0" smtClean="0"/>
              <a:t>The Fibonacci Series ( Wait, What? ) in log N</a:t>
            </a:r>
          </a:p>
          <a:p>
            <a:r>
              <a:rPr lang="en-US" dirty="0" smtClean="0"/>
              <a:t>Wait I will tell you why we do this?</a:t>
            </a:r>
          </a:p>
        </p:txBody>
      </p:sp>
    </p:spTree>
    <p:extLst>
      <p:ext uri="{BB962C8B-B14F-4D97-AF65-F5344CB8AC3E}">
        <p14:creationId xmlns:p14="http://schemas.microsoft.com/office/powerpoint/2010/main" val="24628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Wait, I desperately need the Board Now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some things in life which you can’t really show on PowerPoint for everything else there is master card </a:t>
            </a:r>
          </a:p>
          <a:p>
            <a:r>
              <a:rPr lang="en-US" dirty="0" smtClean="0"/>
              <a:t>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4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– The World of Competitive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 and Perks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and Data Structures Competition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are a series of finite procedural steps that solve a problem. </a:t>
            </a:r>
            <a:endParaRPr lang="en-US" dirty="0"/>
          </a:p>
          <a:p>
            <a:r>
              <a:rPr lang="en-US" dirty="0" smtClean="0"/>
              <a:t>There are many ways to solve a problem but the one that takes fewer steps or in the terms of programming fewer instruction cycles is the better one. </a:t>
            </a:r>
          </a:p>
          <a:p>
            <a:r>
              <a:rPr lang="en-US" dirty="0" smtClean="0"/>
              <a:t>That is a Program needs to be faster.</a:t>
            </a:r>
          </a:p>
          <a:p>
            <a:r>
              <a:rPr lang="en-US" dirty="0" smtClean="0"/>
              <a:t>We will learn how to quantify our programs later in the tutorial when we get our hands dirty with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4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2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us suppose you have to sum N numbers.</a:t>
            </a:r>
          </a:p>
          <a:p>
            <a:r>
              <a:rPr lang="en-US" dirty="0" smtClean="0"/>
              <a:t>You can either do this 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sum = 0;</a:t>
            </a:r>
            <a:br>
              <a:rPr lang="en-US" dirty="0" smtClean="0"/>
            </a:b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	sum += (i+1);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cout</a:t>
            </a:r>
            <a:r>
              <a:rPr lang="en-US" dirty="0" smtClean="0"/>
              <a:t>&lt;&lt;sum&lt;&lt;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Or you can just do this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cout</a:t>
            </a:r>
            <a:r>
              <a:rPr lang="en-US" dirty="0" smtClean="0"/>
              <a:t>&lt;&lt;((n*(n+1))&gt;&gt;1)&lt;&lt;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Which one do you think is faster for this very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trivial case?</a:t>
            </a:r>
          </a:p>
        </p:txBody>
      </p:sp>
    </p:spTree>
    <p:extLst>
      <p:ext uri="{BB962C8B-B14F-4D97-AF65-F5344CB8AC3E}">
        <p14:creationId xmlns:p14="http://schemas.microsoft.com/office/powerpoint/2010/main" val="424068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: Organize Things better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Wait, lets stop here for a moment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5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of you know what is an array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Refresher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multiple variables that you want to store together in a linear of consecutive fashion then you use an array.</a:t>
            </a:r>
          </a:p>
          <a:p>
            <a:r>
              <a:rPr lang="en-US" dirty="0" smtClean="0"/>
              <a:t>This is how you do it in C/C++ , </a:t>
            </a:r>
            <a:br>
              <a:rPr lang="en-US" dirty="0" smtClean="0"/>
            </a:br>
            <a:r>
              <a:rPr lang="en-US" dirty="0" smtClean="0"/>
              <a:t>&lt;datatype&gt; &lt;array name&gt;[ &lt;number of variables N&gt;];</a:t>
            </a:r>
          </a:p>
          <a:p>
            <a:r>
              <a:rPr lang="en-US" dirty="0" smtClean="0"/>
              <a:t>This creates a series of variables which can be accessed by the name  &lt;array name&gt;[&lt;a number denoting the variable you want&gt;] like a normal variable.</a:t>
            </a:r>
          </a:p>
          <a:p>
            <a:r>
              <a:rPr lang="en-US" dirty="0" smtClean="0"/>
              <a:t>WARNING : arrays are zero indexed in non-SPUs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6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[10]; // creates 10 integers</a:t>
            </a:r>
            <a:br>
              <a:rPr lang="en-US" dirty="0" smtClean="0"/>
            </a:br>
            <a:r>
              <a:rPr lang="en-US" dirty="0" smtClean="0"/>
              <a:t> float </a:t>
            </a:r>
            <a:r>
              <a:rPr lang="en-US" dirty="0" err="1" smtClean="0"/>
              <a:t>brr</a:t>
            </a:r>
            <a:r>
              <a:rPr lang="en-US" dirty="0" smtClean="0"/>
              <a:t>[1000]; // creates 1000 floats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[6] = 7 ; // sets the assigns value to the 7</a:t>
            </a:r>
            <a:r>
              <a:rPr lang="en-US" baseline="30000" dirty="0" smtClean="0"/>
              <a:t>th</a:t>
            </a:r>
            <a:r>
              <a:rPr lang="en-US" dirty="0" smtClean="0"/>
              <a:t>  variable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arr</a:t>
            </a:r>
            <a:r>
              <a:rPr lang="en-US" dirty="0" smtClean="0"/>
              <a:t>[6]; // accesses value of the 7</a:t>
            </a:r>
            <a:r>
              <a:rPr lang="en-US" baseline="30000" dirty="0" smtClean="0"/>
              <a:t>th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NOTE How I accessed the seventh variable by the value  six.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that we got it sorted out, Here is a joke that I hope you will understand after this semester  (Hopefully)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006" y="1295400"/>
            <a:ext cx="6502400" cy="5562600"/>
          </a:xfrm>
        </p:spPr>
      </p:pic>
    </p:spTree>
    <p:extLst>
      <p:ext uri="{BB962C8B-B14F-4D97-AF65-F5344CB8AC3E}">
        <p14:creationId xmlns:p14="http://schemas.microsoft.com/office/powerpoint/2010/main" val="114582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318</TotalTime>
  <Words>553</Words>
  <Application>Microsoft Office PowerPoint</Application>
  <PresentationFormat>Custom</PresentationFormat>
  <Paragraphs>54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</vt:lpstr>
      <vt:lpstr>Century Gothic</vt:lpstr>
      <vt:lpstr>Crimson landscape design template</vt:lpstr>
      <vt:lpstr>__init__() 2018</vt:lpstr>
      <vt:lpstr>1 – The World of Competitive Programming</vt:lpstr>
      <vt:lpstr>Algorithms and Data Structures Competition </vt:lpstr>
      <vt:lpstr>An Example of 2 Algorithms</vt:lpstr>
      <vt:lpstr>Data Structures : Organize Things better </vt:lpstr>
      <vt:lpstr>How many of you know what is an array ?</vt:lpstr>
      <vt:lpstr>Quick Refresher</vt:lpstr>
      <vt:lpstr>An Example:</vt:lpstr>
      <vt:lpstr>Now that we got it sorted out, Here is a joke that I hope you will understand after this semester  (Hopefully)</vt:lpstr>
      <vt:lpstr>Data Structures Again</vt:lpstr>
      <vt:lpstr>PROGRAMMING YAY !</vt:lpstr>
      <vt:lpstr>Now this ain’t fast but we have an solution</vt:lpstr>
      <vt:lpstr>You see how by just simple manipulation of Data we ended up speeding our Code many folds</vt:lpstr>
      <vt:lpstr>We will return to these kind of problems later in future Sessions</vt:lpstr>
      <vt:lpstr>Fast Exponentiation</vt:lpstr>
      <vt:lpstr>We will be solving these problems</vt:lpstr>
      <vt:lpstr>Wait, I desperately need the Board Now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__init__() 2018</dc:title>
  <dc:creator>Area51</dc:creator>
  <cp:lastModifiedBy>Area51</cp:lastModifiedBy>
  <cp:revision>14</cp:revision>
  <dcterms:created xsi:type="dcterms:W3CDTF">2018-07-26T12:18:47Z</dcterms:created>
  <dcterms:modified xsi:type="dcterms:W3CDTF">2018-07-27T16:10:05Z</dcterms:modified>
</cp:coreProperties>
</file>