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9" r:id="rId3"/>
    <p:sldId id="260"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DEF73E-8508-454F-80A8-B4741FB3220B}" type="datetimeFigureOut">
              <a:rPr lang="en-US" smtClean="0"/>
              <a:t>8/10/2018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8563BB-4B5A-4FCC-87A4-926F70D77CBD}" type="slidenum">
              <a:rPr lang="en-US" smtClean="0"/>
              <a:t>‹#›</a:t>
            </a:fld>
            <a:endParaRPr lang="en-US"/>
          </a:p>
        </p:txBody>
      </p:sp>
    </p:spTree>
    <p:extLst>
      <p:ext uri="{BB962C8B-B14F-4D97-AF65-F5344CB8AC3E}">
        <p14:creationId xmlns:p14="http://schemas.microsoft.com/office/powerpoint/2010/main" val="236642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28279-F726-416F-A20B-8A0083E2B1DE}"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117B5-C0FC-47A0-840B-A21F3D59BF5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8279-F726-416F-A20B-8A0083E2B1DE}"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117B5-C0FC-47A0-840B-A21F3D59BF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8279-F726-416F-A20B-8A0083E2B1DE}"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117B5-C0FC-47A0-840B-A21F3D59BF5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8279-F726-416F-A20B-8A0083E2B1DE}"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117B5-C0FC-47A0-840B-A21F3D59BF5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28279-F726-416F-A20B-8A0083E2B1DE}"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117B5-C0FC-47A0-840B-A21F3D59BF5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28279-F726-416F-A20B-8A0083E2B1DE}" type="datetimeFigureOut">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117B5-C0FC-47A0-840B-A21F3D59BF5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28279-F726-416F-A20B-8A0083E2B1DE}" type="datetimeFigureOut">
              <a:rPr lang="en-US" smtClean="0"/>
              <a:t>8/10/2018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117B5-C0FC-47A0-840B-A21F3D59BF5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28279-F726-416F-A20B-8A0083E2B1DE}" type="datetimeFigureOut">
              <a:rPr lang="en-US" smtClean="0"/>
              <a:t>8/10/2018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117B5-C0FC-47A0-840B-A21F3D59BF5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28279-F726-416F-A20B-8A0083E2B1DE}" type="datetimeFigureOut">
              <a:rPr lang="en-US" smtClean="0"/>
              <a:t>8/10/2018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117B5-C0FC-47A0-840B-A21F3D59BF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8279-F726-416F-A20B-8A0083E2B1DE}" type="datetimeFigureOut">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117B5-C0FC-47A0-840B-A21F3D59BF5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8279-F726-416F-A20B-8A0083E2B1DE}" type="datetimeFigureOut">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117B5-C0FC-47A0-840B-A21F3D59BF5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28279-F726-416F-A20B-8A0083E2B1DE}" type="datetimeFigureOut">
              <a:rPr lang="en-US" smtClean="0"/>
              <a:t>8/10/2018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117B5-C0FC-47A0-840B-A21F3D59BF5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Tutorial No. </a:t>
            </a:r>
            <a:r>
              <a:rPr lang="en-US" smtClean="0"/>
              <a:t>2</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dirty="0" smtClean="0"/>
              <a:t>Q1</a:t>
            </a:r>
            <a:endParaRPr lang="en-US" dirty="0"/>
          </a:p>
        </p:txBody>
      </p:sp>
      <p:sp>
        <p:nvSpPr>
          <p:cNvPr id="3" name="Content Placeholder 2"/>
          <p:cNvSpPr>
            <a:spLocks noGrp="1"/>
          </p:cNvSpPr>
          <p:nvPr>
            <p:ph idx="1"/>
          </p:nvPr>
        </p:nvSpPr>
        <p:spPr>
          <a:xfrm>
            <a:off x="457200" y="762000"/>
            <a:ext cx="8229600" cy="5791200"/>
          </a:xfrm>
        </p:spPr>
        <p:txBody>
          <a:bodyPr>
            <a:noAutofit/>
          </a:bodyPr>
          <a:lstStyle/>
          <a:p>
            <a:pPr algn="just">
              <a:buNone/>
            </a:pPr>
            <a:r>
              <a:rPr lang="en-US" sz="2400" dirty="0" smtClean="0"/>
              <a:t>	Do </a:t>
            </a:r>
            <a:r>
              <a:rPr lang="en-US" sz="2400" dirty="0"/>
              <a:t>the following modification to solution program for Q5 (in HW problem set). Replace system(</a:t>
            </a:r>
            <a:r>
              <a:rPr lang="en-US" sz="2400" dirty="0" err="1"/>
              <a:t>ps</a:t>
            </a:r>
            <a:r>
              <a:rPr lang="en-US" sz="2400" dirty="0"/>
              <a:t> –l) to system(</a:t>
            </a:r>
            <a:r>
              <a:rPr lang="en-US" sz="2400" dirty="0" err="1"/>
              <a:t>ps</a:t>
            </a:r>
            <a:r>
              <a:rPr lang="en-US" sz="2400" dirty="0"/>
              <a:t> –el). Run the program and trace back the sequence of parent process IDs for the child process. This means:</a:t>
            </a:r>
          </a:p>
          <a:p>
            <a:pPr algn="just">
              <a:buNone/>
            </a:pPr>
            <a:r>
              <a:rPr lang="en-US" sz="2400" dirty="0"/>
              <a:t>(a) locate the child process in the listing and underline its PID,</a:t>
            </a:r>
          </a:p>
          <a:p>
            <a:pPr algn="just">
              <a:buNone/>
            </a:pPr>
            <a:r>
              <a:rPr lang="en-US" sz="2400" dirty="0"/>
              <a:t>(b) put a circle around the parent id for that child (it's right next to the PID),</a:t>
            </a:r>
          </a:p>
          <a:p>
            <a:pPr algn="just">
              <a:buNone/>
            </a:pPr>
            <a:r>
              <a:rPr lang="en-US" sz="2400" dirty="0"/>
              <a:t>(c) draw a line from the circled parent id to the PID for that process (find it on a previous line),</a:t>
            </a:r>
          </a:p>
          <a:p>
            <a:pPr algn="just">
              <a:buNone/>
            </a:pPr>
            <a:r>
              <a:rPr lang="en-US" sz="2400" dirty="0"/>
              <a:t>(d) repeat this for the parent, and its parent, etc., until you reach the process with PID 1.</a:t>
            </a:r>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Q2</a:t>
            </a:r>
            <a:br>
              <a:rPr lang="en-US" dirty="0" smtClean="0"/>
            </a:br>
            <a:endParaRPr lang="en-US" dirty="0"/>
          </a:p>
        </p:txBody>
      </p:sp>
      <p:sp>
        <p:nvSpPr>
          <p:cNvPr id="3" name="Content Placeholder 2"/>
          <p:cNvSpPr>
            <a:spLocks noGrp="1"/>
          </p:cNvSpPr>
          <p:nvPr>
            <p:ph idx="1"/>
          </p:nvPr>
        </p:nvSpPr>
        <p:spPr>
          <a:xfrm>
            <a:off x="304800" y="838200"/>
            <a:ext cx="8229600" cy="5715000"/>
          </a:xfrm>
        </p:spPr>
        <p:txBody>
          <a:bodyPr>
            <a:normAutofit/>
          </a:bodyPr>
          <a:lstStyle/>
          <a:p>
            <a:pPr algn="just">
              <a:buNone/>
            </a:pPr>
            <a:r>
              <a:rPr lang="en-US" dirty="0"/>
              <a:t>	</a:t>
            </a:r>
            <a:r>
              <a:rPr lang="en-US" dirty="0" smtClean="0"/>
              <a:t>Define </a:t>
            </a:r>
            <a:r>
              <a:rPr lang="en-US" dirty="0"/>
              <a:t>two matrices of size 3X2 and 2X3. Modify solution program for Q6 (in HW problem set) to multiply the two matrices.  Process P1 should compute element 00, process P2 should compute element 01, Process P3 should compute element 10, process P4 should compute element 11 of the resultant matrix. Display the resultant matrix with appropriate process ids who has computed the matrix element.</a:t>
            </a:r>
          </a:p>
          <a:p>
            <a:pPr algn="just">
              <a:buNone/>
            </a:pPr>
            <a:r>
              <a:rPr lang="en-US" dirty="0"/>
              <a:t>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Words>
  <Application>Microsoft Office PowerPoint</Application>
  <PresentationFormat>On-screen Show (4:3)</PresentationFormat>
  <Paragraphs>10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Tutorial No. 2</vt:lpstr>
      <vt:lpstr>Q1</vt:lpstr>
      <vt:lpstr>Q2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No. 3</dc:title>
  <dc:creator>user</dc:creator>
  <cp:lastModifiedBy>user</cp:lastModifiedBy>
  <cp:revision>4</cp:revision>
  <dcterms:created xsi:type="dcterms:W3CDTF">2013-09-03T04:54:26Z</dcterms:created>
  <dcterms:modified xsi:type="dcterms:W3CDTF">2018-08-10T08:38:41Z</dcterms:modified>
</cp:coreProperties>
</file>