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Slab"/>
      <p:regular r:id="rId13"/>
      <p:bold r:id="rId14"/>
    </p:embeddedFont>
    <p:embeddedFont>
      <p:font typeface="Roboto Slab Light"/>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Slab-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SlabLight-regular.fntdata"/><Relationship Id="rId14" Type="http://schemas.openxmlformats.org/officeDocument/2006/relationships/font" Target="fonts/RobotoSlab-bold.fntdata"/><Relationship Id="rId17" Type="http://schemas.openxmlformats.org/officeDocument/2006/relationships/font" Target="fonts/Roboto-regular.fntdata"/><Relationship Id="rId16" Type="http://schemas.openxmlformats.org/officeDocument/2006/relationships/font" Target="fonts/RobotoSlabLight-bold.fntdata"/><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4205c1559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4205c1559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c6f75fce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75fce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54f0b918f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54f0b918f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454f0b918f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454f0b918f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46a6f5df3_0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46a6f5df3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446a6f5df3_1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446a6f5df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93C"/>
        </a:solidFill>
      </p:bgPr>
    </p:bg>
    <p:spTree>
      <p:nvGrpSpPr>
        <p:cNvPr id="62" name="Shape 62"/>
        <p:cNvGrpSpPr/>
        <p:nvPr/>
      </p:nvGrpSpPr>
      <p:grpSpPr>
        <a:xfrm>
          <a:off x="0" y="0"/>
          <a:ext cx="0" cy="0"/>
          <a:chOff x="0" y="0"/>
          <a:chExt cx="0" cy="0"/>
        </a:xfrm>
      </p:grpSpPr>
      <p:sp>
        <p:nvSpPr>
          <p:cNvPr id="63" name="Google Shape;63;p13"/>
          <p:cNvSpPr/>
          <p:nvPr/>
        </p:nvSpPr>
        <p:spPr>
          <a:xfrm>
            <a:off x="3904725" y="2479250"/>
            <a:ext cx="1265400" cy="494400"/>
          </a:xfrm>
          <a:prstGeom prst="rect">
            <a:avLst/>
          </a:prstGeom>
          <a:solidFill>
            <a:srgbClr val="0E293C"/>
          </a:solidFill>
          <a:ln cap="flat" cmpd="sng" w="9525">
            <a:solidFill>
              <a:srgbClr val="0E293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64" name="Google Shape;64;p13"/>
          <p:cNvSpPr txBox="1"/>
          <p:nvPr>
            <p:ph type="ctrTitle"/>
          </p:nvPr>
        </p:nvSpPr>
        <p:spPr>
          <a:xfrm>
            <a:off x="1680302" y="1843050"/>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Amazon Alexa</a:t>
            </a:r>
            <a:endParaRPr/>
          </a:p>
        </p:txBody>
      </p:sp>
      <p:sp>
        <p:nvSpPr>
          <p:cNvPr id="65" name="Google Shape;65;p13"/>
          <p:cNvSpPr txBox="1"/>
          <p:nvPr>
            <p:ph idx="1" type="subTitle"/>
          </p:nvPr>
        </p:nvSpPr>
        <p:spPr>
          <a:xfrm>
            <a:off x="1645727" y="3192575"/>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Sonpari Tales Skill</a:t>
            </a:r>
            <a:endParaRPr/>
          </a:p>
        </p:txBody>
      </p:sp>
      <p:pic>
        <p:nvPicPr>
          <p:cNvPr id="66" name="Google Shape;66;p13"/>
          <p:cNvPicPr preferRelativeResize="0"/>
          <p:nvPr/>
        </p:nvPicPr>
        <p:blipFill>
          <a:blip r:embed="rId3">
            <a:alphaModFix/>
          </a:blip>
          <a:stretch>
            <a:fillRect/>
          </a:stretch>
        </p:blipFill>
        <p:spPr>
          <a:xfrm>
            <a:off x="3830475" y="999450"/>
            <a:ext cx="1413900" cy="1409175"/>
          </a:xfrm>
          <a:prstGeom prst="rect">
            <a:avLst/>
          </a:prstGeom>
          <a:noFill/>
          <a:ln>
            <a:noFill/>
          </a:ln>
        </p:spPr>
      </p:pic>
      <p:pic>
        <p:nvPicPr>
          <p:cNvPr id="67" name="Google Shape;67;p13"/>
          <p:cNvPicPr preferRelativeResize="0"/>
          <p:nvPr/>
        </p:nvPicPr>
        <p:blipFill>
          <a:blip r:embed="rId4">
            <a:alphaModFix/>
          </a:blip>
          <a:stretch>
            <a:fillRect/>
          </a:stretch>
        </p:blipFill>
        <p:spPr>
          <a:xfrm>
            <a:off x="-34575" y="0"/>
            <a:ext cx="1590675" cy="1543050"/>
          </a:xfrm>
          <a:prstGeom prst="rect">
            <a:avLst/>
          </a:prstGeom>
          <a:noFill/>
          <a:ln>
            <a:noFill/>
          </a:ln>
        </p:spPr>
      </p:pic>
      <p:pic>
        <p:nvPicPr>
          <p:cNvPr id="68" name="Google Shape;68;p13"/>
          <p:cNvPicPr preferRelativeResize="0"/>
          <p:nvPr/>
        </p:nvPicPr>
        <p:blipFill>
          <a:blip r:embed="rId5">
            <a:alphaModFix/>
          </a:blip>
          <a:stretch>
            <a:fillRect/>
          </a:stretch>
        </p:blipFill>
        <p:spPr>
          <a:xfrm>
            <a:off x="6076225" y="-279350"/>
            <a:ext cx="3271075" cy="1994650"/>
          </a:xfrm>
          <a:prstGeom prst="rect">
            <a:avLst/>
          </a:prstGeom>
          <a:noFill/>
          <a:ln>
            <a:noFill/>
          </a:ln>
        </p:spPr>
      </p:pic>
      <p:pic>
        <p:nvPicPr>
          <p:cNvPr id="69" name="Google Shape;69;p13"/>
          <p:cNvPicPr preferRelativeResize="0"/>
          <p:nvPr/>
        </p:nvPicPr>
        <p:blipFill>
          <a:blip r:embed="rId6">
            <a:alphaModFix/>
          </a:blip>
          <a:stretch>
            <a:fillRect/>
          </a:stretch>
        </p:blipFill>
        <p:spPr>
          <a:xfrm>
            <a:off x="7206325" y="4604200"/>
            <a:ext cx="1937674" cy="539300"/>
          </a:xfrm>
          <a:prstGeom prst="rect">
            <a:avLst/>
          </a:prstGeom>
          <a:noFill/>
          <a:ln>
            <a:noFill/>
          </a:ln>
        </p:spPr>
      </p:pic>
      <p:pic>
        <p:nvPicPr>
          <p:cNvPr id="70" name="Google Shape;70;p13"/>
          <p:cNvPicPr preferRelativeResize="0"/>
          <p:nvPr/>
        </p:nvPicPr>
        <p:blipFill rotWithShape="1">
          <a:blip r:embed="rId7">
            <a:alphaModFix/>
          </a:blip>
          <a:srcRect b="0" l="50734" r="0" t="0"/>
          <a:stretch/>
        </p:blipFill>
        <p:spPr>
          <a:xfrm>
            <a:off x="-121751" y="4222025"/>
            <a:ext cx="1590674" cy="1303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21212"/>
        </a:solidFill>
      </p:bgPr>
    </p:bg>
    <p:spTree>
      <p:nvGrpSpPr>
        <p:cNvPr id="74" name="Shape 74"/>
        <p:cNvGrpSpPr/>
        <p:nvPr/>
      </p:nvGrpSpPr>
      <p:grpSpPr>
        <a:xfrm>
          <a:off x="0" y="0"/>
          <a:ext cx="0" cy="0"/>
          <a:chOff x="0" y="0"/>
          <a:chExt cx="0" cy="0"/>
        </a:xfrm>
      </p:grpSpPr>
      <p:sp>
        <p:nvSpPr>
          <p:cNvPr id="75" name="Google Shape;75;p14"/>
          <p:cNvSpPr/>
          <p:nvPr/>
        </p:nvSpPr>
        <p:spPr>
          <a:xfrm>
            <a:off x="1911650" y="0"/>
            <a:ext cx="7232400" cy="5143500"/>
          </a:xfrm>
          <a:prstGeom prst="rect">
            <a:avLst/>
          </a:prstGeom>
          <a:solidFill>
            <a:srgbClr val="1212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6" name="Google Shape;76;p14"/>
          <p:cNvPicPr preferRelativeResize="0"/>
          <p:nvPr/>
        </p:nvPicPr>
        <p:blipFill>
          <a:blip r:embed="rId3">
            <a:alphaModFix/>
          </a:blip>
          <a:stretch>
            <a:fillRect/>
          </a:stretch>
        </p:blipFill>
        <p:spPr>
          <a:xfrm>
            <a:off x="0" y="0"/>
            <a:ext cx="1590675" cy="1543050"/>
          </a:xfrm>
          <a:prstGeom prst="rect">
            <a:avLst/>
          </a:prstGeom>
          <a:noFill/>
          <a:ln>
            <a:noFill/>
          </a:ln>
        </p:spPr>
      </p:pic>
      <p:sp>
        <p:nvSpPr>
          <p:cNvPr id="77" name="Google Shape;77;p14"/>
          <p:cNvSpPr txBox="1"/>
          <p:nvPr/>
        </p:nvSpPr>
        <p:spPr>
          <a:xfrm>
            <a:off x="823350" y="938500"/>
            <a:ext cx="6083400" cy="7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22B0D0"/>
                </a:solidFill>
                <a:latin typeface="Roboto Slab Light"/>
                <a:ea typeface="Roboto Slab Light"/>
                <a:cs typeface="Roboto Slab Light"/>
                <a:sym typeface="Roboto Slab Light"/>
              </a:rPr>
              <a:t>Problem Statement</a:t>
            </a:r>
            <a:endParaRPr sz="3400">
              <a:solidFill>
                <a:srgbClr val="22B0D0"/>
              </a:solidFill>
              <a:latin typeface="Roboto Slab Light"/>
              <a:ea typeface="Roboto Slab Light"/>
              <a:cs typeface="Roboto Slab Light"/>
              <a:sym typeface="Roboto Slab Light"/>
            </a:endParaRPr>
          </a:p>
        </p:txBody>
      </p:sp>
      <p:sp>
        <p:nvSpPr>
          <p:cNvPr id="78" name="Google Shape;78;p14"/>
          <p:cNvSpPr txBox="1"/>
          <p:nvPr/>
        </p:nvSpPr>
        <p:spPr>
          <a:xfrm>
            <a:off x="823350" y="2407063"/>
            <a:ext cx="7753800" cy="128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rgbClr val="23C8C1"/>
                </a:solidFill>
              </a:rPr>
              <a:t>“W</a:t>
            </a:r>
            <a:r>
              <a:rPr b="1" lang="en" sz="1500">
                <a:solidFill>
                  <a:srgbClr val="23C8C1"/>
                </a:solidFill>
              </a:rPr>
              <a:t>orking parents are not able to teach their children proper values and ethics due to lack of time. Earlier, we had joint families and our grandparents used to tell us the stories in a good way. They were responsible for shaping the child's personality.</a:t>
            </a:r>
            <a:r>
              <a:rPr b="1" lang="en" sz="1500">
                <a:solidFill>
                  <a:srgbClr val="23C8C1"/>
                </a:solidFill>
              </a:rPr>
              <a:t>”</a:t>
            </a:r>
            <a:endParaRPr b="1" sz="1500">
              <a:solidFill>
                <a:srgbClr val="23C8C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21212"/>
        </a:solidFill>
      </p:bgPr>
    </p:bg>
    <p:spTree>
      <p:nvGrpSpPr>
        <p:cNvPr id="82" name="Shape 82"/>
        <p:cNvGrpSpPr/>
        <p:nvPr/>
      </p:nvGrpSpPr>
      <p:grpSpPr>
        <a:xfrm>
          <a:off x="0" y="0"/>
          <a:ext cx="0" cy="0"/>
          <a:chOff x="0" y="0"/>
          <a:chExt cx="0" cy="0"/>
        </a:xfrm>
      </p:grpSpPr>
      <p:sp>
        <p:nvSpPr>
          <p:cNvPr id="83" name="Google Shape;83;p15"/>
          <p:cNvSpPr txBox="1"/>
          <p:nvPr>
            <p:ph idx="2" type="body"/>
          </p:nvPr>
        </p:nvSpPr>
        <p:spPr>
          <a:xfrm>
            <a:off x="4721050" y="724200"/>
            <a:ext cx="39711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Cultivate a personality</a:t>
            </a:r>
            <a:br>
              <a:rPr lang="en"/>
            </a:br>
            <a:endParaRPr/>
          </a:p>
          <a:p>
            <a:pPr indent="-342900" lvl="0" marL="457200" rtl="0" algn="l">
              <a:spcBef>
                <a:spcPts val="0"/>
              </a:spcBef>
              <a:spcAft>
                <a:spcPts val="0"/>
              </a:spcAft>
              <a:buSzPts val="1800"/>
              <a:buChar char="●"/>
            </a:pPr>
            <a:r>
              <a:rPr lang="en"/>
              <a:t>Strong moral values</a:t>
            </a:r>
            <a:br>
              <a:rPr lang="en"/>
            </a:br>
            <a:endParaRPr/>
          </a:p>
          <a:p>
            <a:pPr indent="-342900" lvl="0" marL="457200" rtl="0" algn="l">
              <a:spcBef>
                <a:spcPts val="0"/>
              </a:spcBef>
              <a:spcAft>
                <a:spcPts val="0"/>
              </a:spcAft>
              <a:buSzPts val="1800"/>
              <a:buChar char="●"/>
            </a:pPr>
            <a:r>
              <a:rPr lang="en"/>
              <a:t>Interactive UX</a:t>
            </a:r>
            <a:br>
              <a:rPr lang="en"/>
            </a:br>
            <a:endParaRPr/>
          </a:p>
          <a:p>
            <a:pPr indent="-342900" lvl="0" marL="457200" rtl="0" algn="l">
              <a:spcBef>
                <a:spcPts val="0"/>
              </a:spcBef>
              <a:spcAft>
                <a:spcPts val="0"/>
              </a:spcAft>
              <a:buSzPts val="1800"/>
              <a:buChar char="●"/>
            </a:pPr>
            <a:r>
              <a:rPr lang="en"/>
              <a:t>Vocabulary building</a:t>
            </a:r>
            <a:br>
              <a:rPr lang="en"/>
            </a:br>
            <a:endParaRPr/>
          </a:p>
          <a:p>
            <a:pPr indent="-342900" lvl="0" marL="457200" rtl="0" algn="l">
              <a:spcBef>
                <a:spcPts val="0"/>
              </a:spcBef>
              <a:spcAft>
                <a:spcPts val="0"/>
              </a:spcAft>
              <a:buSzPts val="1800"/>
              <a:buChar char="●"/>
            </a:pPr>
            <a:r>
              <a:rPr lang="en"/>
              <a:t>Indian Culture</a:t>
            </a:r>
            <a:br>
              <a:rPr lang="en"/>
            </a:br>
            <a:endParaRPr/>
          </a:p>
          <a:p>
            <a:pPr indent="-342900" lvl="0" marL="457200" rtl="0" algn="l">
              <a:spcBef>
                <a:spcPts val="0"/>
              </a:spcBef>
              <a:spcAft>
                <a:spcPts val="0"/>
              </a:spcAft>
              <a:buSzPts val="1800"/>
              <a:buChar char="●"/>
            </a:pPr>
            <a:r>
              <a:rPr lang="en"/>
              <a:t>Indian Touch </a:t>
            </a:r>
            <a:endParaRPr/>
          </a:p>
        </p:txBody>
      </p:sp>
      <p:sp>
        <p:nvSpPr>
          <p:cNvPr id="84" name="Google Shape;84;p15"/>
          <p:cNvSpPr txBox="1"/>
          <p:nvPr>
            <p:ph type="title"/>
          </p:nvPr>
        </p:nvSpPr>
        <p:spPr>
          <a:xfrm>
            <a:off x="27605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Potential Value</a:t>
            </a:r>
            <a:endParaRPr/>
          </a:p>
        </p:txBody>
      </p:sp>
      <p:pic>
        <p:nvPicPr>
          <p:cNvPr id="85" name="Google Shape;85;p15"/>
          <p:cNvPicPr preferRelativeResize="0"/>
          <p:nvPr/>
        </p:nvPicPr>
        <p:blipFill>
          <a:blip r:embed="rId3">
            <a:alphaModFix/>
          </a:blip>
          <a:stretch>
            <a:fillRect/>
          </a:stretch>
        </p:blipFill>
        <p:spPr>
          <a:xfrm>
            <a:off x="-12" y="0"/>
            <a:ext cx="1590675" cy="154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21212"/>
        </a:solidFill>
      </p:bgPr>
    </p:bg>
    <p:spTree>
      <p:nvGrpSpPr>
        <p:cNvPr id="89" name="Shape 89"/>
        <p:cNvGrpSpPr/>
        <p:nvPr/>
      </p:nvGrpSpPr>
      <p:grpSpPr>
        <a:xfrm>
          <a:off x="0" y="0"/>
          <a:ext cx="0" cy="0"/>
          <a:chOff x="0" y="0"/>
          <a:chExt cx="0" cy="0"/>
        </a:xfrm>
      </p:grpSpPr>
      <p:sp>
        <p:nvSpPr>
          <p:cNvPr id="90" name="Google Shape;90;p16"/>
          <p:cNvSpPr txBox="1"/>
          <p:nvPr>
            <p:ph idx="2" type="body"/>
          </p:nvPr>
        </p:nvSpPr>
        <p:spPr>
          <a:xfrm>
            <a:off x="4624200" y="724200"/>
            <a:ext cx="42969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G</a:t>
            </a:r>
            <a:r>
              <a:rPr lang="en"/>
              <a:t>reet</a:t>
            </a:r>
            <a:br>
              <a:rPr lang="en"/>
            </a:br>
            <a:endParaRPr/>
          </a:p>
          <a:p>
            <a:pPr indent="-342900" lvl="0" marL="457200" rtl="0" algn="l">
              <a:spcBef>
                <a:spcPts val="0"/>
              </a:spcBef>
              <a:spcAft>
                <a:spcPts val="0"/>
              </a:spcAft>
              <a:buSzPts val="1800"/>
              <a:buChar char="●"/>
            </a:pPr>
            <a:r>
              <a:rPr lang="en"/>
              <a:t>Check if user enabled skill today</a:t>
            </a:r>
            <a:br>
              <a:rPr lang="en"/>
            </a:br>
            <a:endParaRPr/>
          </a:p>
          <a:p>
            <a:pPr indent="-342900" lvl="0" marL="457200" rtl="0" algn="l">
              <a:spcBef>
                <a:spcPts val="0"/>
              </a:spcBef>
              <a:spcAft>
                <a:spcPts val="0"/>
              </a:spcAft>
              <a:buSzPts val="1800"/>
              <a:buChar char="●"/>
            </a:pPr>
            <a:r>
              <a:rPr lang="en"/>
              <a:t>Ask Question</a:t>
            </a:r>
            <a:br>
              <a:rPr lang="en"/>
            </a:br>
            <a:endParaRPr/>
          </a:p>
          <a:p>
            <a:pPr indent="-342900" lvl="0" marL="457200" rtl="0" algn="l">
              <a:spcBef>
                <a:spcPts val="0"/>
              </a:spcBef>
              <a:spcAft>
                <a:spcPts val="0"/>
              </a:spcAft>
              <a:buSzPts val="1800"/>
              <a:buChar char="●"/>
            </a:pPr>
            <a:r>
              <a:rPr lang="en"/>
              <a:t>Response (based on the question)</a:t>
            </a:r>
            <a:br>
              <a:rPr lang="en"/>
            </a:br>
            <a:endParaRPr/>
          </a:p>
          <a:p>
            <a:pPr indent="-342900" lvl="0" marL="457200" rtl="0" algn="l">
              <a:spcBef>
                <a:spcPts val="0"/>
              </a:spcBef>
              <a:spcAft>
                <a:spcPts val="0"/>
              </a:spcAft>
              <a:buSzPts val="1800"/>
              <a:buChar char="●"/>
            </a:pPr>
            <a:r>
              <a:rPr lang="en"/>
              <a:t>Tell Story with moral values</a:t>
            </a:r>
            <a:br>
              <a:rPr lang="en"/>
            </a:br>
            <a:endParaRPr/>
          </a:p>
          <a:p>
            <a:pPr indent="-342900" lvl="0" marL="457200" rtl="0" algn="l">
              <a:spcBef>
                <a:spcPts val="0"/>
              </a:spcBef>
              <a:spcAft>
                <a:spcPts val="0"/>
              </a:spcAft>
              <a:buSzPts val="1800"/>
              <a:buChar char="●"/>
            </a:pPr>
            <a:r>
              <a:rPr lang="en"/>
              <a:t>Mention to come tomorrow for new stories</a:t>
            </a:r>
            <a:endParaRPr/>
          </a:p>
        </p:txBody>
      </p:sp>
      <p:sp>
        <p:nvSpPr>
          <p:cNvPr id="91" name="Google Shape;91;p16"/>
          <p:cNvSpPr txBox="1"/>
          <p:nvPr>
            <p:ph type="title"/>
          </p:nvPr>
        </p:nvSpPr>
        <p:spPr>
          <a:xfrm>
            <a:off x="27605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Proposed Flow</a:t>
            </a:r>
            <a:endParaRPr/>
          </a:p>
        </p:txBody>
      </p:sp>
      <p:pic>
        <p:nvPicPr>
          <p:cNvPr id="92" name="Google Shape;92;p16"/>
          <p:cNvPicPr preferRelativeResize="0"/>
          <p:nvPr/>
        </p:nvPicPr>
        <p:blipFill>
          <a:blip r:embed="rId3">
            <a:alphaModFix/>
          </a:blip>
          <a:stretch>
            <a:fillRect/>
          </a:stretch>
        </p:blipFill>
        <p:spPr>
          <a:xfrm>
            <a:off x="-12" y="0"/>
            <a:ext cx="1590675" cy="1543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21212"/>
        </a:solidFill>
      </p:bgPr>
    </p:bg>
    <p:spTree>
      <p:nvGrpSpPr>
        <p:cNvPr id="96" name="Shape 96"/>
        <p:cNvGrpSpPr/>
        <p:nvPr/>
      </p:nvGrpSpPr>
      <p:grpSpPr>
        <a:xfrm>
          <a:off x="0" y="0"/>
          <a:ext cx="0" cy="0"/>
          <a:chOff x="0" y="0"/>
          <a:chExt cx="0" cy="0"/>
        </a:xfrm>
      </p:grpSpPr>
      <p:sp>
        <p:nvSpPr>
          <p:cNvPr id="97" name="Google Shape;97;p17"/>
          <p:cNvSpPr/>
          <p:nvPr/>
        </p:nvSpPr>
        <p:spPr>
          <a:xfrm>
            <a:off x="1911650" y="0"/>
            <a:ext cx="7232400" cy="5143500"/>
          </a:xfrm>
          <a:prstGeom prst="rect">
            <a:avLst/>
          </a:prstGeom>
          <a:solidFill>
            <a:srgbClr val="12121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8" name="Google Shape;98;p17"/>
          <p:cNvPicPr preferRelativeResize="0"/>
          <p:nvPr/>
        </p:nvPicPr>
        <p:blipFill>
          <a:blip r:embed="rId3">
            <a:alphaModFix/>
          </a:blip>
          <a:stretch>
            <a:fillRect/>
          </a:stretch>
        </p:blipFill>
        <p:spPr>
          <a:xfrm>
            <a:off x="0" y="0"/>
            <a:ext cx="1590675" cy="1543050"/>
          </a:xfrm>
          <a:prstGeom prst="rect">
            <a:avLst/>
          </a:prstGeom>
          <a:noFill/>
          <a:ln>
            <a:noFill/>
          </a:ln>
        </p:spPr>
      </p:pic>
      <p:sp>
        <p:nvSpPr>
          <p:cNvPr id="99" name="Google Shape;99;p17"/>
          <p:cNvSpPr txBox="1"/>
          <p:nvPr/>
        </p:nvSpPr>
        <p:spPr>
          <a:xfrm>
            <a:off x="823350" y="938500"/>
            <a:ext cx="6083400" cy="7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rgbClr val="22B0D0"/>
                </a:solidFill>
                <a:latin typeface="Roboto Slab Light"/>
                <a:ea typeface="Roboto Slab Light"/>
                <a:cs typeface="Roboto Slab Light"/>
                <a:sym typeface="Roboto Slab Light"/>
              </a:rPr>
              <a:t>Implementation</a:t>
            </a:r>
            <a:endParaRPr sz="3400">
              <a:solidFill>
                <a:srgbClr val="22B0D0"/>
              </a:solidFill>
              <a:latin typeface="Roboto Slab Light"/>
              <a:ea typeface="Roboto Slab Light"/>
              <a:cs typeface="Roboto Slab Light"/>
              <a:sym typeface="Roboto Slab Light"/>
            </a:endParaRPr>
          </a:p>
        </p:txBody>
      </p:sp>
      <p:sp>
        <p:nvSpPr>
          <p:cNvPr id="100" name="Google Shape;100;p17"/>
          <p:cNvSpPr txBox="1"/>
          <p:nvPr/>
        </p:nvSpPr>
        <p:spPr>
          <a:xfrm>
            <a:off x="687600" y="2295575"/>
            <a:ext cx="7768800" cy="128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rgbClr val="D9D9D9"/>
                </a:solidFill>
              </a:rPr>
              <a:t>We have successfully built an Alexa Skill for proposed idea. It covers all the corner cases and does not give error even if user stops the skill at any point.</a:t>
            </a:r>
            <a:br>
              <a:rPr b="1" lang="en" sz="1500">
                <a:solidFill>
                  <a:srgbClr val="D9D9D9"/>
                </a:solidFill>
              </a:rPr>
            </a:br>
            <a:endParaRPr b="1" sz="1500">
              <a:solidFill>
                <a:srgbClr val="D9D9D9"/>
              </a:solidFill>
            </a:endParaRPr>
          </a:p>
          <a:p>
            <a:pPr indent="0" lvl="0" marL="0" rtl="0" algn="ctr">
              <a:spcBef>
                <a:spcPts val="0"/>
              </a:spcBef>
              <a:spcAft>
                <a:spcPts val="0"/>
              </a:spcAft>
              <a:buNone/>
            </a:pPr>
            <a:r>
              <a:rPr b="1" lang="en" sz="1500">
                <a:solidFill>
                  <a:srgbClr val="D9D9D9"/>
                </a:solidFill>
              </a:rPr>
              <a:t>It also tracks a record of last played story and its date and plays a new story only if the current date is not equal to stored date</a:t>
            </a:r>
            <a:endParaRPr b="1" sz="1500">
              <a:solidFill>
                <a:srgbClr val="D9D9D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21212"/>
        </a:solidFill>
      </p:bgPr>
    </p:bg>
    <p:spTree>
      <p:nvGrpSpPr>
        <p:cNvPr id="104" name="Shape 104"/>
        <p:cNvGrpSpPr/>
        <p:nvPr/>
      </p:nvGrpSpPr>
      <p:grpSpPr>
        <a:xfrm>
          <a:off x="0" y="0"/>
          <a:ext cx="0" cy="0"/>
          <a:chOff x="0" y="0"/>
          <a:chExt cx="0" cy="0"/>
        </a:xfrm>
      </p:grpSpPr>
      <p:pic>
        <p:nvPicPr>
          <p:cNvPr id="105" name="Google Shape;105;p18"/>
          <p:cNvPicPr preferRelativeResize="0"/>
          <p:nvPr/>
        </p:nvPicPr>
        <p:blipFill rotWithShape="1">
          <a:blip r:embed="rId3">
            <a:alphaModFix/>
          </a:blip>
          <a:srcRect b="7132" l="343" r="1492" t="0"/>
          <a:stretch/>
        </p:blipFill>
        <p:spPr>
          <a:xfrm>
            <a:off x="873025" y="637425"/>
            <a:ext cx="7799952" cy="4144375"/>
          </a:xfrm>
          <a:prstGeom prst="rect">
            <a:avLst/>
          </a:prstGeom>
          <a:noFill/>
          <a:ln>
            <a:noFill/>
          </a:ln>
        </p:spPr>
      </p:pic>
      <p:pic>
        <p:nvPicPr>
          <p:cNvPr id="106" name="Google Shape;106;p18"/>
          <p:cNvPicPr preferRelativeResize="0"/>
          <p:nvPr/>
        </p:nvPicPr>
        <p:blipFill>
          <a:blip r:embed="rId4">
            <a:alphaModFix/>
          </a:blip>
          <a:stretch>
            <a:fillRect/>
          </a:stretch>
        </p:blipFill>
        <p:spPr>
          <a:xfrm>
            <a:off x="0" y="0"/>
            <a:ext cx="1590675" cy="154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21212"/>
        </a:solidFill>
      </p:bgPr>
    </p:bg>
    <p:spTree>
      <p:nvGrpSpPr>
        <p:cNvPr id="110" name="Shape 110"/>
        <p:cNvGrpSpPr/>
        <p:nvPr/>
      </p:nvGrpSpPr>
      <p:grpSpPr>
        <a:xfrm>
          <a:off x="0" y="0"/>
          <a:ext cx="0" cy="0"/>
          <a:chOff x="0" y="0"/>
          <a:chExt cx="0" cy="0"/>
        </a:xfrm>
      </p:grpSpPr>
      <p:pic>
        <p:nvPicPr>
          <p:cNvPr id="111" name="Google Shape;111;p19"/>
          <p:cNvPicPr preferRelativeResize="0"/>
          <p:nvPr/>
        </p:nvPicPr>
        <p:blipFill>
          <a:blip r:embed="rId3">
            <a:alphaModFix/>
          </a:blip>
          <a:stretch>
            <a:fillRect/>
          </a:stretch>
        </p:blipFill>
        <p:spPr>
          <a:xfrm>
            <a:off x="0" y="0"/>
            <a:ext cx="9144001" cy="5118118"/>
          </a:xfrm>
          <a:prstGeom prst="rect">
            <a:avLst/>
          </a:prstGeom>
          <a:noFill/>
          <a:ln>
            <a:noFill/>
          </a:ln>
        </p:spPr>
      </p:pic>
      <p:pic>
        <p:nvPicPr>
          <p:cNvPr id="112" name="Google Shape;112;p19"/>
          <p:cNvPicPr preferRelativeResize="0"/>
          <p:nvPr/>
        </p:nvPicPr>
        <p:blipFill>
          <a:blip r:embed="rId4">
            <a:alphaModFix/>
          </a:blip>
          <a:stretch>
            <a:fillRect/>
          </a:stretch>
        </p:blipFill>
        <p:spPr>
          <a:xfrm>
            <a:off x="0" y="0"/>
            <a:ext cx="1590675" cy="1543050"/>
          </a:xfrm>
          <a:prstGeom prst="rect">
            <a:avLst/>
          </a:prstGeom>
          <a:noFill/>
          <a:ln>
            <a:noFill/>
          </a:ln>
        </p:spPr>
      </p:pic>
      <p:sp>
        <p:nvSpPr>
          <p:cNvPr id="113" name="Google Shape;113;p19"/>
          <p:cNvSpPr txBox="1"/>
          <p:nvPr>
            <p:ph idx="4294967295" type="ctrTitle"/>
          </p:nvPr>
        </p:nvSpPr>
        <p:spPr>
          <a:xfrm>
            <a:off x="3409200" y="4516900"/>
            <a:ext cx="2325600" cy="41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