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70" r:id="rId2"/>
    <p:sldId id="271" r:id="rId3"/>
    <p:sldId id="256" r:id="rId4"/>
    <p:sldId id="260" r:id="rId5"/>
    <p:sldId id="261" r:id="rId6"/>
    <p:sldId id="265" r:id="rId7"/>
    <p:sldId id="266" r:id="rId8"/>
    <p:sldId id="259" r:id="rId9"/>
    <p:sldId id="263" r:id="rId10"/>
    <p:sldId id="268" r:id="rId11"/>
    <p:sldId id="264" r:id="rId12"/>
    <p:sldId id="262" r:id="rId13"/>
    <p:sldId id="273" r:id="rId14"/>
    <p:sldId id="274" r:id="rId15"/>
    <p:sldId id="275" r:id="rId1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747775"/>
          </p15:clr>
        </p15:guide>
        <p15:guide id="2" pos="512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  <a:srgbClr val="F7B26B"/>
    <a:srgbClr val="EB0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BC1D0-A6D3-5645-949C-C2A7044B0CE7}" v="22" dt="2024-06-17T12:30:53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3715"/>
  </p:normalViewPr>
  <p:slideViewPr>
    <p:cSldViewPr snapToGrid="0">
      <p:cViewPr varScale="1">
        <p:scale>
          <a:sx n="69" d="100"/>
          <a:sy n="69" d="100"/>
        </p:scale>
        <p:origin x="256" y="75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rth Sule" userId="4e01b469-7140-495e-b0a9-1a1adc6d857b" providerId="ADAL" clId="{CA4324F4-A2A1-D04A-9536-966C7235E917}"/>
    <pc:docChg chg="undo custSel modSld">
      <pc:chgData name="Siddharth Sule" userId="4e01b469-7140-495e-b0a9-1a1adc6d857b" providerId="ADAL" clId="{CA4324F4-A2A1-D04A-9536-966C7235E917}" dt="2024-04-18T15:49:47.363" v="236" actId="20577"/>
      <pc:docMkLst>
        <pc:docMk/>
      </pc:docMkLst>
      <pc:sldChg chg="addSp delSp modSp mod">
        <pc:chgData name="Siddharth Sule" userId="4e01b469-7140-495e-b0a9-1a1adc6d857b" providerId="ADAL" clId="{CA4324F4-A2A1-D04A-9536-966C7235E917}" dt="2024-04-18T15:48:11.385" v="216"/>
        <pc:sldMkLst>
          <pc:docMk/>
          <pc:sldMk cId="0" sldId="256"/>
        </pc:sldMkLst>
        <pc:spChg chg="add del mod">
          <ac:chgData name="Siddharth Sule" userId="4e01b469-7140-495e-b0a9-1a1adc6d857b" providerId="ADAL" clId="{CA4324F4-A2A1-D04A-9536-966C7235E917}" dt="2024-04-18T15:48:11.385" v="216"/>
          <ac:spMkLst>
            <pc:docMk/>
            <pc:sldMk cId="0" sldId="256"/>
            <ac:spMk id="4" creationId="{7B6CC869-959B-894C-4D50-0AFE3D6FAB50}"/>
          </ac:spMkLst>
        </pc:spChg>
        <pc:spChg chg="mod">
          <ac:chgData name="Siddharth Sule" userId="4e01b469-7140-495e-b0a9-1a1adc6d857b" providerId="ADAL" clId="{CA4324F4-A2A1-D04A-9536-966C7235E917}" dt="2024-04-17T19:56:27.967" v="205" actId="20577"/>
          <ac:spMkLst>
            <pc:docMk/>
            <pc:sldMk cId="0" sldId="256"/>
            <ac:spMk id="10" creationId="{CD5C5857-5BAA-6055-2D97-509CF7B3F512}"/>
          </ac:spMkLst>
        </pc:spChg>
        <pc:spChg chg="mod">
          <ac:chgData name="Siddharth Sule" userId="4e01b469-7140-495e-b0a9-1a1adc6d857b" providerId="ADAL" clId="{CA4324F4-A2A1-D04A-9536-966C7235E917}" dt="2024-04-17T19:56:26.956" v="202" actId="20577"/>
          <ac:spMkLst>
            <pc:docMk/>
            <pc:sldMk cId="0" sldId="256"/>
            <ac:spMk id="24" creationId="{4AF905C7-B944-ABFD-00D6-D91A88F95CB2}"/>
          </ac:spMkLst>
        </pc:spChg>
        <pc:spChg chg="mod">
          <ac:chgData name="Siddharth Sule" userId="4e01b469-7140-495e-b0a9-1a1adc6d857b" providerId="ADAL" clId="{CA4324F4-A2A1-D04A-9536-966C7235E917}" dt="2024-04-17T19:54:52.874" v="115" actId="20577"/>
          <ac:spMkLst>
            <pc:docMk/>
            <pc:sldMk cId="0" sldId="256"/>
            <ac:spMk id="33" creationId="{079615E3-C4AE-FD21-DBEC-7BC2E338A937}"/>
          </ac:spMkLst>
        </pc:spChg>
        <pc:spChg chg="mod">
          <ac:chgData name="Siddharth Sule" userId="4e01b469-7140-495e-b0a9-1a1adc6d857b" providerId="ADAL" clId="{CA4324F4-A2A1-D04A-9536-966C7235E917}" dt="2024-04-17T19:56:31.010" v="213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Siddharth Sule" userId="4e01b469-7140-495e-b0a9-1a1adc6d857b" providerId="ADAL" clId="{CA4324F4-A2A1-D04A-9536-966C7235E917}" dt="2024-04-17T15:51:31.330" v="111" actId="20577"/>
        <pc:sldMkLst>
          <pc:docMk/>
          <pc:sldMk cId="0" sldId="259"/>
        </pc:sldMkLst>
        <pc:spChg chg="mod">
          <ac:chgData name="Siddharth Sule" userId="4e01b469-7140-495e-b0a9-1a1adc6d857b" providerId="ADAL" clId="{CA4324F4-A2A1-D04A-9536-966C7235E917}" dt="2024-04-17T15:51:30.377" v="107"/>
          <ac:spMkLst>
            <pc:docMk/>
            <pc:sldMk cId="0" sldId="259"/>
            <ac:spMk id="310" creationId="{00000000-0000-0000-0000-000000000000}"/>
          </ac:spMkLst>
        </pc:spChg>
        <pc:spChg chg="mod">
          <ac:chgData name="Siddharth Sule" userId="4e01b469-7140-495e-b0a9-1a1adc6d857b" providerId="ADAL" clId="{CA4324F4-A2A1-D04A-9536-966C7235E917}" dt="2024-04-17T15:51:30.204" v="105"/>
          <ac:spMkLst>
            <pc:docMk/>
            <pc:sldMk cId="0" sldId="259"/>
            <ac:spMk id="322" creationId="{00000000-0000-0000-0000-000000000000}"/>
          </ac:spMkLst>
        </pc:spChg>
        <pc:spChg chg="mod">
          <ac:chgData name="Siddharth Sule" userId="4e01b469-7140-495e-b0a9-1a1adc6d857b" providerId="ADAL" clId="{CA4324F4-A2A1-D04A-9536-966C7235E917}" dt="2024-04-17T15:51:31.330" v="111" actId="20577"/>
          <ac:spMkLst>
            <pc:docMk/>
            <pc:sldMk cId="0" sldId="259"/>
            <ac:spMk id="334" creationId="{00000000-0000-0000-0000-000000000000}"/>
          </ac:spMkLst>
        </pc:spChg>
      </pc:sldChg>
      <pc:sldChg chg="modSp mod">
        <pc:chgData name="Siddharth Sule" userId="4e01b469-7140-495e-b0a9-1a1adc6d857b" providerId="ADAL" clId="{CA4324F4-A2A1-D04A-9536-966C7235E917}" dt="2024-04-17T15:48:12.017" v="60" actId="20577"/>
        <pc:sldMkLst>
          <pc:docMk/>
          <pc:sldMk cId="3521579325" sldId="261"/>
        </pc:sldMkLst>
        <pc:spChg chg="mod">
          <ac:chgData name="Siddharth Sule" userId="4e01b469-7140-495e-b0a9-1a1adc6d857b" providerId="ADAL" clId="{CA4324F4-A2A1-D04A-9536-966C7235E917}" dt="2024-04-17T15:48:12.017" v="60" actId="20577"/>
          <ac:spMkLst>
            <pc:docMk/>
            <pc:sldMk cId="3521579325" sldId="261"/>
            <ac:spMk id="373" creationId="{6E7F9B28-BB52-D057-D2A1-0AD59B2BB62A}"/>
          </ac:spMkLst>
        </pc:spChg>
        <pc:spChg chg="mod">
          <ac:chgData name="Siddharth Sule" userId="4e01b469-7140-495e-b0a9-1a1adc6d857b" providerId="ADAL" clId="{CA4324F4-A2A1-D04A-9536-966C7235E917}" dt="2024-04-17T15:48:11.492" v="57"/>
          <ac:spMkLst>
            <pc:docMk/>
            <pc:sldMk cId="3521579325" sldId="261"/>
            <ac:spMk id="435" creationId="{0421A815-A52F-A027-261E-6D3CBE8EF5F4}"/>
          </ac:spMkLst>
        </pc:spChg>
      </pc:sldChg>
      <pc:sldChg chg="delSp modSp mod modShow">
        <pc:chgData name="Siddharth Sule" userId="4e01b469-7140-495e-b0a9-1a1adc6d857b" providerId="ADAL" clId="{CA4324F4-A2A1-D04A-9536-966C7235E917}" dt="2024-04-18T15:49:47.363" v="236" actId="20577"/>
        <pc:sldMkLst>
          <pc:docMk/>
          <pc:sldMk cId="1914266763" sldId="262"/>
        </pc:sldMkLst>
        <pc:spChg chg="del mod">
          <ac:chgData name="Siddharth Sule" userId="4e01b469-7140-495e-b0a9-1a1adc6d857b" providerId="ADAL" clId="{CA4324F4-A2A1-D04A-9536-966C7235E917}" dt="2024-04-18T15:49:28.690" v="219" actId="478"/>
          <ac:spMkLst>
            <pc:docMk/>
            <pc:sldMk cId="1914266763" sldId="262"/>
            <ac:spMk id="6" creationId="{CA99CDFE-D272-E316-3B2A-D1C3CEE58C3E}"/>
          </ac:spMkLst>
        </pc:spChg>
        <pc:spChg chg="mod">
          <ac:chgData name="Siddharth Sule" userId="4e01b469-7140-495e-b0a9-1a1adc6d857b" providerId="ADAL" clId="{CA4324F4-A2A1-D04A-9536-966C7235E917}" dt="2024-04-18T15:49:47.363" v="236" actId="20577"/>
          <ac:spMkLst>
            <pc:docMk/>
            <pc:sldMk cId="1914266763" sldId="262"/>
            <ac:spMk id="7" creationId="{88B69A90-95CF-46A4-99D4-F79B5E2542BF}"/>
          </ac:spMkLst>
        </pc:spChg>
        <pc:cxnChg chg="mod">
          <ac:chgData name="Siddharth Sule" userId="4e01b469-7140-495e-b0a9-1a1adc6d857b" providerId="ADAL" clId="{CA4324F4-A2A1-D04A-9536-966C7235E917}" dt="2024-04-18T15:49:45.924" v="235" actId="14100"/>
          <ac:cxnSpMkLst>
            <pc:docMk/>
            <pc:sldMk cId="1914266763" sldId="262"/>
            <ac:cxnSpMk id="37" creationId="{54189811-FE63-A214-74B8-83D95592A3AA}"/>
          </ac:cxnSpMkLst>
        </pc:cxnChg>
        <pc:cxnChg chg="del mod">
          <ac:chgData name="Siddharth Sule" userId="4e01b469-7140-495e-b0a9-1a1adc6d857b" providerId="ADAL" clId="{CA4324F4-A2A1-D04A-9536-966C7235E917}" dt="2024-04-18T15:49:36.487" v="221" actId="478"/>
          <ac:cxnSpMkLst>
            <pc:docMk/>
            <pc:sldMk cId="1914266763" sldId="262"/>
            <ac:cxnSpMk id="40" creationId="{9A35F495-F1F0-DF3B-2B45-A9C0ED43810C}"/>
          </ac:cxnSpMkLst>
        </pc:cxnChg>
        <pc:cxnChg chg="del mod">
          <ac:chgData name="Siddharth Sule" userId="4e01b469-7140-495e-b0a9-1a1adc6d857b" providerId="ADAL" clId="{CA4324F4-A2A1-D04A-9536-966C7235E917}" dt="2024-04-18T15:49:34.434" v="220" actId="478"/>
          <ac:cxnSpMkLst>
            <pc:docMk/>
            <pc:sldMk cId="1914266763" sldId="262"/>
            <ac:cxnSpMk id="46" creationId="{197A431A-3DC4-0302-EAFE-B2EF379DAB38}"/>
          </ac:cxnSpMkLst>
        </pc:cxnChg>
        <pc:cxnChg chg="mod">
          <ac:chgData name="Siddharth Sule" userId="4e01b469-7140-495e-b0a9-1a1adc6d857b" providerId="ADAL" clId="{CA4324F4-A2A1-D04A-9536-966C7235E917}" dt="2024-04-18T15:49:45.924" v="235" actId="14100"/>
          <ac:cxnSpMkLst>
            <pc:docMk/>
            <pc:sldMk cId="1914266763" sldId="262"/>
            <ac:cxnSpMk id="49" creationId="{093CDEF3-C732-6CA8-AD03-9C9B48A2F001}"/>
          </ac:cxnSpMkLst>
        </pc:cxnChg>
      </pc:sldChg>
    </pc:docChg>
  </pc:docChgLst>
  <pc:docChgLst>
    <pc:chgData name="Siddharth Sule" userId="4e01b469-7140-495e-b0a9-1a1adc6d857b" providerId="ADAL" clId="{D27BC1D0-A6D3-5645-949C-C2A7044B0CE7}"/>
    <pc:docChg chg="undo custSel addSld modSld">
      <pc:chgData name="Siddharth Sule" userId="4e01b469-7140-495e-b0a9-1a1adc6d857b" providerId="ADAL" clId="{D27BC1D0-A6D3-5645-949C-C2A7044B0CE7}" dt="2024-06-17T12:31:37.769" v="1005" actId="14100"/>
      <pc:docMkLst>
        <pc:docMk/>
      </pc:docMkLst>
      <pc:sldChg chg="modSp mod">
        <pc:chgData name="Siddharth Sule" userId="4e01b469-7140-495e-b0a9-1a1adc6d857b" providerId="ADAL" clId="{D27BC1D0-A6D3-5645-949C-C2A7044B0CE7}" dt="2024-05-29T10:45:31.461" v="74" actId="20577"/>
        <pc:sldMkLst>
          <pc:docMk/>
          <pc:sldMk cId="0" sldId="256"/>
        </pc:sldMkLst>
        <pc:spChg chg="mod">
          <ac:chgData name="Siddharth Sule" userId="4e01b469-7140-495e-b0a9-1a1adc6d857b" providerId="ADAL" clId="{D27BC1D0-A6D3-5645-949C-C2A7044B0CE7}" dt="2024-05-29T10:45:26.334" v="57" actId="20577"/>
          <ac:spMkLst>
            <pc:docMk/>
            <pc:sldMk cId="0" sldId="256"/>
            <ac:spMk id="10" creationId="{CD5C5857-5BAA-6055-2D97-509CF7B3F512}"/>
          </ac:spMkLst>
        </pc:spChg>
        <pc:spChg chg="mod">
          <ac:chgData name="Siddharth Sule" userId="4e01b469-7140-495e-b0a9-1a1adc6d857b" providerId="ADAL" clId="{D27BC1D0-A6D3-5645-949C-C2A7044B0CE7}" dt="2024-05-29T10:45:31.461" v="74" actId="20577"/>
          <ac:spMkLst>
            <pc:docMk/>
            <pc:sldMk cId="0" sldId="256"/>
            <ac:spMk id="24" creationId="{4AF905C7-B944-ABFD-00D6-D91A88F95CB2}"/>
          </ac:spMkLst>
        </pc:spChg>
        <pc:spChg chg="mod">
          <ac:chgData name="Siddharth Sule" userId="4e01b469-7140-495e-b0a9-1a1adc6d857b" providerId="ADAL" clId="{D27BC1D0-A6D3-5645-949C-C2A7044B0CE7}" dt="2024-05-29T10:45:18.445" v="38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Siddharth Sule" userId="4e01b469-7140-495e-b0a9-1a1adc6d857b" providerId="ADAL" clId="{D27BC1D0-A6D3-5645-949C-C2A7044B0CE7}" dt="2024-05-29T10:48:15.084" v="250" actId="404"/>
        <pc:sldMkLst>
          <pc:docMk/>
          <pc:sldMk cId="0" sldId="259"/>
        </pc:sldMkLst>
        <pc:spChg chg="mod">
          <ac:chgData name="Siddharth Sule" userId="4e01b469-7140-495e-b0a9-1a1adc6d857b" providerId="ADAL" clId="{D27BC1D0-A6D3-5645-949C-C2A7044B0CE7}" dt="2024-05-29T10:48:08.719" v="248" actId="404"/>
          <ac:spMkLst>
            <pc:docMk/>
            <pc:sldMk cId="0" sldId="259"/>
            <ac:spMk id="309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7:19.005" v="180" actId="20577"/>
          <ac:spMkLst>
            <pc:docMk/>
            <pc:sldMk cId="0" sldId="259"/>
            <ac:spMk id="310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8:11.568" v="249" actId="404"/>
          <ac:spMkLst>
            <pc:docMk/>
            <pc:sldMk cId="0" sldId="259"/>
            <ac:spMk id="321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7:28.302" v="208" actId="404"/>
          <ac:spMkLst>
            <pc:docMk/>
            <pc:sldMk cId="0" sldId="259"/>
            <ac:spMk id="322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8:03.401" v="247" actId="404"/>
          <ac:spMkLst>
            <pc:docMk/>
            <pc:sldMk cId="0" sldId="259"/>
            <ac:spMk id="334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8:15.084" v="250" actId="404"/>
          <ac:spMkLst>
            <pc:docMk/>
            <pc:sldMk cId="0" sldId="259"/>
            <ac:spMk id="337" creationId="{00000000-0000-0000-0000-000000000000}"/>
          </ac:spMkLst>
        </pc:spChg>
      </pc:sldChg>
      <pc:sldChg chg="modSp mod">
        <pc:chgData name="Siddharth Sule" userId="4e01b469-7140-495e-b0a9-1a1adc6d857b" providerId="ADAL" clId="{D27BC1D0-A6D3-5645-949C-C2A7044B0CE7}" dt="2024-05-29T10:47:04.317" v="160" actId="1076"/>
        <pc:sldMkLst>
          <pc:docMk/>
          <pc:sldMk cId="0" sldId="260"/>
        </pc:sldMkLst>
        <pc:spChg chg="mod">
          <ac:chgData name="Siddharth Sule" userId="4e01b469-7140-495e-b0a9-1a1adc6d857b" providerId="ADAL" clId="{D27BC1D0-A6D3-5645-949C-C2A7044B0CE7}" dt="2024-05-29T10:45:52.470" v="96" actId="404"/>
          <ac:spMkLst>
            <pc:docMk/>
            <pc:sldMk cId="0" sldId="260"/>
            <ac:spMk id="373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7:04.317" v="160" actId="1076"/>
          <ac:spMkLst>
            <pc:docMk/>
            <pc:sldMk cId="0" sldId="260"/>
            <ac:spMk id="378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6:08.351" v="117" actId="404"/>
          <ac:spMkLst>
            <pc:docMk/>
            <pc:sldMk cId="0" sldId="260"/>
            <ac:spMk id="435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6:14.951" v="119" actId="404"/>
          <ac:spMkLst>
            <pc:docMk/>
            <pc:sldMk cId="0" sldId="260"/>
            <ac:spMk id="436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6:12.519" v="118" actId="404"/>
          <ac:spMkLst>
            <pc:docMk/>
            <pc:sldMk cId="0" sldId="260"/>
            <ac:spMk id="437" creationId="{00000000-0000-0000-0000-000000000000}"/>
          </ac:spMkLst>
        </pc:spChg>
      </pc:sldChg>
      <pc:sldChg chg="modSp mod">
        <pc:chgData name="Siddharth Sule" userId="4e01b469-7140-495e-b0a9-1a1adc6d857b" providerId="ADAL" clId="{D27BC1D0-A6D3-5645-949C-C2A7044B0CE7}" dt="2024-05-29T10:46:45.368" v="159" actId="404"/>
        <pc:sldMkLst>
          <pc:docMk/>
          <pc:sldMk cId="3521579325" sldId="261"/>
        </pc:sldMkLst>
        <pc:spChg chg="mod">
          <ac:chgData name="Siddharth Sule" userId="4e01b469-7140-495e-b0a9-1a1adc6d857b" providerId="ADAL" clId="{D27BC1D0-A6D3-5645-949C-C2A7044B0CE7}" dt="2024-05-29T10:46:26.550" v="137" actId="404"/>
          <ac:spMkLst>
            <pc:docMk/>
            <pc:sldMk cId="3521579325" sldId="261"/>
            <ac:spMk id="373" creationId="{6E7F9B28-BB52-D057-D2A1-0AD59B2BB62A}"/>
          </ac:spMkLst>
        </pc:spChg>
        <pc:spChg chg="mod">
          <ac:chgData name="Siddharth Sule" userId="4e01b469-7140-495e-b0a9-1a1adc6d857b" providerId="ADAL" clId="{D27BC1D0-A6D3-5645-949C-C2A7044B0CE7}" dt="2024-05-29T10:46:33.387" v="139" actId="404"/>
          <ac:spMkLst>
            <pc:docMk/>
            <pc:sldMk cId="3521579325" sldId="261"/>
            <ac:spMk id="374" creationId="{7593E3CF-D543-A599-1A30-6FD1CAB4687A}"/>
          </ac:spMkLst>
        </pc:spChg>
        <pc:spChg chg="mod">
          <ac:chgData name="Siddharth Sule" userId="4e01b469-7140-495e-b0a9-1a1adc6d857b" providerId="ADAL" clId="{D27BC1D0-A6D3-5645-949C-C2A7044B0CE7}" dt="2024-05-29T10:46:30.251" v="138" actId="404"/>
          <ac:spMkLst>
            <pc:docMk/>
            <pc:sldMk cId="3521579325" sldId="261"/>
            <ac:spMk id="378" creationId="{5786989F-FCAF-E52F-9EAF-10FFBAC4506D}"/>
          </ac:spMkLst>
        </pc:spChg>
        <pc:spChg chg="mod">
          <ac:chgData name="Siddharth Sule" userId="4e01b469-7140-495e-b0a9-1a1adc6d857b" providerId="ADAL" clId="{D27BC1D0-A6D3-5645-949C-C2A7044B0CE7}" dt="2024-05-29T10:46:39.008" v="157" actId="20577"/>
          <ac:spMkLst>
            <pc:docMk/>
            <pc:sldMk cId="3521579325" sldId="261"/>
            <ac:spMk id="435" creationId="{0421A815-A52F-A027-261E-6D3CBE8EF5F4}"/>
          </ac:spMkLst>
        </pc:spChg>
        <pc:spChg chg="mod">
          <ac:chgData name="Siddharth Sule" userId="4e01b469-7140-495e-b0a9-1a1adc6d857b" providerId="ADAL" clId="{D27BC1D0-A6D3-5645-949C-C2A7044B0CE7}" dt="2024-05-29T10:46:45.368" v="159" actId="404"/>
          <ac:spMkLst>
            <pc:docMk/>
            <pc:sldMk cId="3521579325" sldId="261"/>
            <ac:spMk id="436" creationId="{9668BBEA-EE56-57F1-FAC4-15AC2C0A2651}"/>
          </ac:spMkLst>
        </pc:spChg>
        <pc:spChg chg="mod">
          <ac:chgData name="Siddharth Sule" userId="4e01b469-7140-495e-b0a9-1a1adc6d857b" providerId="ADAL" clId="{D27BC1D0-A6D3-5645-949C-C2A7044B0CE7}" dt="2024-05-29T10:46:42.485" v="158" actId="404"/>
          <ac:spMkLst>
            <pc:docMk/>
            <pc:sldMk cId="3521579325" sldId="261"/>
            <ac:spMk id="437" creationId="{E1B88473-1C50-1854-9838-4F73A1312EEB}"/>
          </ac:spMkLst>
        </pc:spChg>
      </pc:sldChg>
      <pc:sldChg chg="addSp delSp modSp add mod">
        <pc:chgData name="Siddharth Sule" userId="4e01b469-7140-495e-b0a9-1a1adc6d857b" providerId="ADAL" clId="{D27BC1D0-A6D3-5645-949C-C2A7044B0CE7}" dt="2024-05-29T10:53:48.948" v="402" actId="20577"/>
        <pc:sldMkLst>
          <pc:docMk/>
          <pc:sldMk cId="3272521055" sldId="264"/>
        </pc:sldMkLst>
        <pc:spChg chg="del mod topLvl">
          <ac:chgData name="Siddharth Sule" userId="4e01b469-7140-495e-b0a9-1a1adc6d857b" providerId="ADAL" clId="{D27BC1D0-A6D3-5645-949C-C2A7044B0CE7}" dt="2024-05-29T10:49:17.563" v="256" actId="478"/>
          <ac:spMkLst>
            <pc:docMk/>
            <pc:sldMk cId="3272521055" sldId="264"/>
            <ac:spMk id="3" creationId="{227A7863-834E-462B-255B-697822B4CDA7}"/>
          </ac:spMkLst>
        </pc:spChg>
        <pc:spChg chg="del mod topLvl">
          <ac:chgData name="Siddharth Sule" userId="4e01b469-7140-495e-b0a9-1a1adc6d857b" providerId="ADAL" clId="{D27BC1D0-A6D3-5645-949C-C2A7044B0CE7}" dt="2024-05-29T10:49:18.790" v="257" actId="478"/>
          <ac:spMkLst>
            <pc:docMk/>
            <pc:sldMk cId="3272521055" sldId="264"/>
            <ac:spMk id="4" creationId="{4445744B-D4F9-8079-7DE5-BEB9DA55DE21}"/>
          </ac:spMkLst>
        </pc:spChg>
        <pc:spChg chg="del mod topLvl">
          <ac:chgData name="Siddharth Sule" userId="4e01b469-7140-495e-b0a9-1a1adc6d857b" providerId="ADAL" clId="{D27BC1D0-A6D3-5645-949C-C2A7044B0CE7}" dt="2024-05-29T10:49:20.031" v="258" actId="478"/>
          <ac:spMkLst>
            <pc:docMk/>
            <pc:sldMk cId="3272521055" sldId="264"/>
            <ac:spMk id="5" creationId="{937A531E-9848-C656-EED8-AEA61F1E2FA0}"/>
          </ac:spMkLst>
        </pc:spChg>
        <pc:spChg chg="del mod topLvl">
          <ac:chgData name="Siddharth Sule" userId="4e01b469-7140-495e-b0a9-1a1adc6d857b" providerId="ADAL" clId="{D27BC1D0-A6D3-5645-949C-C2A7044B0CE7}" dt="2024-05-29T10:49:21.108" v="259" actId="478"/>
          <ac:spMkLst>
            <pc:docMk/>
            <pc:sldMk cId="3272521055" sldId="264"/>
            <ac:spMk id="6" creationId="{1DE38133-750C-3B94-4966-F25F27AE2250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7" creationId="{A35848A2-2792-CE0F-99FF-714FBF37EC6E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8" creationId="{3555F729-B657-65E0-0CC9-36E61B9B9C72}"/>
          </ac:spMkLst>
        </pc:spChg>
        <pc:spChg chg="mod">
          <ac:chgData name="Siddharth Sule" userId="4e01b469-7140-495e-b0a9-1a1adc6d857b" providerId="ADAL" clId="{D27BC1D0-A6D3-5645-949C-C2A7044B0CE7}" dt="2024-05-29T10:52:28.583" v="351" actId="14100"/>
          <ac:spMkLst>
            <pc:docMk/>
            <pc:sldMk cId="3272521055" sldId="264"/>
            <ac:spMk id="10" creationId="{318D6AC2-3D61-16E7-3B8F-2764C70FF27B}"/>
          </ac:spMkLst>
        </pc:spChg>
        <pc:spChg chg="add mod">
          <ac:chgData name="Siddharth Sule" userId="4e01b469-7140-495e-b0a9-1a1adc6d857b" providerId="ADAL" clId="{D27BC1D0-A6D3-5645-949C-C2A7044B0CE7}" dt="2024-05-29T10:51:56.442" v="329" actId="767"/>
          <ac:spMkLst>
            <pc:docMk/>
            <pc:sldMk cId="3272521055" sldId="264"/>
            <ac:spMk id="11" creationId="{D54BAACD-94AB-0CC4-29C0-9DAEE87C5960}"/>
          </ac:spMkLst>
        </pc:spChg>
        <pc:spChg chg="del">
          <ac:chgData name="Siddharth Sule" userId="4e01b469-7140-495e-b0a9-1a1adc6d857b" providerId="ADAL" clId="{D27BC1D0-A6D3-5645-949C-C2A7044B0CE7}" dt="2024-05-29T10:49:03.759" v="252" actId="478"/>
          <ac:spMkLst>
            <pc:docMk/>
            <pc:sldMk cId="3272521055" sldId="264"/>
            <ac:spMk id="12" creationId="{3502B04E-D8EF-92BB-E42E-2DB9C1F9678F}"/>
          </ac:spMkLst>
        </pc:spChg>
        <pc:spChg chg="mod">
          <ac:chgData name="Siddharth Sule" userId="4e01b469-7140-495e-b0a9-1a1adc6d857b" providerId="ADAL" clId="{D27BC1D0-A6D3-5645-949C-C2A7044B0CE7}" dt="2024-05-29T10:52:32.933" v="352" actId="1076"/>
          <ac:spMkLst>
            <pc:docMk/>
            <pc:sldMk cId="3272521055" sldId="264"/>
            <ac:spMk id="13" creationId="{AF9BEAF4-47F7-E138-1BAC-55B3DE05FD75}"/>
          </ac:spMkLst>
        </pc:spChg>
        <pc:spChg chg="del mod">
          <ac:chgData name="Siddharth Sule" userId="4e01b469-7140-495e-b0a9-1a1adc6d857b" providerId="ADAL" clId="{D27BC1D0-A6D3-5645-949C-C2A7044B0CE7}" dt="2024-05-29T10:49:06.728" v="254" actId="478"/>
          <ac:spMkLst>
            <pc:docMk/>
            <pc:sldMk cId="3272521055" sldId="264"/>
            <ac:spMk id="14" creationId="{AA18BE85-D91E-177B-C7D3-8325476B28C9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15" creationId="{FC23872D-FE5C-2413-E4CF-ECA920300C33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16" creationId="{9FD3E39A-B872-EACB-9457-834680BBC19E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73" creationId="{6E7F9B28-BB52-D057-D2A1-0AD59B2BB62A}"/>
          </ac:spMkLst>
        </pc:spChg>
        <pc:spChg chg="mod topLvl">
          <ac:chgData name="Siddharth Sule" userId="4e01b469-7140-495e-b0a9-1a1adc6d857b" providerId="ADAL" clId="{D27BC1D0-A6D3-5645-949C-C2A7044B0CE7}" dt="2024-05-29T10:52:08.149" v="336"/>
          <ac:spMkLst>
            <pc:docMk/>
            <pc:sldMk cId="3272521055" sldId="264"/>
            <ac:spMk id="374" creationId="{7593E3CF-D543-A599-1A30-6FD1CAB4687A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76" creationId="{31524BDE-1D47-103E-A667-82251E1B1467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77" creationId="{9D30A9C3-7424-7D1F-DCF3-DD24C73BA289}"/>
          </ac:spMkLst>
        </pc:spChg>
        <pc:spChg chg="mod topLvl">
          <ac:chgData name="Siddharth Sule" userId="4e01b469-7140-495e-b0a9-1a1adc6d857b" providerId="ADAL" clId="{D27BC1D0-A6D3-5645-949C-C2A7044B0CE7}" dt="2024-05-29T10:52:15.399" v="350" actId="20577"/>
          <ac:spMkLst>
            <pc:docMk/>
            <pc:sldMk cId="3272521055" sldId="264"/>
            <ac:spMk id="378" creationId="{5786989F-FCAF-E52F-9EAF-10FFBAC4506D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79" creationId="{BFC4CA40-D48D-1FB4-FEE9-75C99A2DB788}"/>
          </ac:spMkLst>
        </pc:spChg>
        <pc:spChg chg="mod topLvl">
          <ac:chgData name="Siddharth Sule" userId="4e01b469-7140-495e-b0a9-1a1adc6d857b" providerId="ADAL" clId="{D27BC1D0-A6D3-5645-949C-C2A7044B0CE7}" dt="2024-05-29T10:53:16.956" v="380" actId="20577"/>
          <ac:spMkLst>
            <pc:docMk/>
            <pc:sldMk cId="3272521055" sldId="264"/>
            <ac:spMk id="380" creationId="{A9B43268-1520-0659-2D80-AABCE887302D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84" creationId="{362F52AA-FB82-9168-C9DB-A7E704AF03B9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85" creationId="{856DF9E5-1171-512D-7BEA-89C7101FBB4B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86" creationId="{DA187F60-ADC4-7D05-5CC4-90C9D9CF0C98}"/>
          </ac:spMkLst>
        </pc:spChg>
        <pc:spChg chg="mod topLvl">
          <ac:chgData name="Siddharth Sule" userId="4e01b469-7140-495e-b0a9-1a1adc6d857b" providerId="ADAL" clId="{D27BC1D0-A6D3-5645-949C-C2A7044B0CE7}" dt="2024-05-29T10:53:20.962" v="384" actId="20577"/>
          <ac:spMkLst>
            <pc:docMk/>
            <pc:sldMk cId="3272521055" sldId="264"/>
            <ac:spMk id="387" creationId="{6556E1FA-797F-99DC-194D-FFC6BF279C01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91" creationId="{47DDE507-0B15-F881-4943-9D94195C4EC3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92" creationId="{0349D0DD-8593-018A-BFEC-8D507B1A6E0D}"/>
          </ac:spMkLst>
        </pc:spChg>
        <pc:spChg chg="mod topLvl">
          <ac:chgData name="Siddharth Sule" userId="4e01b469-7140-495e-b0a9-1a1adc6d857b" providerId="ADAL" clId="{D27BC1D0-A6D3-5645-949C-C2A7044B0CE7}" dt="2024-05-29T10:50:46.024" v="291" actId="108"/>
          <ac:spMkLst>
            <pc:docMk/>
            <pc:sldMk cId="3272521055" sldId="264"/>
            <ac:spMk id="393" creationId="{6B527304-5B09-700C-1DD9-D6D69C0FF9CB}"/>
          </ac:spMkLst>
        </pc:spChg>
        <pc:spChg chg="mod topLvl">
          <ac:chgData name="Siddharth Sule" userId="4e01b469-7140-495e-b0a9-1a1adc6d857b" providerId="ADAL" clId="{D27BC1D0-A6D3-5645-949C-C2A7044B0CE7}" dt="2024-05-29T10:50:53.115" v="293"/>
          <ac:spMkLst>
            <pc:docMk/>
            <pc:sldMk cId="3272521055" sldId="264"/>
            <ac:spMk id="395" creationId="{3A014120-D459-1B6C-780C-A7132AB5EC88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96" creationId="{C09BF4EF-A33B-0060-DBB1-A3E1D5C523A5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10" creationId="{95E1A1F1-7C75-BA26-472D-23D23BEB1863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11" creationId="{20900EE7-8DE4-1014-109F-66F4AAF654B4}"/>
          </ac:spMkLst>
        </pc:spChg>
        <pc:spChg chg="mod topLvl">
          <ac:chgData name="Siddharth Sule" userId="4e01b469-7140-495e-b0a9-1a1adc6d857b" providerId="ADAL" clId="{D27BC1D0-A6D3-5645-949C-C2A7044B0CE7}" dt="2024-05-29T10:52:46.040" v="358" actId="20577"/>
          <ac:spMkLst>
            <pc:docMk/>
            <pc:sldMk cId="3272521055" sldId="264"/>
            <ac:spMk id="416" creationId="{33DD1321-819E-33D7-C6CE-66FC7FB7D698}"/>
          </ac:spMkLst>
        </pc:spChg>
        <pc:spChg chg="mod topLvl">
          <ac:chgData name="Siddharth Sule" userId="4e01b469-7140-495e-b0a9-1a1adc6d857b" providerId="ADAL" clId="{D27BC1D0-A6D3-5645-949C-C2A7044B0CE7}" dt="2024-05-29T10:52:57.120" v="368" actId="20577"/>
          <ac:spMkLst>
            <pc:docMk/>
            <pc:sldMk cId="3272521055" sldId="264"/>
            <ac:spMk id="417" creationId="{E1817906-3CC4-2CFB-75B8-E6F4A8C51ED8}"/>
          </ac:spMkLst>
        </pc:spChg>
        <pc:spChg chg="mod topLvl">
          <ac:chgData name="Siddharth Sule" userId="4e01b469-7140-495e-b0a9-1a1adc6d857b" providerId="ADAL" clId="{D27BC1D0-A6D3-5645-949C-C2A7044B0CE7}" dt="2024-05-29T10:53:45.669" v="400" actId="20577"/>
          <ac:spMkLst>
            <pc:docMk/>
            <pc:sldMk cId="3272521055" sldId="264"/>
            <ac:spMk id="418" creationId="{BBD19D1F-BCEA-151F-3889-342A9E2ECD7A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19" creationId="{A384C7BB-092B-F21D-5C10-54FBECCCB835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24" creationId="{31875CD1-1C6C-CD51-4AF2-ECCEC09786B5}"/>
          </ac:spMkLst>
        </pc:spChg>
        <pc:spChg chg="mod topLvl">
          <ac:chgData name="Siddharth Sule" userId="4e01b469-7140-495e-b0a9-1a1adc6d857b" providerId="ADAL" clId="{D27BC1D0-A6D3-5645-949C-C2A7044B0CE7}" dt="2024-05-29T10:52:48.049" v="360" actId="20577"/>
          <ac:spMkLst>
            <pc:docMk/>
            <pc:sldMk cId="3272521055" sldId="264"/>
            <ac:spMk id="429" creationId="{8A0C9EB4-5F30-3A00-CD79-89915FD236DF}"/>
          </ac:spMkLst>
        </pc:spChg>
        <pc:spChg chg="mod topLvl">
          <ac:chgData name="Siddharth Sule" userId="4e01b469-7140-495e-b0a9-1a1adc6d857b" providerId="ADAL" clId="{D27BC1D0-A6D3-5645-949C-C2A7044B0CE7}" dt="2024-05-29T10:52:59.548" v="370" actId="20577"/>
          <ac:spMkLst>
            <pc:docMk/>
            <pc:sldMk cId="3272521055" sldId="264"/>
            <ac:spMk id="430" creationId="{951790C5-DD80-A191-FD98-6FD735593271}"/>
          </ac:spMkLst>
        </pc:spChg>
        <pc:spChg chg="mod topLvl">
          <ac:chgData name="Siddharth Sule" userId="4e01b469-7140-495e-b0a9-1a1adc6d857b" providerId="ADAL" clId="{D27BC1D0-A6D3-5645-949C-C2A7044B0CE7}" dt="2024-05-29T10:53:48.948" v="402" actId="20577"/>
          <ac:spMkLst>
            <pc:docMk/>
            <pc:sldMk cId="3272521055" sldId="264"/>
            <ac:spMk id="431" creationId="{852E2157-22E6-01C4-8F0C-8CF0FC501416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32" creationId="{8C6B1726-B0AE-C2FE-DD00-87C017CBD476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33" creationId="{D351521A-C6A1-214B-86C6-EEEEF3F31FDB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34" creationId="{159DAD70-0C98-4FDC-99E5-86864C2E969D}"/>
          </ac:spMkLst>
        </pc:spChg>
        <pc:spChg chg="add del mod topLvl">
          <ac:chgData name="Siddharth Sule" userId="4e01b469-7140-495e-b0a9-1a1adc6d857b" providerId="ADAL" clId="{D27BC1D0-A6D3-5645-949C-C2A7044B0CE7}" dt="2024-05-29T10:52:04.902" v="335"/>
          <ac:spMkLst>
            <pc:docMk/>
            <pc:sldMk cId="3272521055" sldId="264"/>
            <ac:spMk id="435" creationId="{0421A815-A52F-A027-261E-6D3CBE8EF5F4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36" creationId="{9668BBEA-EE56-57F1-FAC4-15AC2C0A2651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37" creationId="{E1B88473-1C50-1854-9838-4F73A1312EEB}"/>
          </ac:spMkLst>
        </pc:spChg>
        <pc:spChg chg="mod topLvl">
          <ac:chgData name="Siddharth Sule" userId="4e01b469-7140-495e-b0a9-1a1adc6d857b" providerId="ADAL" clId="{D27BC1D0-A6D3-5645-949C-C2A7044B0CE7}" dt="2024-05-29T10:53:23.019" v="386" actId="20577"/>
          <ac:spMkLst>
            <pc:docMk/>
            <pc:sldMk cId="3272521055" sldId="264"/>
            <ac:spMk id="445" creationId="{4A2603D8-EF85-AFDB-0693-A7A2367FD114}"/>
          </ac:spMkLst>
        </pc:spChg>
        <pc:spChg chg="mod topLvl">
          <ac:chgData name="Siddharth Sule" userId="4e01b469-7140-495e-b0a9-1a1adc6d857b" providerId="ADAL" clId="{D27BC1D0-A6D3-5645-949C-C2A7044B0CE7}" dt="2024-05-29T10:53:10.170" v="376" actId="20577"/>
          <ac:spMkLst>
            <pc:docMk/>
            <pc:sldMk cId="3272521055" sldId="264"/>
            <ac:spMk id="454" creationId="{025123DB-CED7-292D-E4F1-ADEDB37B5E24}"/>
          </ac:spMkLst>
        </pc:spChg>
        <pc:spChg chg="mod topLvl">
          <ac:chgData name="Siddharth Sule" userId="4e01b469-7140-495e-b0a9-1a1adc6d857b" providerId="ADAL" clId="{D27BC1D0-A6D3-5645-949C-C2A7044B0CE7}" dt="2024-05-29T10:53:39.699" v="392" actId="20577"/>
          <ac:spMkLst>
            <pc:docMk/>
            <pc:sldMk cId="3272521055" sldId="264"/>
            <ac:spMk id="455" creationId="{B123FB77-67F6-8A26-C805-9C3027955FB1}"/>
          </ac:spMkLst>
        </pc:spChg>
        <pc:spChg chg="mod topLvl">
          <ac:chgData name="Siddharth Sule" userId="4e01b469-7140-495e-b0a9-1a1adc6d857b" providerId="ADAL" clId="{D27BC1D0-A6D3-5645-949C-C2A7044B0CE7}" dt="2024-05-29T10:53:24.739" v="388" actId="20577"/>
          <ac:spMkLst>
            <pc:docMk/>
            <pc:sldMk cId="3272521055" sldId="264"/>
            <ac:spMk id="460" creationId="{44166364-9CBC-83A8-48D1-687C5BB33949}"/>
          </ac:spMkLst>
        </pc:spChg>
        <pc:spChg chg="mod topLvl">
          <ac:chgData name="Siddharth Sule" userId="4e01b469-7140-495e-b0a9-1a1adc6d857b" providerId="ADAL" clId="{D27BC1D0-A6D3-5645-949C-C2A7044B0CE7}" dt="2024-05-29T10:53:13.193" v="378" actId="20577"/>
          <ac:spMkLst>
            <pc:docMk/>
            <pc:sldMk cId="3272521055" sldId="264"/>
            <ac:spMk id="461" creationId="{2B9A1CF0-8D27-BA49-0BC7-051EBDB8F88B}"/>
          </ac:spMkLst>
        </pc:spChg>
        <pc:spChg chg="mod topLvl">
          <ac:chgData name="Siddharth Sule" userId="4e01b469-7140-495e-b0a9-1a1adc6d857b" providerId="ADAL" clId="{D27BC1D0-A6D3-5645-949C-C2A7044B0CE7}" dt="2024-05-29T10:53:37.274" v="390" actId="20577"/>
          <ac:spMkLst>
            <pc:docMk/>
            <pc:sldMk cId="3272521055" sldId="264"/>
            <ac:spMk id="462" creationId="{390A83D4-8A93-762A-20BF-F7DECD5F5CBB}"/>
          </ac:spMkLst>
        </pc:spChg>
        <pc:grpChg chg="del">
          <ac:chgData name="Siddharth Sule" userId="4e01b469-7140-495e-b0a9-1a1adc6d857b" providerId="ADAL" clId="{D27BC1D0-A6D3-5645-949C-C2A7044B0CE7}" dt="2024-05-29T10:49:15.260" v="255" actId="165"/>
          <ac:grpSpMkLst>
            <pc:docMk/>
            <pc:sldMk cId="3272521055" sldId="264"/>
            <ac:grpSpMk id="9" creationId="{A9FBF345-53FA-1595-8D8F-FB64A2B17CD8}"/>
          </ac:grpSpMkLst>
        </pc:grp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2" creationId="{3AE972DF-7A02-0000-A2EF-3C6DBFDF3F8F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75" creationId="{B0E3C5C0-1EF7-7B9E-BB49-82E69B0B047A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81" creationId="{008BA98F-C737-1BD4-8C11-D8578A5C23C8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82" creationId="{411F73E3-FEF0-C8CC-9552-72BF2F634759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83" creationId="{77419549-1E4C-62DB-2F1C-4363F7F0CDC2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88" creationId="{04C5113B-EF3D-1A27-8016-7B03D0B988B1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89" creationId="{CF001CB6-8BD5-3ED6-BBBE-607237AA56B5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90" creationId="{5EE387A0-F272-41F0-EF7F-25A3D076CD12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94" creationId="{8746D057-8B99-38CF-6A11-97893F8DF884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97" creationId="{E958C83F-FC7C-B7B2-33D1-9217C08845ED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12" creationId="{C8694900-E4A0-2B9C-D6E6-987C2B4B0105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13" creationId="{582D8FDD-DAE3-A4EC-B266-1C81D81AF026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14" creationId="{F3C7F07B-D746-48BD-BFB6-BB070D21946E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20" creationId="{FB33A65D-D001-5155-3F54-FA2A2E2EE35A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21" creationId="{D46C7105-89BB-8D1D-733C-F59294394C92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22" creationId="{7C43F07A-0980-ECEE-EC9B-9CD2C7A387C7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23" creationId="{B39A16F2-736A-B26D-5317-251A134E014E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38" creationId="{BF82710B-2711-3569-6461-7D9E0C0884F4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43" creationId="{1D3B96BC-F7C1-7DA2-454D-347C613C01C8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44" creationId="{897B7C26-42FD-AB83-B012-BFCDA47EE177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46" creationId="{AF03DDFC-C38E-6FBF-0986-70EB18F296AB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56" creationId="{64B00D01-35DD-D4CC-4D2C-ADB126A6F0C2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57" creationId="{A3410A84-6097-7283-4010-2BE3ABF95EF1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58" creationId="{D55EAE83-A15C-3889-F6B1-80D9E33F40EB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59" creationId="{AF844F5C-1C8F-A1FD-A2FC-BA5EB5BE378E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63" creationId="{3485E93B-E121-C3D2-D486-EF87834D7FDF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64" creationId="{5E07DAB0-6782-7B0A-4C4B-0C9450DC11DF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65" creationId="{1883750A-2D8E-359D-105C-53D9B4CAA0C9}"/>
          </ac:cxnSpMkLst>
        </pc:cxnChg>
      </pc:sldChg>
      <pc:sldChg chg="addSp modSp add mod">
        <pc:chgData name="Siddharth Sule" userId="4e01b469-7140-495e-b0a9-1a1adc6d857b" providerId="ADAL" clId="{D27BC1D0-A6D3-5645-949C-C2A7044B0CE7}" dt="2024-06-17T12:28:17.301" v="948" actId="20577"/>
        <pc:sldMkLst>
          <pc:docMk/>
          <pc:sldMk cId="1303351384" sldId="265"/>
        </pc:sldMkLst>
        <pc:spChg chg="add mod">
          <ac:chgData name="Siddharth Sule" userId="4e01b469-7140-495e-b0a9-1a1adc6d857b" providerId="ADAL" clId="{D27BC1D0-A6D3-5645-949C-C2A7044B0CE7}" dt="2024-06-17T12:26:17.710" v="871" actId="208"/>
          <ac:spMkLst>
            <pc:docMk/>
            <pc:sldMk cId="1303351384" sldId="265"/>
            <ac:spMk id="11" creationId="{A534DFEB-7D3B-1BA3-833B-4D88B392A0BB}"/>
          </ac:spMkLst>
        </pc:spChg>
        <pc:spChg chg="add mod">
          <ac:chgData name="Siddharth Sule" userId="4e01b469-7140-495e-b0a9-1a1adc6d857b" providerId="ADAL" clId="{D27BC1D0-A6D3-5645-949C-C2A7044B0CE7}" dt="2024-06-17T12:26:21.582" v="872" actId="208"/>
          <ac:spMkLst>
            <pc:docMk/>
            <pc:sldMk cId="1303351384" sldId="265"/>
            <ac:spMk id="17" creationId="{A82D1872-2728-52AB-58E5-8D4C2E56DBBE}"/>
          </ac:spMkLst>
        </pc:spChg>
        <pc:spChg chg="add mod">
          <ac:chgData name="Siddharth Sule" userId="4e01b469-7140-495e-b0a9-1a1adc6d857b" providerId="ADAL" clId="{D27BC1D0-A6D3-5645-949C-C2A7044B0CE7}" dt="2024-06-17T12:28:17.301" v="948" actId="20577"/>
          <ac:spMkLst>
            <pc:docMk/>
            <pc:sldMk cId="1303351384" sldId="265"/>
            <ac:spMk id="22" creationId="{B062F2CF-A44A-606A-E5BA-8E68DD0E9FB3}"/>
          </ac:spMkLst>
        </pc:spChg>
        <pc:spChg chg="add mod">
          <ac:chgData name="Siddharth Sule" userId="4e01b469-7140-495e-b0a9-1a1adc6d857b" providerId="ADAL" clId="{D27BC1D0-A6D3-5645-949C-C2A7044B0CE7}" dt="2024-06-17T12:27:53.749" v="941" actId="14100"/>
          <ac:spMkLst>
            <pc:docMk/>
            <pc:sldMk cId="1303351384" sldId="265"/>
            <ac:spMk id="23" creationId="{2F0736CD-D3FC-F275-CFFF-DC8BC4A21308}"/>
          </ac:spMkLst>
        </pc:spChg>
        <pc:cxnChg chg="add mod">
          <ac:chgData name="Siddharth Sule" userId="4e01b469-7140-495e-b0a9-1a1adc6d857b" providerId="ADAL" clId="{D27BC1D0-A6D3-5645-949C-C2A7044B0CE7}" dt="2024-06-17T12:26:11.699" v="870" actId="1582"/>
          <ac:cxnSpMkLst>
            <pc:docMk/>
            <pc:sldMk cId="1303351384" sldId="265"/>
            <ac:cxnSpMk id="19" creationId="{A4135CAB-78F5-776B-8989-503B77A1F508}"/>
          </ac:cxnSpMkLst>
        </pc:cxnChg>
        <pc:cxnChg chg="add mod">
          <ac:chgData name="Siddharth Sule" userId="4e01b469-7140-495e-b0a9-1a1adc6d857b" providerId="ADAL" clId="{D27BC1D0-A6D3-5645-949C-C2A7044B0CE7}" dt="2024-06-17T12:26:05.294" v="869" actId="1582"/>
          <ac:cxnSpMkLst>
            <pc:docMk/>
            <pc:sldMk cId="1303351384" sldId="265"/>
            <ac:cxnSpMk id="21" creationId="{AD8A7A0F-140E-80E5-7339-8483D88DE013}"/>
          </ac:cxnSpMkLst>
        </pc:cxnChg>
      </pc:sldChg>
      <pc:sldChg chg="addSp modSp add mod">
        <pc:chgData name="Siddharth Sule" userId="4e01b469-7140-495e-b0a9-1a1adc6d857b" providerId="ADAL" clId="{D27BC1D0-A6D3-5645-949C-C2A7044B0CE7}" dt="2024-06-17T12:31:37.769" v="1005" actId="14100"/>
        <pc:sldMkLst>
          <pc:docMk/>
          <pc:sldMk cId="665093876" sldId="266"/>
        </pc:sldMkLst>
        <pc:spChg chg="add mod">
          <ac:chgData name="Siddharth Sule" userId="4e01b469-7140-495e-b0a9-1a1adc6d857b" providerId="ADAL" clId="{D27BC1D0-A6D3-5645-949C-C2A7044B0CE7}" dt="2024-06-17T12:30:45.130" v="977" actId="207"/>
          <ac:spMkLst>
            <pc:docMk/>
            <pc:sldMk cId="665093876" sldId="266"/>
            <ac:spMk id="18" creationId="{06BC9B23-30BC-E553-B04B-A580D986C5A9}"/>
          </ac:spMkLst>
        </pc:spChg>
        <pc:spChg chg="add mod">
          <ac:chgData name="Siddharth Sule" userId="4e01b469-7140-495e-b0a9-1a1adc6d857b" providerId="ADAL" clId="{D27BC1D0-A6D3-5645-949C-C2A7044B0CE7}" dt="2024-06-17T12:31:37.769" v="1005" actId="14100"/>
          <ac:spMkLst>
            <pc:docMk/>
            <pc:sldMk cId="665093876" sldId="266"/>
            <ac:spMk id="20" creationId="{4F266A0D-04D5-C2FE-D606-0447BD117EF6}"/>
          </ac:spMkLst>
        </pc:spChg>
      </pc:sldChg>
    </pc:docChg>
  </pc:docChgLst>
  <pc:docChgLst>
    <pc:chgData name="Siddharth Sule" userId="4e01b469-7140-495e-b0a9-1a1adc6d857b" providerId="ADAL" clId="{21E3F6FA-A6F6-D44F-8C5D-13830F540A40}"/>
    <pc:docChg chg="undo custSel modSld sldOrd">
      <pc:chgData name="Siddharth Sule" userId="4e01b469-7140-495e-b0a9-1a1adc6d857b" providerId="ADAL" clId="{21E3F6FA-A6F6-D44F-8C5D-13830F540A40}" dt="2024-03-06T17:18:33.241" v="233" actId="20577"/>
      <pc:docMkLst>
        <pc:docMk/>
      </pc:docMkLst>
      <pc:sldChg chg="modSp mod">
        <pc:chgData name="Siddharth Sule" userId="4e01b469-7140-495e-b0a9-1a1adc6d857b" providerId="ADAL" clId="{21E3F6FA-A6F6-D44F-8C5D-13830F540A40}" dt="2024-03-06T17:14:10.421" v="182" actId="14100"/>
        <pc:sldMkLst>
          <pc:docMk/>
          <pc:sldMk cId="0" sldId="256"/>
        </pc:sldMkLst>
        <pc:spChg chg="mod">
          <ac:chgData name="Siddharth Sule" userId="4e01b469-7140-495e-b0a9-1a1adc6d857b" providerId="ADAL" clId="{21E3F6FA-A6F6-D44F-8C5D-13830F540A40}" dt="2024-03-06T17:14:01.111" v="179" actId="14100"/>
          <ac:spMkLst>
            <pc:docMk/>
            <pc:sldMk cId="0" sldId="256"/>
            <ac:spMk id="10" creationId="{CD5C5857-5BAA-6055-2D97-509CF7B3F512}"/>
          </ac:spMkLst>
        </pc:spChg>
        <pc:spChg chg="mod">
          <ac:chgData name="Siddharth Sule" userId="4e01b469-7140-495e-b0a9-1a1adc6d857b" providerId="ADAL" clId="{21E3F6FA-A6F6-D44F-8C5D-13830F540A40}" dt="2024-03-06T17:13:57.372" v="178" actId="14100"/>
          <ac:spMkLst>
            <pc:docMk/>
            <pc:sldMk cId="0" sldId="256"/>
            <ac:spMk id="14" creationId="{590C677E-630C-74F0-B0A4-ABEDA32C9E9A}"/>
          </ac:spMkLst>
        </pc:spChg>
        <pc:spChg chg="mod">
          <ac:chgData name="Siddharth Sule" userId="4e01b469-7140-495e-b0a9-1a1adc6d857b" providerId="ADAL" clId="{21E3F6FA-A6F6-D44F-8C5D-13830F540A40}" dt="2024-03-06T17:00:00.022" v="24" actId="20577"/>
          <ac:spMkLst>
            <pc:docMk/>
            <pc:sldMk cId="0" sldId="256"/>
            <ac:spMk id="19" creationId="{DD939884-05C0-9676-8905-F729A5F1C303}"/>
          </ac:spMkLst>
        </pc:spChg>
        <pc:spChg chg="mod">
          <ac:chgData name="Siddharth Sule" userId="4e01b469-7140-495e-b0a9-1a1adc6d857b" providerId="ADAL" clId="{21E3F6FA-A6F6-D44F-8C5D-13830F540A40}" dt="2024-03-06T17:14:04.687" v="180" actId="14100"/>
          <ac:spMkLst>
            <pc:docMk/>
            <pc:sldMk cId="0" sldId="256"/>
            <ac:spMk id="24" creationId="{4AF905C7-B944-ABFD-00D6-D91A88F95CB2}"/>
          </ac:spMkLst>
        </pc:spChg>
        <pc:spChg chg="mod">
          <ac:chgData name="Siddharth Sule" userId="4e01b469-7140-495e-b0a9-1a1adc6d857b" providerId="ADAL" clId="{21E3F6FA-A6F6-D44F-8C5D-13830F540A40}" dt="2024-03-06T17:14:10.421" v="182" actId="14100"/>
          <ac:spMkLst>
            <pc:docMk/>
            <pc:sldMk cId="0" sldId="256"/>
            <ac:spMk id="25" creationId="{85F999C6-6CB1-52DA-DD11-03A81A2454BE}"/>
          </ac:spMkLst>
        </pc:spChg>
        <pc:spChg chg="mod">
          <ac:chgData name="Siddharth Sule" userId="4e01b469-7140-495e-b0a9-1a1adc6d857b" providerId="ADAL" clId="{21E3F6FA-A6F6-D44F-8C5D-13830F540A40}" dt="2024-03-06T17:14:08.016" v="181" actId="14100"/>
          <ac:spMkLst>
            <pc:docMk/>
            <pc:sldMk cId="0" sldId="256"/>
            <ac:spMk id="28" creationId="{593D655A-B88A-501E-AE7D-25734C222B8D}"/>
          </ac:spMkLst>
        </pc:spChg>
        <pc:spChg chg="mod">
          <ac:chgData name="Siddharth Sule" userId="4e01b469-7140-495e-b0a9-1a1adc6d857b" providerId="ADAL" clId="{21E3F6FA-A6F6-D44F-8C5D-13830F540A40}" dt="2024-03-06T16:59:57.795" v="22" actId="20577"/>
          <ac:spMkLst>
            <pc:docMk/>
            <pc:sldMk cId="0" sldId="256"/>
            <ac:spMk id="33" creationId="{079615E3-C4AE-FD21-DBEC-7BC2E338A937}"/>
          </ac:spMkLst>
        </pc:spChg>
        <pc:spChg chg="mod">
          <ac:chgData name="Siddharth Sule" userId="4e01b469-7140-495e-b0a9-1a1adc6d857b" providerId="ADAL" clId="{21E3F6FA-A6F6-D44F-8C5D-13830F540A40}" dt="2024-03-06T17:13:45.670" v="175" actId="14100"/>
          <ac:spMkLst>
            <pc:docMk/>
            <pc:sldMk cId="0" sldId="256"/>
            <ac:spMk id="55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13:50.888" v="177" actId="14100"/>
          <ac:spMkLst>
            <pc:docMk/>
            <pc:sldMk cId="0" sldId="256"/>
            <ac:spMk id="56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00:01.787" v="26" actId="20577"/>
          <ac:spMkLst>
            <pc:docMk/>
            <pc:sldMk cId="0" sldId="256"/>
            <ac:spMk id="58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13:48.103" v="176" actId="14100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Siddharth Sule" userId="4e01b469-7140-495e-b0a9-1a1adc6d857b" providerId="ADAL" clId="{21E3F6FA-A6F6-D44F-8C5D-13830F540A40}" dt="2024-03-06T17:03:15.027" v="90" actId="20577"/>
        <pc:sldMkLst>
          <pc:docMk/>
          <pc:sldMk cId="0" sldId="259"/>
        </pc:sldMkLst>
        <pc:spChg chg="mod">
          <ac:chgData name="Siddharth Sule" userId="4e01b469-7140-495e-b0a9-1a1adc6d857b" providerId="ADAL" clId="{21E3F6FA-A6F6-D44F-8C5D-13830F540A40}" dt="2024-03-06T16:57:40.824" v="2"/>
          <ac:spMkLst>
            <pc:docMk/>
            <pc:sldMk cId="0" sldId="259"/>
            <ac:spMk id="310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03:15.027" v="90" actId="20577"/>
          <ac:spMkLst>
            <pc:docMk/>
            <pc:sldMk cId="0" sldId="259"/>
            <ac:spMk id="313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6:57:40.824" v="2"/>
          <ac:spMkLst>
            <pc:docMk/>
            <pc:sldMk cId="0" sldId="259"/>
            <ac:spMk id="322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6:57:38.981" v="1" actId="313"/>
          <ac:spMkLst>
            <pc:docMk/>
            <pc:sldMk cId="0" sldId="259"/>
            <ac:spMk id="334" creationId="{00000000-0000-0000-0000-000000000000}"/>
          </ac:spMkLst>
        </pc:spChg>
      </pc:sldChg>
      <pc:sldChg chg="modSp mod ord modShow">
        <pc:chgData name="Siddharth Sule" userId="4e01b469-7140-495e-b0a9-1a1adc6d857b" providerId="ADAL" clId="{21E3F6FA-A6F6-D44F-8C5D-13830F540A40}" dt="2024-03-06T17:14:29.480" v="184" actId="729"/>
        <pc:sldMkLst>
          <pc:docMk/>
          <pc:sldMk cId="0" sldId="260"/>
        </pc:sldMkLst>
        <pc:spChg chg="mod">
          <ac:chgData name="Siddharth Sule" userId="4e01b469-7140-495e-b0a9-1a1adc6d857b" providerId="ADAL" clId="{21E3F6FA-A6F6-D44F-8C5D-13830F540A40}" dt="2024-03-06T16:57:40.824" v="2"/>
          <ac:spMkLst>
            <pc:docMk/>
            <pc:sldMk cId="0" sldId="260"/>
            <ac:spMk id="373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00:15.039" v="32" actId="404"/>
          <ac:spMkLst>
            <pc:docMk/>
            <pc:sldMk cId="0" sldId="260"/>
            <ac:spMk id="376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04:58.405" v="104" actId="14100"/>
          <ac:spMkLst>
            <pc:docMk/>
            <pc:sldMk cId="0" sldId="260"/>
            <ac:spMk id="378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00:42.837" v="40" actId="404"/>
          <ac:spMkLst>
            <pc:docMk/>
            <pc:sldMk cId="0" sldId="260"/>
            <ac:spMk id="384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01:09.634" v="52" actId="404"/>
          <ac:spMkLst>
            <pc:docMk/>
            <pc:sldMk cId="0" sldId="260"/>
            <ac:spMk id="391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01:19.834" v="60" actId="404"/>
          <ac:spMkLst>
            <pc:docMk/>
            <pc:sldMk cId="0" sldId="260"/>
            <ac:spMk id="411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6:57:40.824" v="2"/>
          <ac:spMkLst>
            <pc:docMk/>
            <pc:sldMk cId="0" sldId="260"/>
            <ac:spMk id="435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04:11.309" v="99" actId="313"/>
          <ac:spMkLst>
            <pc:docMk/>
            <pc:sldMk cId="0" sldId="260"/>
            <ac:spMk id="437" creationId="{00000000-0000-0000-0000-000000000000}"/>
          </ac:spMkLst>
        </pc:spChg>
      </pc:sldChg>
      <pc:sldChg chg="addSp delSp modSp mod">
        <pc:chgData name="Siddharth Sule" userId="4e01b469-7140-495e-b0a9-1a1adc6d857b" providerId="ADAL" clId="{21E3F6FA-A6F6-D44F-8C5D-13830F540A40}" dt="2024-03-06T17:18:33.241" v="233" actId="20577"/>
        <pc:sldMkLst>
          <pc:docMk/>
          <pc:sldMk cId="3521579325" sldId="261"/>
        </pc:sldMkLst>
        <pc:spChg chg="add mod">
          <ac:chgData name="Siddharth Sule" userId="4e01b469-7140-495e-b0a9-1a1adc6d857b" providerId="ADAL" clId="{21E3F6FA-A6F6-D44F-8C5D-13830F540A40}" dt="2024-03-06T17:17:21.581" v="205" actId="14100"/>
          <ac:spMkLst>
            <pc:docMk/>
            <pc:sldMk cId="3521579325" sldId="261"/>
            <ac:spMk id="10" creationId="{318D6AC2-3D61-16E7-3B8F-2764C70FF27B}"/>
          </ac:spMkLst>
        </pc:spChg>
        <pc:spChg chg="add del mod">
          <ac:chgData name="Siddharth Sule" userId="4e01b469-7140-495e-b0a9-1a1adc6d857b" providerId="ADAL" clId="{21E3F6FA-A6F6-D44F-8C5D-13830F540A40}" dt="2024-03-06T17:16:30.925" v="196" actId="478"/>
          <ac:spMkLst>
            <pc:docMk/>
            <pc:sldMk cId="3521579325" sldId="261"/>
            <ac:spMk id="11" creationId="{4C797D29-1216-19E1-B4A8-4A6A2B3226ED}"/>
          </ac:spMkLst>
        </pc:spChg>
        <pc:spChg chg="add mod">
          <ac:chgData name="Siddharth Sule" userId="4e01b469-7140-495e-b0a9-1a1adc6d857b" providerId="ADAL" clId="{21E3F6FA-A6F6-D44F-8C5D-13830F540A40}" dt="2024-03-06T17:17:30.164" v="207" actId="14100"/>
          <ac:spMkLst>
            <pc:docMk/>
            <pc:sldMk cId="3521579325" sldId="261"/>
            <ac:spMk id="12" creationId="{3502B04E-D8EF-92BB-E42E-2DB9C1F9678F}"/>
          </ac:spMkLst>
        </pc:spChg>
        <pc:spChg chg="add mod">
          <ac:chgData name="Siddharth Sule" userId="4e01b469-7140-495e-b0a9-1a1adc6d857b" providerId="ADAL" clId="{21E3F6FA-A6F6-D44F-8C5D-13830F540A40}" dt="2024-03-06T17:18:21.851" v="229" actId="207"/>
          <ac:spMkLst>
            <pc:docMk/>
            <pc:sldMk cId="3521579325" sldId="261"/>
            <ac:spMk id="13" creationId="{AF9BEAF4-47F7-E138-1BAC-55B3DE05FD75}"/>
          </ac:spMkLst>
        </pc:spChg>
        <pc:spChg chg="add mod">
          <ac:chgData name="Siddharth Sule" userId="4e01b469-7140-495e-b0a9-1a1adc6d857b" providerId="ADAL" clId="{21E3F6FA-A6F6-D44F-8C5D-13830F540A40}" dt="2024-03-06T17:18:33.241" v="233" actId="20577"/>
          <ac:spMkLst>
            <pc:docMk/>
            <pc:sldMk cId="3521579325" sldId="261"/>
            <ac:spMk id="14" creationId="{AA18BE85-D91E-177B-C7D3-8325476B28C9}"/>
          </ac:spMkLst>
        </pc:spChg>
        <pc:spChg chg="mod">
          <ac:chgData name="Siddharth Sule" userId="4e01b469-7140-495e-b0a9-1a1adc6d857b" providerId="ADAL" clId="{21E3F6FA-A6F6-D44F-8C5D-13830F540A40}" dt="2024-03-06T17:09:18.863" v="120" actId="14100"/>
          <ac:spMkLst>
            <pc:docMk/>
            <pc:sldMk cId="3521579325" sldId="261"/>
            <ac:spMk id="373" creationId="{6E7F9B28-BB52-D057-D2A1-0AD59B2BB62A}"/>
          </ac:spMkLst>
        </pc:spChg>
        <pc:spChg chg="mod">
          <ac:chgData name="Siddharth Sule" userId="4e01b469-7140-495e-b0a9-1a1adc6d857b" providerId="ADAL" clId="{21E3F6FA-A6F6-D44F-8C5D-13830F540A40}" dt="2024-03-06T17:09:25.812" v="122" actId="14100"/>
          <ac:spMkLst>
            <pc:docMk/>
            <pc:sldMk cId="3521579325" sldId="261"/>
            <ac:spMk id="374" creationId="{7593E3CF-D543-A599-1A30-6FD1CAB4687A}"/>
          </ac:spMkLst>
        </pc:spChg>
        <pc:spChg chg="mod">
          <ac:chgData name="Siddharth Sule" userId="4e01b469-7140-495e-b0a9-1a1adc6d857b" providerId="ADAL" clId="{21E3F6FA-A6F6-D44F-8C5D-13830F540A40}" dt="2024-03-06T17:02:39.597" v="66" actId="404"/>
          <ac:spMkLst>
            <pc:docMk/>
            <pc:sldMk cId="3521579325" sldId="261"/>
            <ac:spMk id="376" creationId="{31524BDE-1D47-103E-A667-82251E1B1467}"/>
          </ac:spMkLst>
        </pc:spChg>
        <pc:spChg chg="mod">
          <ac:chgData name="Siddharth Sule" userId="4e01b469-7140-495e-b0a9-1a1adc6d857b" providerId="ADAL" clId="{21E3F6FA-A6F6-D44F-8C5D-13830F540A40}" dt="2024-03-06T17:09:22.679" v="121" actId="14100"/>
          <ac:spMkLst>
            <pc:docMk/>
            <pc:sldMk cId="3521579325" sldId="261"/>
            <ac:spMk id="378" creationId="{5786989F-FCAF-E52F-9EAF-10FFBAC4506D}"/>
          </ac:spMkLst>
        </pc:spChg>
        <pc:spChg chg="mod">
          <ac:chgData name="Siddharth Sule" userId="4e01b469-7140-495e-b0a9-1a1adc6d857b" providerId="ADAL" clId="{21E3F6FA-A6F6-D44F-8C5D-13830F540A40}" dt="2024-03-06T17:02:46.345" v="74" actId="403"/>
          <ac:spMkLst>
            <pc:docMk/>
            <pc:sldMk cId="3521579325" sldId="261"/>
            <ac:spMk id="384" creationId="{362F52AA-FB82-9168-C9DB-A7E704AF03B9}"/>
          </ac:spMkLst>
        </pc:spChg>
        <pc:spChg chg="mod">
          <ac:chgData name="Siddharth Sule" userId="4e01b469-7140-495e-b0a9-1a1adc6d857b" providerId="ADAL" clId="{21E3F6FA-A6F6-D44F-8C5D-13830F540A40}" dt="2024-03-06T17:02:53.279" v="80" actId="404"/>
          <ac:spMkLst>
            <pc:docMk/>
            <pc:sldMk cId="3521579325" sldId="261"/>
            <ac:spMk id="391" creationId="{47DDE507-0B15-F881-4943-9D94195C4EC3}"/>
          </ac:spMkLst>
        </pc:spChg>
        <pc:spChg chg="mod">
          <ac:chgData name="Siddharth Sule" userId="4e01b469-7140-495e-b0a9-1a1adc6d857b" providerId="ADAL" clId="{21E3F6FA-A6F6-D44F-8C5D-13830F540A40}" dt="2024-03-06T17:02:58.945" v="86" actId="404"/>
          <ac:spMkLst>
            <pc:docMk/>
            <pc:sldMk cId="3521579325" sldId="261"/>
            <ac:spMk id="411" creationId="{20900EE7-8DE4-1014-109F-66F4AAF654B4}"/>
          </ac:spMkLst>
        </pc:spChg>
        <pc:spChg chg="mod">
          <ac:chgData name="Siddharth Sule" userId="4e01b469-7140-495e-b0a9-1a1adc6d857b" providerId="ADAL" clId="{21E3F6FA-A6F6-D44F-8C5D-13830F540A40}" dt="2024-03-06T17:09:28.011" v="123" actId="14100"/>
          <ac:spMkLst>
            <pc:docMk/>
            <pc:sldMk cId="3521579325" sldId="261"/>
            <ac:spMk id="435" creationId="{0421A815-A52F-A027-261E-6D3CBE8EF5F4}"/>
          </ac:spMkLst>
        </pc:spChg>
        <pc:spChg chg="mod">
          <ac:chgData name="Siddharth Sule" userId="4e01b469-7140-495e-b0a9-1a1adc6d857b" providerId="ADAL" clId="{21E3F6FA-A6F6-D44F-8C5D-13830F540A40}" dt="2024-03-06T17:09:33.680" v="125" actId="14100"/>
          <ac:spMkLst>
            <pc:docMk/>
            <pc:sldMk cId="3521579325" sldId="261"/>
            <ac:spMk id="436" creationId="{9668BBEA-EE56-57F1-FAC4-15AC2C0A2651}"/>
          </ac:spMkLst>
        </pc:spChg>
        <pc:spChg chg="mod">
          <ac:chgData name="Siddharth Sule" userId="4e01b469-7140-495e-b0a9-1a1adc6d857b" providerId="ADAL" clId="{21E3F6FA-A6F6-D44F-8C5D-13830F540A40}" dt="2024-03-06T17:09:30.311" v="124" actId="14100"/>
          <ac:spMkLst>
            <pc:docMk/>
            <pc:sldMk cId="3521579325" sldId="261"/>
            <ac:spMk id="437" creationId="{E1B88473-1C50-1854-9838-4F73A1312EEB}"/>
          </ac:spMkLst>
        </pc:spChg>
        <pc:grpChg chg="mod">
          <ac:chgData name="Siddharth Sule" userId="4e01b469-7140-495e-b0a9-1a1adc6d857b" providerId="ADAL" clId="{21E3F6FA-A6F6-D44F-8C5D-13830F540A40}" dt="2024-03-06T17:10:33.505" v="127" actId="12789"/>
          <ac:grpSpMkLst>
            <pc:docMk/>
            <pc:sldMk cId="3521579325" sldId="261"/>
            <ac:grpSpMk id="9" creationId="{A9FBF345-53FA-1595-8D8F-FB64A2B17CD8}"/>
          </ac:grpSpMkLst>
        </pc:grpChg>
      </pc:sldChg>
      <pc:sldChg chg="mod modShow">
        <pc:chgData name="Siddharth Sule" userId="4e01b469-7140-495e-b0a9-1a1adc6d857b" providerId="ADAL" clId="{21E3F6FA-A6F6-D44F-8C5D-13830F540A40}" dt="2024-03-06T17:07:16.379" v="109" actId="729"/>
        <pc:sldMkLst>
          <pc:docMk/>
          <pc:sldMk cId="1914266763" sldId="262"/>
        </pc:sldMkLst>
      </pc:sldChg>
      <pc:sldChg chg="addSp modSp mod ord">
        <pc:chgData name="Siddharth Sule" userId="4e01b469-7140-495e-b0a9-1a1adc6d857b" providerId="ADAL" clId="{21E3F6FA-A6F6-D44F-8C5D-13830F540A40}" dt="2024-03-06T17:12:55.519" v="174" actId="12789"/>
        <pc:sldMkLst>
          <pc:docMk/>
          <pc:sldMk cId="1196926972" sldId="263"/>
        </pc:sldMkLst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" creationId="{676B5D1C-9567-FCF9-8CAF-D957A4293489}"/>
          </ac:spMkLst>
        </pc:spChg>
        <pc:spChg chg="add mod">
          <ac:chgData name="Siddharth Sule" userId="4e01b469-7140-495e-b0a9-1a1adc6d857b" providerId="ADAL" clId="{21E3F6FA-A6F6-D44F-8C5D-13830F540A40}" dt="2024-03-06T17:12:48.228" v="173" actId="14100"/>
          <ac:spMkLst>
            <pc:docMk/>
            <pc:sldMk cId="1196926972" sldId="263"/>
            <ac:spMk id="3" creationId="{BE8BBB0F-18D4-F95C-1773-220C997CC8ED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" creationId="{9A69B1FE-D184-1B38-EBF8-758AF967230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" creationId="{9A3691CA-DD8A-2F04-BB9A-FFECA3B55715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" creationId="{C2690A11-3FAE-418F-E6C2-E44AEF6622EC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" creationId="{8B5A5180-F326-A449-53A2-FD3CF303AF2E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8" creationId="{48E3F1CA-527F-C8C8-1308-CBF5B67C24F6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9" creationId="{3BD60BE6-9AC7-9C41-D774-11AAFD626D64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10" creationId="{13F304B4-9E12-ACB1-939D-98C3E754004A}"/>
          </ac:spMkLst>
        </pc:spChg>
        <pc:spChg chg="add mod">
          <ac:chgData name="Siddharth Sule" userId="4e01b469-7140-495e-b0a9-1a1adc6d857b" providerId="ADAL" clId="{21E3F6FA-A6F6-D44F-8C5D-13830F540A40}" dt="2024-03-06T17:12:45.361" v="172" actId="14100"/>
          <ac:spMkLst>
            <pc:docMk/>
            <pc:sldMk cId="1196926972" sldId="263"/>
            <ac:spMk id="12" creationId="{B83C7BDE-EF4A-D42A-0D44-EC8369BBE6B8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13" creationId="{C46EE5ED-AD27-AC95-2214-3AB2A499B8F1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14" creationId="{34940224-FF22-B9F3-2754-AE9000354AAA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15" creationId="{9CFA5E2D-8900-7261-E71F-1AD54B9BF3AC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16" creationId="{C196E2EF-5F67-B1BB-7280-69331BBB8B56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17" creationId="{CEB791F5-E880-947A-7EB3-26EFA19ACB06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18" creationId="{7520F2C8-45EA-8217-D172-70F8142C1CE9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19" creationId="{A8F8EDDD-45C8-9E9F-B651-61D2F4972427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0" creationId="{843F4885-E539-B9DE-8782-904EE1B309C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2" creationId="{74D8A0A1-A036-4A10-CA19-3E1000BCF4B2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3" creationId="{2F2BB6F4-43B5-10D9-003B-DBA79986C0A5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4" creationId="{C2958EC5-9D87-5126-9B73-DA5ADC826FE1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5" creationId="{18D9791F-2385-5DBC-D443-A156538B098A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6" creationId="{3FF3662E-E3BD-5D0C-B2EB-078DF16CBE5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7" creationId="{F028CA5C-C02C-E777-F501-A3EDA784EEC1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8" creationId="{5A72A5E5-0BA5-E86B-BDEB-42C2DB1DA50B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9" creationId="{33D0E553-27DD-CE3F-91E9-EF53B8C99BE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0" creationId="{CA6CD519-63F7-7485-F198-87E024D73626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1" creationId="{2FFF78EC-64E6-4BC7-D4E7-DB86EA39E091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2" creationId="{0E214176-508F-D1B8-BD50-E799CF8607B3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3" creationId="{1D60BA36-4F5D-8085-3DCD-8B1772B6FBB6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4" creationId="{AB83D693-F006-AE8C-62AA-00C4A4AEAAF2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5" creationId="{82113285-F18A-4069-022D-7987C6E60B9D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6" creationId="{2D22BC64-4051-8164-5FA5-BD435C4C0F65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7" creationId="{791448B9-1D8F-5162-DF95-7EAA97B9005E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8" creationId="{AAC46384-F7FD-4FFD-C0E7-B18B37E37A46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9" creationId="{425DB31A-DBF3-31BE-20A2-EAC766DF756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0" creationId="{462DF325-9A20-C226-6511-FB92975913BB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1" creationId="{A52C2323-7924-4504-050D-6FBF8BD3D029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2" creationId="{E95647EA-D9C0-87DA-8E8D-2E8FEACC310E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3" creationId="{58FFE8E6-15F3-92DE-52CF-D2D4A5C1F81C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4" creationId="{550F037E-FAD7-CE03-273E-FF0BB04D4AE2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5" creationId="{3E0C28E7-A64E-870B-287B-7539D5B82CAA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6" creationId="{FA12C77F-DF93-688D-CE16-0D19EA8990F8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7" creationId="{016B728F-25B1-9477-6A5D-DD4572BF739D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8" creationId="{4EBB34DE-7592-71EA-59A7-91649536A3DD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9" creationId="{5AC595C7-7A4E-0E40-B6AB-BC6BB4FC4039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0" creationId="{EA011DEC-F9EC-CE4D-8D47-EE6EE2FF19FD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1" creationId="{2C185A99-5BEE-E48E-71D5-B026C9141FAF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2" creationId="{BBD25E02-2D9F-DF61-9DDD-D98984515237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3" creationId="{398B4BE3-BB25-0E8E-7329-1AD4D4129E3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4" creationId="{077856F0-302D-3849-66BF-48A5C32A4776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5" creationId="{D1AB0916-9426-F3D4-232D-0B14B1E1EA3A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6" creationId="{F81B754D-5C67-A561-9F49-69C49461665F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7" creationId="{42169CF8-6F35-A1F9-763A-D3C7B5D93F6A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8" creationId="{F50061D6-A178-2AE0-226D-05AB6DE66D87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9" creationId="{764978F7-D168-CFE3-00EF-AC3DBD5931C7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0" creationId="{003932F2-F2D2-3A0C-3F56-2575178417C3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1" creationId="{EC6CC800-FFE7-C401-EF65-30F75CD2800D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2" creationId="{BF314C69-D83E-31A0-17DB-4A465004B30C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3" creationId="{0B80FCC0-4960-E4EB-02A5-2F7EA3F3CF2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4" creationId="{1C140130-9E68-6EAA-E310-36FBE9C8626A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5" creationId="{97E38DA8-1B50-2E44-A69C-FAD0FA4D833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6" creationId="{DF68F9F5-6314-B433-E38D-3CD8AC30A34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7" creationId="{4C5407CE-1267-5A9A-96AD-5FBAA7778C13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8" creationId="{3E4C9E1D-B64E-464F-599A-70E295243BB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9" creationId="{F3D1FF4A-508B-567A-BDA2-23FEE90F44F5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0" creationId="{1E6DCEE0-48F5-64C9-B053-85517E410313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1" creationId="{4F29DCB4-FD84-81FE-44F1-A869FAA8206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2" creationId="{4D566C20-EF91-8BA8-CBFC-D5170BB33736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3" creationId="{2EB71164-8CCB-C965-11D0-4B1B800BBB8A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4" creationId="{D9A9806D-0527-99AB-4BCE-3A0F90DE9B4D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5" creationId="{D86A5D8B-31C7-8121-656E-0433CCDCC6D5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6" creationId="{B1F2E795-D106-A992-EC91-5828C10AFDF3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7" creationId="{1CA8404D-226A-FE77-28E1-C249BA175259}"/>
          </ac:spMkLst>
        </pc:spChg>
        <pc:grpChg chg="mod">
          <ac:chgData name="Siddharth Sule" userId="4e01b469-7140-495e-b0a9-1a1adc6d857b" providerId="ADAL" clId="{21E3F6FA-A6F6-D44F-8C5D-13830F540A40}" dt="2024-03-06T17:12:29.544" v="168" actId="164"/>
          <ac:grpSpMkLst>
            <pc:docMk/>
            <pc:sldMk cId="1196926972" sldId="263"/>
            <ac:grpSpMk id="11" creationId="{FDEBB7A1-36FB-1076-ADE4-1D4FDF3C70EB}"/>
          </ac:grpSpMkLst>
        </pc:grpChg>
        <pc:grpChg chg="add mod">
          <ac:chgData name="Siddharth Sule" userId="4e01b469-7140-495e-b0a9-1a1adc6d857b" providerId="ADAL" clId="{21E3F6FA-A6F6-D44F-8C5D-13830F540A40}" dt="2024-03-06T17:12:55.519" v="174" actId="12789"/>
          <ac:grpSpMkLst>
            <pc:docMk/>
            <pc:sldMk cId="1196926972" sldId="263"/>
            <ac:grpSpMk id="21" creationId="{8406F750-08EC-7388-2247-23F56911881E}"/>
          </ac:grpSpMkLst>
        </pc:grpChg>
        <pc:grpChg chg="mod">
          <ac:chgData name="Siddharth Sule" userId="4e01b469-7140-495e-b0a9-1a1adc6d857b" providerId="ADAL" clId="{21E3F6FA-A6F6-D44F-8C5D-13830F540A40}" dt="2024-03-06T17:12:29.544" v="168" actId="164"/>
          <ac:grpSpMkLst>
            <pc:docMk/>
            <pc:sldMk cId="1196926972" sldId="263"/>
            <ac:grpSpMk id="78" creationId="{5F359608-A931-9E2F-7B37-2E53E6203F69}"/>
          </ac:grpSpMkLst>
        </pc:grpChg>
        <pc:grpChg chg="mod">
          <ac:chgData name="Siddharth Sule" userId="4e01b469-7140-495e-b0a9-1a1adc6d857b" providerId="ADAL" clId="{21E3F6FA-A6F6-D44F-8C5D-13830F540A40}" dt="2024-03-06T17:12:30.755" v="169" actId="164"/>
          <ac:grpSpMkLst>
            <pc:docMk/>
            <pc:sldMk cId="1196926972" sldId="263"/>
            <ac:grpSpMk id="171" creationId="{2ADB413F-D138-A6A7-DBF2-0D2A589D3249}"/>
          </ac:grpSpMkLst>
        </pc:grpChg>
      </pc:sldChg>
    </pc:docChg>
  </pc:docChgLst>
  <pc:docChgLst>
    <pc:chgData name="Siddharth Sule" userId="4e01b469-7140-495e-b0a9-1a1adc6d857b" providerId="ADAL" clId="{961E37A8-EDAC-4344-A4D5-F3B534071381}"/>
    <pc:docChg chg="undo custSel addSld modSld">
      <pc:chgData name="Siddharth Sule" userId="4e01b469-7140-495e-b0a9-1a1adc6d857b" providerId="ADAL" clId="{961E37A8-EDAC-4344-A4D5-F3B534071381}" dt="2024-02-07T09:51:52.536" v="267" actId="12788"/>
      <pc:docMkLst>
        <pc:docMk/>
      </pc:docMkLst>
      <pc:sldChg chg="addSp delSp modSp mod">
        <pc:chgData name="Siddharth Sule" userId="4e01b469-7140-495e-b0a9-1a1adc6d857b" providerId="ADAL" clId="{961E37A8-EDAC-4344-A4D5-F3B534071381}" dt="2024-02-05T22:31:49.193" v="191" actId="2085"/>
        <pc:sldMkLst>
          <pc:docMk/>
          <pc:sldMk cId="0" sldId="256"/>
        </pc:sldMkLst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5" creationId="{5DFCA98D-0937-3ECE-BB35-08DDE4A0B3E9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10" creationId="{CD5C5857-5BAA-6055-2D97-509CF7B3F512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14" creationId="{590C677E-630C-74F0-B0A4-ABEDA32C9E9A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15" creationId="{9F2D5D05-E88A-EDF3-338C-F12FB2D8EA65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19" creationId="{DD939884-05C0-9676-8905-F729A5F1C303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22" creationId="{D448CDD0-82DC-8DD4-FB36-394BC568FB7B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24" creationId="{4AF905C7-B944-ABFD-00D6-D91A88F95CB2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25" creationId="{85F999C6-6CB1-52DA-DD11-03A81A2454BE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28" creationId="{593D655A-B88A-501E-AE7D-25734C222B8D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29" creationId="{746BC849-EB21-0517-BAD4-5F9981BA69A9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30" creationId="{4080968C-AD12-2A4D-8E7E-B1E29B80A3B6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31" creationId="{B1CF9F27-E1FF-5064-9C65-643D2E128767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33" creationId="{079615E3-C4AE-FD21-DBEC-7BC2E338A937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35" creationId="{8110F3B7-0BBB-99E2-69E5-493B40DDA5A4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36" creationId="{26BA2426-1966-1EEA-36C3-E16899042F94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55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56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58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59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61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62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67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70" creationId="{00000000-0000-0000-0000-000000000000}"/>
          </ac:spMkLst>
        </pc:spChg>
        <pc:grpChg chg="add mod">
          <ac:chgData name="Siddharth Sule" userId="4e01b469-7140-495e-b0a9-1a1adc6d857b" providerId="ADAL" clId="{961E37A8-EDAC-4344-A4D5-F3B534071381}" dt="2024-02-05T22:29:25.798" v="172" actId="338"/>
          <ac:grpSpMkLst>
            <pc:docMk/>
            <pc:sldMk cId="0" sldId="256"/>
            <ac:grpSpMk id="2" creationId="{6B251A7C-1014-93B0-9B1C-4C80CBB7F7E9}"/>
          </ac:grpSpMkLst>
        </pc:grpChg>
        <pc:grpChg chg="add mod">
          <ac:chgData name="Siddharth Sule" userId="4e01b469-7140-495e-b0a9-1a1adc6d857b" providerId="ADAL" clId="{961E37A8-EDAC-4344-A4D5-F3B534071381}" dt="2024-02-05T22:29:25.798" v="172" actId="338"/>
          <ac:grpSpMkLst>
            <pc:docMk/>
            <pc:sldMk cId="0" sldId="256"/>
            <ac:grpSpMk id="3" creationId="{E871C99B-925C-2AAA-0B6F-F5993B1B7749}"/>
          </ac:grpSpMkLst>
        </pc:grpChg>
        <pc:grpChg chg="del">
          <ac:chgData name="Siddharth Sule" userId="4e01b469-7140-495e-b0a9-1a1adc6d857b" providerId="ADAL" clId="{961E37A8-EDAC-4344-A4D5-F3B534071381}" dt="2024-02-05T22:28:57.881" v="168" actId="165"/>
          <ac:grpSpMkLst>
            <pc:docMk/>
            <pc:sldMk cId="0" sldId="256"/>
            <ac:grpSpMk id="8" creationId="{73B29548-E1AF-A2CB-F0C2-171D6224C3BA}"/>
          </ac:grpSpMkLst>
        </pc:grpChg>
        <pc:grpChg chg="del">
          <ac:chgData name="Siddharth Sule" userId="4e01b469-7140-495e-b0a9-1a1adc6d857b" providerId="ADAL" clId="{961E37A8-EDAC-4344-A4D5-F3B534071381}" dt="2024-02-05T22:28:57.881" v="168" actId="165"/>
          <ac:grpSpMkLst>
            <pc:docMk/>
            <pc:sldMk cId="0" sldId="256"/>
            <ac:grpSpMk id="44" creationId="{A882ADE0-BC0E-CD47-B2E9-37A1FCAA3DDE}"/>
          </ac:grpSpMkLst>
        </pc:grp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12" creationId="{B708C888-DB67-8E14-D75E-3198198F73C1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13" creationId="{7A11A53A-1350-6D57-599A-5E0B92462069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26" creationId="{4DAED831-11F5-B670-0C64-B6DCA09E67A9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27" creationId="{994CAC6E-DB21-5BB6-4102-5E93ADD883EE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32" creationId="{DAB98740-7A01-E97A-8BF0-6B3C98AADEB7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34" creationId="{3E9B1D00-EC84-45A1-4933-932573AE842D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38" creationId="{C9FCBBC0-2CAB-5E5B-5111-456CB04F6F46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57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60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68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69" creationId="{00000000-0000-0000-0000-000000000000}"/>
          </ac:cxnSpMkLst>
        </pc:cxnChg>
      </pc:sldChg>
      <pc:sldChg chg="addSp delSp modSp mod">
        <pc:chgData name="Siddharth Sule" userId="4e01b469-7140-495e-b0a9-1a1adc6d857b" providerId="ADAL" clId="{961E37A8-EDAC-4344-A4D5-F3B534071381}" dt="2024-02-05T22:32:24.342" v="194" actId="1582"/>
        <pc:sldMkLst>
          <pc:docMk/>
          <pc:sldMk cId="0" sldId="259"/>
        </pc:sldMkLst>
        <pc:spChg chg="mod">
          <ac:chgData name="Siddharth Sule" userId="4e01b469-7140-495e-b0a9-1a1adc6d857b" providerId="ADAL" clId="{961E37A8-EDAC-4344-A4D5-F3B534071381}" dt="2024-02-05T22:08:49.560" v="40" actId="2711"/>
          <ac:spMkLst>
            <pc:docMk/>
            <pc:sldMk cId="0" sldId="259"/>
            <ac:spMk id="4" creationId="{C52325BE-26F1-0051-FA11-898EAC96D7A5}"/>
          </ac:spMkLst>
        </pc:spChg>
        <pc:spChg chg="mod">
          <ac:chgData name="Siddharth Sule" userId="4e01b469-7140-495e-b0a9-1a1adc6d857b" providerId="ADAL" clId="{961E37A8-EDAC-4344-A4D5-F3B534071381}" dt="2024-02-05T22:08:49.560" v="40" actId="2711"/>
          <ac:spMkLst>
            <pc:docMk/>
            <pc:sldMk cId="0" sldId="259"/>
            <ac:spMk id="5" creationId="{D5605DA0-0721-A157-D023-86175AFF3D82}"/>
          </ac:spMkLst>
        </pc:spChg>
        <pc:spChg chg="mod">
          <ac:chgData name="Siddharth Sule" userId="4e01b469-7140-495e-b0a9-1a1adc6d857b" providerId="ADAL" clId="{961E37A8-EDAC-4344-A4D5-F3B534071381}" dt="2024-02-05T22:26:04.622" v="116" actId="403"/>
          <ac:spMkLst>
            <pc:docMk/>
            <pc:sldMk cId="0" sldId="259"/>
            <ac:spMk id="309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08:49.560" v="40" actId="2711"/>
          <ac:spMkLst>
            <pc:docMk/>
            <pc:sldMk cId="0" sldId="259"/>
            <ac:spMk id="310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25:45.391" v="108" actId="404"/>
          <ac:spMkLst>
            <pc:docMk/>
            <pc:sldMk cId="0" sldId="259"/>
            <ac:spMk id="311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25:58.324" v="114" actId="403"/>
          <ac:spMkLst>
            <pc:docMk/>
            <pc:sldMk cId="0" sldId="259"/>
            <ac:spMk id="312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25:58.324" v="114" actId="403"/>
          <ac:spMkLst>
            <pc:docMk/>
            <pc:sldMk cId="0" sldId="259"/>
            <ac:spMk id="313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26:09.505" v="118" actId="403"/>
          <ac:spMkLst>
            <pc:docMk/>
            <pc:sldMk cId="0" sldId="259"/>
            <ac:spMk id="321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08:49.560" v="40" actId="2711"/>
          <ac:spMkLst>
            <pc:docMk/>
            <pc:sldMk cId="0" sldId="259"/>
            <ac:spMk id="322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25:58.324" v="114" actId="403"/>
          <ac:spMkLst>
            <pc:docMk/>
            <pc:sldMk cId="0" sldId="259"/>
            <ac:spMk id="323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25:58.324" v="114" actId="403"/>
          <ac:spMkLst>
            <pc:docMk/>
            <pc:sldMk cId="0" sldId="259"/>
            <ac:spMk id="324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08:49.560" v="40" actId="2711"/>
          <ac:spMkLst>
            <pc:docMk/>
            <pc:sldMk cId="0" sldId="259"/>
            <ac:spMk id="329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08:49.560" v="40" actId="2711"/>
          <ac:spMkLst>
            <pc:docMk/>
            <pc:sldMk cId="0" sldId="259"/>
            <ac:spMk id="330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08:49.560" v="40" actId="2711"/>
          <ac:spMkLst>
            <pc:docMk/>
            <pc:sldMk cId="0" sldId="259"/>
            <ac:spMk id="331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25:45.391" v="108" actId="404"/>
          <ac:spMkLst>
            <pc:docMk/>
            <pc:sldMk cId="0" sldId="259"/>
            <ac:spMk id="332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24.455" v="189" actId="404"/>
          <ac:spMkLst>
            <pc:docMk/>
            <pc:sldMk cId="0" sldId="259"/>
            <ac:spMk id="334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36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14.878" v="188" actId="404"/>
          <ac:spMkLst>
            <pc:docMk/>
            <pc:sldMk cId="0" sldId="259"/>
            <ac:spMk id="337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38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41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42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45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46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2:24.342" v="194" actId="1582"/>
          <ac:spMkLst>
            <pc:docMk/>
            <pc:sldMk cId="0" sldId="259"/>
            <ac:spMk id="348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2:24.342" v="194" actId="1582"/>
          <ac:spMkLst>
            <pc:docMk/>
            <pc:sldMk cId="0" sldId="259"/>
            <ac:spMk id="351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54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55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2:24.342" v="194" actId="1582"/>
          <ac:spMkLst>
            <pc:docMk/>
            <pc:sldMk cId="0" sldId="259"/>
            <ac:spMk id="358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61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62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63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64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2:24.342" v="194" actId="1582"/>
          <ac:spMkLst>
            <pc:docMk/>
            <pc:sldMk cId="0" sldId="259"/>
            <ac:spMk id="365" creationId="{00000000-0000-0000-0000-000000000000}"/>
          </ac:spMkLst>
        </pc:spChg>
        <pc:grpChg chg="add mod">
          <ac:chgData name="Siddharth Sule" userId="4e01b469-7140-495e-b0a9-1a1adc6d857b" providerId="ADAL" clId="{961E37A8-EDAC-4344-A4D5-F3B534071381}" dt="2024-02-05T22:30:42.086" v="178" actId="14100"/>
          <ac:grpSpMkLst>
            <pc:docMk/>
            <pc:sldMk cId="0" sldId="259"/>
            <ac:grpSpMk id="2" creationId="{084A38D5-D460-BD2C-A200-B36CF99B6594}"/>
          </ac:grpSpMkLst>
        </pc:grpChg>
        <pc:grpChg chg="add mod">
          <ac:chgData name="Siddharth Sule" userId="4e01b469-7140-495e-b0a9-1a1adc6d857b" providerId="ADAL" clId="{961E37A8-EDAC-4344-A4D5-F3B534071381}" dt="2024-02-05T22:30:53.242" v="180" actId="166"/>
          <ac:grpSpMkLst>
            <pc:docMk/>
            <pc:sldMk cId="0" sldId="259"/>
            <ac:grpSpMk id="3" creationId="{7A0C154B-B3C8-4139-1984-D5BE7E0F30A9}"/>
          </ac:grpSpMkLst>
        </pc:grpChg>
        <pc:grpChg chg="mod">
          <ac:chgData name="Siddharth Sule" userId="4e01b469-7140-495e-b0a9-1a1adc6d857b" providerId="ADAL" clId="{961E37A8-EDAC-4344-A4D5-F3B534071381}" dt="2024-02-05T22:10:25.186" v="49" actId="1076"/>
          <ac:grpSpMkLst>
            <pc:docMk/>
            <pc:sldMk cId="0" sldId="259"/>
            <ac:grpSpMk id="8" creationId="{2D58A44E-314C-9661-E261-9667F361E61E}"/>
          </ac:grpSpMkLst>
        </pc:grpChg>
        <pc:grpChg chg="del mod">
          <ac:chgData name="Siddharth Sule" userId="4e01b469-7140-495e-b0a9-1a1adc6d857b" providerId="ADAL" clId="{961E37A8-EDAC-4344-A4D5-F3B534071381}" dt="2024-02-05T22:30:13.585" v="175" actId="165"/>
          <ac:grpSpMkLst>
            <pc:docMk/>
            <pc:sldMk cId="0" sldId="259"/>
            <ac:grpSpMk id="10" creationId="{ECD554A0-D041-54DD-D460-7DB9E0C16161}"/>
          </ac:grpSpMkLst>
        </pc:grpChg>
        <pc:cxnChg chg="mod topLvl">
          <ac:chgData name="Siddharth Sule" userId="4e01b469-7140-495e-b0a9-1a1adc6d857b" providerId="ADAL" clId="{961E37A8-EDAC-4344-A4D5-F3B534071381}" dt="2024-02-05T22:30:30.728" v="176" actId="164"/>
          <ac:cxnSpMkLst>
            <pc:docMk/>
            <pc:sldMk cId="0" sldId="259"/>
            <ac:cxnSpMk id="335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0:30.728" v="176" actId="164"/>
          <ac:cxnSpMkLst>
            <pc:docMk/>
            <pc:sldMk cId="0" sldId="259"/>
            <ac:cxnSpMk id="339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0:30.728" v="176" actId="164"/>
          <ac:cxnSpMkLst>
            <pc:docMk/>
            <pc:sldMk cId="0" sldId="259"/>
            <ac:cxnSpMk id="340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0:30.728" v="176" actId="164"/>
          <ac:cxnSpMkLst>
            <pc:docMk/>
            <pc:sldMk cId="0" sldId="259"/>
            <ac:cxnSpMk id="343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0:30.728" v="176" actId="164"/>
          <ac:cxnSpMkLst>
            <pc:docMk/>
            <pc:sldMk cId="0" sldId="259"/>
            <ac:cxnSpMk id="344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0:30.728" v="176" actId="164"/>
          <ac:cxnSpMkLst>
            <pc:docMk/>
            <pc:sldMk cId="0" sldId="259"/>
            <ac:cxnSpMk id="347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0:30.728" v="176" actId="164"/>
          <ac:cxnSpMkLst>
            <pc:docMk/>
            <pc:sldMk cId="0" sldId="259"/>
            <ac:cxnSpMk id="356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0:30.728" v="176" actId="164"/>
          <ac:cxnSpMkLst>
            <pc:docMk/>
            <pc:sldMk cId="0" sldId="259"/>
            <ac:cxnSpMk id="357" creationId="{00000000-0000-0000-0000-000000000000}"/>
          </ac:cxnSpMkLst>
        </pc:cxnChg>
      </pc:sldChg>
      <pc:sldChg chg="addSp delSp modSp mod">
        <pc:chgData name="Siddharth Sule" userId="4e01b469-7140-495e-b0a9-1a1adc6d857b" providerId="ADAL" clId="{961E37A8-EDAC-4344-A4D5-F3B534071381}" dt="2024-02-05T22:28:48.547" v="167" actId="164"/>
        <pc:sldMkLst>
          <pc:docMk/>
          <pc:sldMk cId="0" sldId="260"/>
        </pc:sldMkLst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" creationId="{60E7015A-2220-3DD0-CF20-D970BD6149A3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" creationId="{E2B46ABD-101B-4A17-AB7C-D10FA1B76E51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5" creationId="{EFA0C236-0423-E849-5082-B2A9852D0EB1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6" creationId="{06063763-B3C1-5376-CA3B-6C4BA2782EC2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7" creationId="{0AE25262-64B3-B2B6-B57E-40173A96D94C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8" creationId="{B4F3287C-158E-F0A9-F0FF-C52DCE7B259F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73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74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76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77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78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79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80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84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85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86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87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91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92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93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95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96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10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11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16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17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18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19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24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29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30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31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32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33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34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35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36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37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45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47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54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55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60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61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62" creationId="{00000000-0000-0000-0000-000000000000}"/>
          </ac:spMkLst>
        </pc:spChg>
        <pc:grpChg chg="add mod">
          <ac:chgData name="Siddharth Sule" userId="4e01b469-7140-495e-b0a9-1a1adc6d857b" providerId="ADAL" clId="{961E37A8-EDAC-4344-A4D5-F3B534071381}" dt="2024-02-05T22:28:48.547" v="167" actId="164"/>
          <ac:grpSpMkLst>
            <pc:docMk/>
            <pc:sldMk cId="0" sldId="260"/>
            <ac:grpSpMk id="13" creationId="{463BC4F8-29B7-D0CF-70B5-ED449095BDF2}"/>
          </ac:grpSpMkLst>
        </pc:grpChg>
        <pc:grpChg chg="del">
          <ac:chgData name="Siddharth Sule" userId="4e01b469-7140-495e-b0a9-1a1adc6d857b" providerId="ADAL" clId="{961E37A8-EDAC-4344-A4D5-F3B534071381}" dt="2024-02-05T22:27:10.311" v="136" actId="165"/>
          <ac:grpSpMkLst>
            <pc:docMk/>
            <pc:sldMk cId="0" sldId="260"/>
            <ac:grpSpMk id="31" creationId="{11236B1E-EB49-62D5-E386-1B94CFDB3287}"/>
          </ac:grpSpMkLst>
        </pc:grp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75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81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82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83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88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89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90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94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97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12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13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14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20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21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22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23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38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43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44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46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48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49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56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57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58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59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63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64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65" creationId="{00000000-0000-0000-0000-000000000000}"/>
          </ac:cxnSpMkLst>
        </pc:cxnChg>
      </pc:sldChg>
      <pc:sldChg chg="addSp delSp modSp mod">
        <pc:chgData name="Siddharth Sule" userId="4e01b469-7140-495e-b0a9-1a1adc6d857b" providerId="ADAL" clId="{961E37A8-EDAC-4344-A4D5-F3B534071381}" dt="2024-02-05T22:37:27.874" v="197" actId="12789"/>
        <pc:sldMkLst>
          <pc:docMk/>
          <pc:sldMk cId="3521579325" sldId="261"/>
        </pc:sldMkLst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" creationId="{227A7863-834E-462B-255B-697822B4CDA7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" creationId="{4445744B-D4F9-8079-7DE5-BEB9DA55DE21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5" creationId="{937A531E-9848-C656-EED8-AEA61F1E2FA0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6" creationId="{1DE38133-750C-3B94-4966-F25F27AE2250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7" creationId="{A35848A2-2792-CE0F-99FF-714FBF37EC6E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8" creationId="{3555F729-B657-65E0-0CC9-36E61B9B9C72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15" creationId="{FC23872D-FE5C-2413-E4CF-ECA920300C33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16" creationId="{9FD3E39A-B872-EACB-9457-834680BBC19E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73" creationId="{6E7F9B28-BB52-D057-D2A1-0AD59B2BB62A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74" creationId="{7593E3CF-D543-A599-1A30-6FD1CAB4687A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76" creationId="{31524BDE-1D47-103E-A667-82251E1B1467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77" creationId="{9D30A9C3-7424-7D1F-DCF3-DD24C73BA289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78" creationId="{5786989F-FCAF-E52F-9EAF-10FFBAC4506D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79" creationId="{BFC4CA40-D48D-1FB4-FEE9-75C99A2DB788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80" creationId="{A9B43268-1520-0659-2D80-AABCE887302D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84" creationId="{362F52AA-FB82-9168-C9DB-A7E704AF03B9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85" creationId="{856DF9E5-1171-512D-7BEA-89C7101FBB4B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86" creationId="{DA187F60-ADC4-7D05-5CC4-90C9D9CF0C98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87" creationId="{6556E1FA-797F-99DC-194D-FFC6BF279C01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91" creationId="{47DDE507-0B15-F881-4943-9D94195C4EC3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92" creationId="{0349D0DD-8593-018A-BFEC-8D507B1A6E0D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93" creationId="{6B527304-5B09-700C-1DD9-D6D69C0FF9CB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95" creationId="{3A014120-D459-1B6C-780C-A7132AB5EC88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96" creationId="{C09BF4EF-A33B-0060-DBB1-A3E1D5C523A5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10" creationId="{95E1A1F1-7C75-BA26-472D-23D23BEB1863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11" creationId="{20900EE7-8DE4-1014-109F-66F4AAF654B4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16" creationId="{33DD1321-819E-33D7-C6CE-66FC7FB7D698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17" creationId="{E1817906-3CC4-2CFB-75B8-E6F4A8C51ED8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18" creationId="{BBD19D1F-BCEA-151F-3889-342A9E2ECD7A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19" creationId="{A384C7BB-092B-F21D-5C10-54FBECCCB835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24" creationId="{31875CD1-1C6C-CD51-4AF2-ECCEC09786B5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29" creationId="{8A0C9EB4-5F30-3A00-CD79-89915FD236DF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30" creationId="{951790C5-DD80-A191-FD98-6FD735593271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31" creationId="{852E2157-22E6-01C4-8F0C-8CF0FC501416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32" creationId="{8C6B1726-B0AE-C2FE-DD00-87C017CBD476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33" creationId="{D351521A-C6A1-214B-86C6-EEEEF3F31FDB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34" creationId="{159DAD70-0C98-4FDC-99E5-86864C2E969D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35" creationId="{0421A815-A52F-A027-261E-6D3CBE8EF5F4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36" creationId="{9668BBEA-EE56-57F1-FAC4-15AC2C0A2651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37" creationId="{E1B88473-1C50-1854-9838-4F73A1312EEB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45" creationId="{4A2603D8-EF85-AFDB-0693-A7A2367FD114}"/>
          </ac:spMkLst>
        </pc:spChg>
        <pc:spChg chg="del mod">
          <ac:chgData name="Siddharth Sule" userId="4e01b469-7140-495e-b0a9-1a1adc6d857b" providerId="ADAL" clId="{961E37A8-EDAC-4344-A4D5-F3B534071381}" dt="2024-02-05T22:07:44.337" v="31" actId="478"/>
          <ac:spMkLst>
            <pc:docMk/>
            <pc:sldMk cId="3521579325" sldId="261"/>
            <ac:spMk id="447" creationId="{C88D3B26-7432-5AE9-23A2-25C4249F2DD0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54" creationId="{025123DB-CED7-292D-E4F1-ADEDB37B5E24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55" creationId="{B123FB77-67F6-8A26-C805-9C3027955FB1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60" creationId="{44166364-9CBC-83A8-48D1-687C5BB33949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61" creationId="{2B9A1CF0-8D27-BA49-0BC7-051EBDB8F88B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62" creationId="{390A83D4-8A93-762A-20BF-F7DECD5F5CBB}"/>
          </ac:spMkLst>
        </pc:spChg>
        <pc:grpChg chg="add mod">
          <ac:chgData name="Siddharth Sule" userId="4e01b469-7140-495e-b0a9-1a1adc6d857b" providerId="ADAL" clId="{961E37A8-EDAC-4344-A4D5-F3B534071381}" dt="2024-02-05T22:37:27.874" v="197" actId="12789"/>
          <ac:grpSpMkLst>
            <pc:docMk/>
            <pc:sldMk cId="3521579325" sldId="261"/>
            <ac:grpSpMk id="9" creationId="{A9FBF345-53FA-1595-8D8F-FB64A2B17CD8}"/>
          </ac:grpSpMkLst>
        </pc:grpChg>
        <pc:cxnChg chg="add 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2" creationId="{3AE972DF-7A02-0000-A2EF-3C6DBFDF3F8F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75" creationId="{B0E3C5C0-1EF7-7B9E-BB49-82E69B0B047A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81" creationId="{008BA98F-C737-1BD4-8C11-D8578A5C23C8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82" creationId="{411F73E3-FEF0-C8CC-9552-72BF2F634759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83" creationId="{77419549-1E4C-62DB-2F1C-4363F7F0CDC2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88" creationId="{04C5113B-EF3D-1A27-8016-7B03D0B988B1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89" creationId="{CF001CB6-8BD5-3ED6-BBBE-607237AA56B5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90" creationId="{5EE387A0-F272-41F0-EF7F-25A3D076CD12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94" creationId="{8746D057-8B99-38CF-6A11-97893F8DF884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97" creationId="{E958C83F-FC7C-B7B2-33D1-9217C08845ED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12" creationId="{C8694900-E4A0-2B9C-D6E6-987C2B4B0105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13" creationId="{582D8FDD-DAE3-A4EC-B266-1C81D81AF026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14" creationId="{F3C7F07B-D746-48BD-BFB6-BB070D21946E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20" creationId="{FB33A65D-D001-5155-3F54-FA2A2E2EE35A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21" creationId="{D46C7105-89BB-8D1D-733C-F59294394C92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22" creationId="{7C43F07A-0980-ECEE-EC9B-9CD2C7A387C7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23" creationId="{B39A16F2-736A-B26D-5317-251A134E014E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38" creationId="{BF82710B-2711-3569-6461-7D9E0C0884F4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43" creationId="{1D3B96BC-F7C1-7DA2-454D-347C613C01C8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44" creationId="{897B7C26-42FD-AB83-B012-BFCDA47EE177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46" creationId="{AF03DDFC-C38E-6FBF-0986-70EB18F296AB}"/>
          </ac:cxnSpMkLst>
        </pc:cxnChg>
        <pc:cxnChg chg="del mod">
          <ac:chgData name="Siddharth Sule" userId="4e01b469-7140-495e-b0a9-1a1adc6d857b" providerId="ADAL" clId="{961E37A8-EDAC-4344-A4D5-F3B534071381}" dt="2024-02-05T22:07:45.991" v="32" actId="478"/>
          <ac:cxnSpMkLst>
            <pc:docMk/>
            <pc:sldMk cId="3521579325" sldId="261"/>
            <ac:cxnSpMk id="448" creationId="{0F035063-2D3E-9C61-F046-7A96F7F6ED48}"/>
          </ac:cxnSpMkLst>
        </pc:cxnChg>
        <pc:cxnChg chg="del mod">
          <ac:chgData name="Siddharth Sule" userId="4e01b469-7140-495e-b0a9-1a1adc6d857b" providerId="ADAL" clId="{961E37A8-EDAC-4344-A4D5-F3B534071381}" dt="2024-02-05T22:07:47.248" v="33" actId="478"/>
          <ac:cxnSpMkLst>
            <pc:docMk/>
            <pc:sldMk cId="3521579325" sldId="261"/>
            <ac:cxnSpMk id="449" creationId="{8385B53F-5BD6-3563-05D6-F6423A44A337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56" creationId="{64B00D01-35DD-D4CC-4D2C-ADB126A6F0C2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57" creationId="{A3410A84-6097-7283-4010-2BE3ABF95EF1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58" creationId="{D55EAE83-A15C-3889-F6B1-80D9E33F40EB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59" creationId="{AF844F5C-1C8F-A1FD-A2FC-BA5EB5BE378E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63" creationId="{3485E93B-E121-C3D2-D486-EF87834D7FDF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64" creationId="{5E07DAB0-6782-7B0A-4C4B-0C9450DC11DF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65" creationId="{1883750A-2D8E-359D-105C-53D9B4CAA0C9}"/>
          </ac:cxnSpMkLst>
        </pc:cxnChg>
      </pc:sldChg>
      <pc:sldChg chg="modSp mod">
        <pc:chgData name="Siddharth Sule" userId="4e01b469-7140-495e-b0a9-1a1adc6d857b" providerId="ADAL" clId="{961E37A8-EDAC-4344-A4D5-F3B534071381}" dt="2024-02-05T22:09:07.127" v="41" actId="2711"/>
        <pc:sldMkLst>
          <pc:docMk/>
          <pc:sldMk cId="1914266763" sldId="262"/>
        </pc:sldMkLst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2" creationId="{EB2F90D7-F3E3-1E14-7504-70D71DFB88A8}"/>
          </ac:spMkLst>
        </pc:spChg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3" creationId="{5565348F-AFAE-D0AE-768E-872B21FCC5DB}"/>
          </ac:spMkLst>
        </pc:spChg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4" creationId="{4AA8C0C0-690B-C97F-C225-49C4D85E159A}"/>
          </ac:spMkLst>
        </pc:spChg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5" creationId="{6A18722A-8963-F680-2CC8-DF4D7B3D314A}"/>
          </ac:spMkLst>
        </pc:spChg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6" creationId="{CA99CDFE-D272-E316-3B2A-D1C3CEE58C3E}"/>
          </ac:spMkLst>
        </pc:spChg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7" creationId="{88B69A90-95CF-46A4-99D4-F79B5E2542BF}"/>
          </ac:spMkLst>
        </pc:spChg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8" creationId="{8DB85350-53F3-F3ED-B69E-D3F98689B224}"/>
          </ac:spMkLst>
        </pc:spChg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9" creationId="{8DF98610-AF07-7CD0-F9B4-FC9F52960D44}"/>
          </ac:spMkLst>
        </pc:spChg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10" creationId="{0126F442-8359-2508-0339-A070213AFAE4}"/>
          </ac:spMkLst>
        </pc:spChg>
      </pc:sldChg>
      <pc:sldChg chg="addSp delSp modSp new mod modShow">
        <pc:chgData name="Siddharth Sule" userId="4e01b469-7140-495e-b0a9-1a1adc6d857b" providerId="ADAL" clId="{961E37A8-EDAC-4344-A4D5-F3B534071381}" dt="2024-02-07T09:51:52.536" v="267" actId="12788"/>
        <pc:sldMkLst>
          <pc:docMk/>
          <pc:sldMk cId="1196926972" sldId="263"/>
        </pc:sldMkLst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" creationId="{676B5D1C-9567-FCF9-8CAF-D957A4293489}"/>
          </ac:spMkLst>
        </pc:spChg>
        <pc:spChg chg="add mod">
          <ac:chgData name="Siddharth Sule" userId="4e01b469-7140-495e-b0a9-1a1adc6d857b" providerId="ADAL" clId="{961E37A8-EDAC-4344-A4D5-F3B534071381}" dt="2024-02-07T09:44:22.275" v="204" actId="1076"/>
          <ac:spMkLst>
            <pc:docMk/>
            <pc:sldMk cId="1196926972" sldId="263"/>
            <ac:spMk id="3" creationId="{6EEB9770-E077-7C92-929D-10D877078D8D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" creationId="{9A69B1FE-D184-1B38-EBF8-758AF967230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" creationId="{9A3691CA-DD8A-2F04-BB9A-FFECA3B55715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" creationId="{C2690A11-3FAE-418F-E6C2-E44AEF6622EC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" creationId="{8B5A5180-F326-A449-53A2-FD3CF303AF2E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8" creationId="{48E3F1CA-527F-C8C8-1308-CBF5B67C24F6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9" creationId="{3BD60BE6-9AC7-9C41-D774-11AAFD626D64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10" creationId="{13F304B4-9E12-ACB1-939D-98C3E754004A}"/>
          </ac:spMkLst>
        </pc:spChg>
        <pc:spChg chg="mod topLvl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13" creationId="{C46EE5ED-AD27-AC95-2214-3AB2A499B8F1}"/>
          </ac:spMkLst>
        </pc:spChg>
        <pc:spChg chg="mod topLvl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14" creationId="{34940224-FF22-B9F3-2754-AE9000354AAA}"/>
          </ac:spMkLst>
        </pc:spChg>
        <pc:spChg chg="mod topLvl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15" creationId="{9CFA5E2D-8900-7261-E71F-1AD54B9BF3AC}"/>
          </ac:spMkLst>
        </pc:spChg>
        <pc:spChg chg="mod topLvl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16" creationId="{C196E2EF-5F67-B1BB-7280-69331BBB8B56}"/>
          </ac:spMkLst>
        </pc:spChg>
        <pc:spChg chg="mod topLvl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17" creationId="{CEB791F5-E880-947A-7EB3-26EFA19ACB06}"/>
          </ac:spMkLst>
        </pc:spChg>
        <pc:spChg chg="mod topLvl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18" creationId="{7520F2C8-45EA-8217-D172-70F8142C1CE9}"/>
          </ac:spMkLst>
        </pc:spChg>
        <pc:spChg chg="mod topLvl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19" creationId="{A8F8EDDD-45C8-9E9F-B651-61D2F4972427}"/>
          </ac:spMkLst>
        </pc:spChg>
        <pc:spChg chg="mod topLvl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0" creationId="{843F4885-E539-B9DE-8782-904EE1B309C0}"/>
          </ac:spMkLst>
        </pc:spChg>
        <pc:spChg chg="add del mod">
          <ac:chgData name="Siddharth Sule" userId="4e01b469-7140-495e-b0a9-1a1adc6d857b" providerId="ADAL" clId="{961E37A8-EDAC-4344-A4D5-F3B534071381}" dt="2024-02-07T09:46:27.044" v="228"/>
          <ac:spMkLst>
            <pc:docMk/>
            <pc:sldMk cId="1196926972" sldId="263"/>
            <ac:spMk id="21" creationId="{4E80DF9B-77B5-AEDC-1DA2-8EF63F079AC4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2" creationId="{74D8A0A1-A036-4A10-CA19-3E1000BCF4B2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3" creationId="{2F2BB6F4-43B5-10D9-003B-DBA79986C0A5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4" creationId="{C2958EC5-9D87-5126-9B73-DA5ADC826FE1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5" creationId="{18D9791F-2385-5DBC-D443-A156538B098A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6" creationId="{3FF3662E-E3BD-5D0C-B2EB-078DF16CBE5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7" creationId="{F028CA5C-C02C-E777-F501-A3EDA784EEC1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8" creationId="{5A72A5E5-0BA5-E86B-BDEB-42C2DB1DA50B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9" creationId="{33D0E553-27DD-CE3F-91E9-EF53B8C99BE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0" creationId="{CA6CD519-63F7-7485-F198-87E024D73626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1" creationId="{2FFF78EC-64E6-4BC7-D4E7-DB86EA39E091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2" creationId="{0E214176-508F-D1B8-BD50-E799CF8607B3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3" creationId="{1D60BA36-4F5D-8085-3DCD-8B1772B6FBB6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4" creationId="{AB83D693-F006-AE8C-62AA-00C4A4AEAAF2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5" creationId="{82113285-F18A-4069-022D-7987C6E60B9D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6" creationId="{2D22BC64-4051-8164-5FA5-BD435C4C0F65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7" creationId="{791448B9-1D8F-5162-DF95-7EAA97B9005E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8" creationId="{AAC46384-F7FD-4FFD-C0E7-B18B37E37A46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9" creationId="{425DB31A-DBF3-31BE-20A2-EAC766DF756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0" creationId="{462DF325-9A20-C226-6511-FB92975913BB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1" creationId="{A52C2323-7924-4504-050D-6FBF8BD3D029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2" creationId="{E95647EA-D9C0-87DA-8E8D-2E8FEACC310E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3" creationId="{58FFE8E6-15F3-92DE-52CF-D2D4A5C1F81C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4" creationId="{550F037E-FAD7-CE03-273E-FF0BB04D4AE2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5" creationId="{3E0C28E7-A64E-870B-287B-7539D5B82CAA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6" creationId="{FA12C77F-DF93-688D-CE16-0D19EA8990F8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7" creationId="{016B728F-25B1-9477-6A5D-DD4572BF739D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8" creationId="{4EBB34DE-7592-71EA-59A7-91649536A3DD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9" creationId="{5AC595C7-7A4E-0E40-B6AB-BC6BB4FC4039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0" creationId="{EA011DEC-F9EC-CE4D-8D47-EE6EE2FF19FD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1" creationId="{2C185A99-5BEE-E48E-71D5-B026C9141FAF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2" creationId="{BBD25E02-2D9F-DF61-9DDD-D98984515237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3" creationId="{398B4BE3-BB25-0E8E-7329-1AD4D4129E3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4" creationId="{077856F0-302D-3849-66BF-48A5C32A4776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5" creationId="{D1AB0916-9426-F3D4-232D-0B14B1E1EA3A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6" creationId="{F81B754D-5C67-A561-9F49-69C49461665F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7" creationId="{42169CF8-6F35-A1F9-763A-D3C7B5D93F6A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8" creationId="{F50061D6-A178-2AE0-226D-05AB6DE66D87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9" creationId="{764978F7-D168-CFE3-00EF-AC3DBD5931C7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0" creationId="{003932F2-F2D2-3A0C-3F56-2575178417C3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1" creationId="{EC6CC800-FFE7-C401-EF65-30F75CD2800D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2" creationId="{BF314C69-D83E-31A0-17DB-4A465004B30C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3" creationId="{0B80FCC0-4960-E4EB-02A5-2F7EA3F3CF2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4" creationId="{1C140130-9E68-6EAA-E310-36FBE9C8626A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5" creationId="{97E38DA8-1B50-2E44-A69C-FAD0FA4D833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6" creationId="{DF68F9F5-6314-B433-E38D-3CD8AC30A34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7" creationId="{4C5407CE-1267-5A9A-96AD-5FBAA7778C13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8" creationId="{3E4C9E1D-B64E-464F-599A-70E295243BB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9" creationId="{F3D1FF4A-508B-567A-BDA2-23FEE90F44F5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0" creationId="{1E6DCEE0-48F5-64C9-B053-85517E410313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1" creationId="{4F29DCB4-FD84-81FE-44F1-A869FAA8206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2" creationId="{4D566C20-EF91-8BA8-CBFC-D5170BB33736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3" creationId="{2EB71164-8CCB-C965-11D0-4B1B800BBB8A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4" creationId="{D9A9806D-0527-99AB-4BCE-3A0F90DE9B4D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5" creationId="{D86A5D8B-31C7-8121-656E-0433CCDCC6D5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6" creationId="{B1F2E795-D106-A992-EC91-5828C10AFDF3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7" creationId="{1CA8404D-226A-FE77-28E1-C249BA175259}"/>
          </ac:spMkLst>
        </pc:spChg>
        <pc:spChg chg="mod">
          <ac:chgData name="Siddharth Sule" userId="4e01b469-7140-495e-b0a9-1a1adc6d857b" providerId="ADAL" clId="{961E37A8-EDAC-4344-A4D5-F3B534071381}" dt="2024-02-07T09:47:17.945" v="239" actId="571"/>
          <ac:spMkLst>
            <pc:docMk/>
            <pc:sldMk cId="1196926972" sldId="263"/>
            <ac:spMk id="80" creationId="{0BC28012-D703-9F00-12AF-A929B7F8C4E4}"/>
          </ac:spMkLst>
        </pc:spChg>
        <pc:spChg chg="mod">
          <ac:chgData name="Siddharth Sule" userId="4e01b469-7140-495e-b0a9-1a1adc6d857b" providerId="ADAL" clId="{961E37A8-EDAC-4344-A4D5-F3B534071381}" dt="2024-02-07T09:47:17.945" v="239" actId="571"/>
          <ac:spMkLst>
            <pc:docMk/>
            <pc:sldMk cId="1196926972" sldId="263"/>
            <ac:spMk id="81" creationId="{64325D94-3001-A44C-F952-FD9341E16BD4}"/>
          </ac:spMkLst>
        </pc:spChg>
        <pc:spChg chg="mod">
          <ac:chgData name="Siddharth Sule" userId="4e01b469-7140-495e-b0a9-1a1adc6d857b" providerId="ADAL" clId="{961E37A8-EDAC-4344-A4D5-F3B534071381}" dt="2024-02-07T09:47:17.945" v="239" actId="571"/>
          <ac:spMkLst>
            <pc:docMk/>
            <pc:sldMk cId="1196926972" sldId="263"/>
            <ac:spMk id="82" creationId="{766826DC-68A8-1B5F-4E61-823B5F66E2B1}"/>
          </ac:spMkLst>
        </pc:spChg>
        <pc:spChg chg="mod">
          <ac:chgData name="Siddharth Sule" userId="4e01b469-7140-495e-b0a9-1a1adc6d857b" providerId="ADAL" clId="{961E37A8-EDAC-4344-A4D5-F3B534071381}" dt="2024-02-07T09:47:17.945" v="239" actId="571"/>
          <ac:spMkLst>
            <pc:docMk/>
            <pc:sldMk cId="1196926972" sldId="263"/>
            <ac:spMk id="83" creationId="{972B1D8B-3BAD-676D-DCBA-F50613CD73D2}"/>
          </ac:spMkLst>
        </pc:spChg>
        <pc:spChg chg="mod">
          <ac:chgData name="Siddharth Sule" userId="4e01b469-7140-495e-b0a9-1a1adc6d857b" providerId="ADAL" clId="{961E37A8-EDAC-4344-A4D5-F3B534071381}" dt="2024-02-07T09:47:17.945" v="239" actId="571"/>
          <ac:spMkLst>
            <pc:docMk/>
            <pc:sldMk cId="1196926972" sldId="263"/>
            <ac:spMk id="84" creationId="{4E2E12D5-4553-CB00-75BF-BDD0A45D7A38}"/>
          </ac:spMkLst>
        </pc:spChg>
        <pc:spChg chg="mod">
          <ac:chgData name="Siddharth Sule" userId="4e01b469-7140-495e-b0a9-1a1adc6d857b" providerId="ADAL" clId="{961E37A8-EDAC-4344-A4D5-F3B534071381}" dt="2024-02-07T09:47:17.945" v="239" actId="571"/>
          <ac:spMkLst>
            <pc:docMk/>
            <pc:sldMk cId="1196926972" sldId="263"/>
            <ac:spMk id="85" creationId="{4E8A0BF4-3F83-E677-4813-26C3325DAEBF}"/>
          </ac:spMkLst>
        </pc:spChg>
        <pc:spChg chg="mod">
          <ac:chgData name="Siddharth Sule" userId="4e01b469-7140-495e-b0a9-1a1adc6d857b" providerId="ADAL" clId="{961E37A8-EDAC-4344-A4D5-F3B534071381}" dt="2024-02-07T09:47:17.945" v="239" actId="571"/>
          <ac:spMkLst>
            <pc:docMk/>
            <pc:sldMk cId="1196926972" sldId="263"/>
            <ac:spMk id="86" creationId="{3EF72E2F-B1BE-769A-2DAE-5E2D9D5CAFD8}"/>
          </ac:spMkLst>
        </pc:spChg>
        <pc:spChg chg="mod">
          <ac:chgData name="Siddharth Sule" userId="4e01b469-7140-495e-b0a9-1a1adc6d857b" providerId="ADAL" clId="{961E37A8-EDAC-4344-A4D5-F3B534071381}" dt="2024-02-07T09:47:17.945" v="239" actId="571"/>
          <ac:spMkLst>
            <pc:docMk/>
            <pc:sldMk cId="1196926972" sldId="263"/>
            <ac:spMk id="87" creationId="{18597A15-CA67-9BA1-77B7-ED18539270D0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89" creationId="{E144887E-9CFC-D505-86A4-C2AE23B689B2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0" creationId="{618A8A8C-0BB8-4120-DE0C-A0DEB61B5D8D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1" creationId="{B8A26923-691A-D9B6-085C-8B58F4C803F1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2" creationId="{3D8CD97C-A625-EE9E-F83B-90C864571F1C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3" creationId="{F9AAFDCE-46DA-D0AA-74D6-1851E626D4F5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4" creationId="{FF0B247E-F097-03D9-8A42-981ECF5C70D0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5" creationId="{FE2E3C15-3870-CBBE-A89F-70C48628AE3F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6" creationId="{04B5315F-ACE3-3068-68EA-55A15055A225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8" creationId="{6E8FB09E-D27C-2208-A4D7-A0592CDDF55D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9" creationId="{83C4D21D-3581-9B17-3957-C202D621735E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0" creationId="{4CB591C3-7093-40BD-CBDC-EE01B0691111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1" creationId="{652FF225-2590-88F0-23D3-BAE0FC39EBB0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2" creationId="{4CFF3B21-3AEF-8305-6A73-77267BB19278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3" creationId="{0E331815-F79D-B1A2-8B24-2C9DAE1F4499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4" creationId="{AC1778B3-B4E4-D0A8-0127-D2D8DD57BD6C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5" creationId="{FE29A2BA-23E5-BD40-106F-044F61079AEF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6" creationId="{880752C7-D371-11B6-0C90-B3ED144E0F34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7" creationId="{7448E043-6EA9-8A5A-FDDE-368D7FDE3ADB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8" creationId="{C45A5068-C7CE-CC2E-B279-8D7F7BFCBE86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9" creationId="{5C567FA0-58A3-BCB3-97D3-1254D105C8D7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0" creationId="{6041626F-A7CC-5509-B727-CF66712079E7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1" creationId="{12C50CA9-3C9F-DC85-373E-50EEF3A8E07D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2" creationId="{C647A797-DBA2-CD0B-EA5C-72793A437222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3" creationId="{1DBC5341-7DC6-3021-F02F-14C35C1766B6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4" creationId="{483D1B9C-20DD-8B26-F067-00D83C813B81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5" creationId="{DAA646BD-7324-B940-F960-C7D58EAC92B3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6" creationId="{F4D0A02D-5EDE-D9AB-DD36-07EF09DF4617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7" creationId="{2AACC11F-66C4-067B-DC6A-2436142FA810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8" creationId="{D3737C85-0A5B-284F-7B21-1F4871B82E0F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9" creationId="{B3AC4CF8-E9EB-672C-709D-05DB333ECC91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0" creationId="{D3CB24CE-22C2-CF3C-4A1D-90A277C39818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1" creationId="{1BC30C6C-3D6F-7EF5-AA03-68C427ADF237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2" creationId="{E757F3E8-5F61-3C98-26D0-7FA607B6D9E1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3" creationId="{E0B0F276-3CD1-121A-CE3D-FFE271601459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4" creationId="{33F79DE4-36B0-4A19-1F86-0E0E17A05168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5" creationId="{D977B66F-CB99-377D-19B2-ED9F1B2E2F76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6" creationId="{64850BC9-6855-0A3C-0A73-966E30D5E723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7" creationId="{6348556E-4F17-950C-4185-A98E3226BB79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8" creationId="{4CC6DC77-12FB-42D2-6FF8-E3047C505905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9" creationId="{35632562-DB01-3B34-C5FE-AB914ADE5CB3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0" creationId="{A339BD5B-2F3B-0A1B-2AD4-800DC3DB05DC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1" creationId="{BFC03BFA-CA5D-B464-57E7-4343BB4BF013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2" creationId="{631ACCC3-861F-91A6-D18B-E5D7A2EC2ECE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3" creationId="{B73029B5-20E1-58F6-2542-A385D2662A13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4" creationId="{DDA8E955-06DD-8052-28E1-08C581437457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5" creationId="{87114258-1428-5D7C-CE3E-3F4D429CE54E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6" creationId="{90B62D80-EF48-92AB-6BA6-C5C48044470A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7" creationId="{1881BC7B-E5FE-F717-BD17-B2F6E36BDBBE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8" creationId="{BF94D63A-79D3-F036-BA77-A6E0DC65ADAC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9" creationId="{61550A0D-4274-595C-FC4F-D299828CE09D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0" creationId="{36BA8CDA-5713-4BA4-0480-F795AB1CBCF8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1" creationId="{2171BC6A-11CA-5847-9241-518484EB0F92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2" creationId="{DAE3EB0A-019F-40D3-EB93-F67CE9E172AC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3" creationId="{1833BE22-D1FD-CFE7-558F-C6A17A70EB25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4" creationId="{E6250261-2935-1B87-F77F-C47ED31F53CF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5" creationId="{E22D59C5-4D14-0844-7D8B-2A73EE2740D5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6" creationId="{1C416624-7AC9-3680-4BC1-6D214CB57146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7" creationId="{54AA8D77-CF9C-C763-752E-F6AC3C2DB677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8" creationId="{402642C2-AE03-2EDC-C2E1-2F1E7CD09826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9" creationId="{A4A10676-819D-293D-6FC4-46775F4054E0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0" creationId="{4B3B9510-3C35-7187-407F-8DA60D946204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1" creationId="{4CEF101D-94D5-B344-D2B0-80AE91480C3F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2" creationId="{2953A956-1503-A88B-A78F-00D59918BF2F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3" creationId="{DEE53F27-B924-6008-5C19-03392B1EFC41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4" creationId="{B4CAF76E-15C3-49B2-0E36-5731E8289008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5" creationId="{E526AD8C-DF4A-E54D-DB2F-907FED7F65D9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6" creationId="{5EA13BB1-C9D4-6460-083D-B86350FEA541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7" creationId="{F13B24FF-F5EE-54F2-7733-6E8652E9FFDD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8" creationId="{867692FD-0678-DAA1-EFD5-26BCA834E77E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9" creationId="{9A2AABC4-C7FC-9EC6-7844-ED3A38E4102C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60" creationId="{1D03542D-61BA-F98B-C280-FE8DAE60815D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61" creationId="{1F3ABACA-8DE7-49DF-F782-A5E3788D5A44}"/>
          </ac:spMkLst>
        </pc:spChg>
        <pc:spChg chg="mod">
          <ac:chgData name="Siddharth Sule" userId="4e01b469-7140-495e-b0a9-1a1adc6d857b" providerId="ADAL" clId="{961E37A8-EDAC-4344-A4D5-F3B534071381}" dt="2024-02-07T09:49:49.473" v="256" actId="571"/>
          <ac:spMkLst>
            <pc:docMk/>
            <pc:sldMk cId="1196926972" sldId="263"/>
            <ac:spMk id="163" creationId="{5AD16EDE-6EDE-0B40-7FFC-9C648831FFDA}"/>
          </ac:spMkLst>
        </pc:spChg>
        <pc:spChg chg="mod">
          <ac:chgData name="Siddharth Sule" userId="4e01b469-7140-495e-b0a9-1a1adc6d857b" providerId="ADAL" clId="{961E37A8-EDAC-4344-A4D5-F3B534071381}" dt="2024-02-07T09:49:49.473" v="256" actId="571"/>
          <ac:spMkLst>
            <pc:docMk/>
            <pc:sldMk cId="1196926972" sldId="263"/>
            <ac:spMk id="164" creationId="{BA0633B6-0720-F2DD-6DD5-D694599AAACB}"/>
          </ac:spMkLst>
        </pc:spChg>
        <pc:spChg chg="mod">
          <ac:chgData name="Siddharth Sule" userId="4e01b469-7140-495e-b0a9-1a1adc6d857b" providerId="ADAL" clId="{961E37A8-EDAC-4344-A4D5-F3B534071381}" dt="2024-02-07T09:49:49.473" v="256" actId="571"/>
          <ac:spMkLst>
            <pc:docMk/>
            <pc:sldMk cId="1196926972" sldId="263"/>
            <ac:spMk id="165" creationId="{3DCA1B34-07E9-C36E-54E9-931707C52282}"/>
          </ac:spMkLst>
        </pc:spChg>
        <pc:spChg chg="mod">
          <ac:chgData name="Siddharth Sule" userId="4e01b469-7140-495e-b0a9-1a1adc6d857b" providerId="ADAL" clId="{961E37A8-EDAC-4344-A4D5-F3B534071381}" dt="2024-02-07T09:49:49.473" v="256" actId="571"/>
          <ac:spMkLst>
            <pc:docMk/>
            <pc:sldMk cId="1196926972" sldId="263"/>
            <ac:spMk id="166" creationId="{F20ACFB5-1164-76DC-E132-1824DDB4B887}"/>
          </ac:spMkLst>
        </pc:spChg>
        <pc:spChg chg="mod">
          <ac:chgData name="Siddharth Sule" userId="4e01b469-7140-495e-b0a9-1a1adc6d857b" providerId="ADAL" clId="{961E37A8-EDAC-4344-A4D5-F3B534071381}" dt="2024-02-07T09:49:49.473" v="256" actId="571"/>
          <ac:spMkLst>
            <pc:docMk/>
            <pc:sldMk cId="1196926972" sldId="263"/>
            <ac:spMk id="167" creationId="{331FB603-CF61-06A4-8E89-BA0F97A659D8}"/>
          </ac:spMkLst>
        </pc:spChg>
        <pc:spChg chg="mod">
          <ac:chgData name="Siddharth Sule" userId="4e01b469-7140-495e-b0a9-1a1adc6d857b" providerId="ADAL" clId="{961E37A8-EDAC-4344-A4D5-F3B534071381}" dt="2024-02-07T09:49:49.473" v="256" actId="571"/>
          <ac:spMkLst>
            <pc:docMk/>
            <pc:sldMk cId="1196926972" sldId="263"/>
            <ac:spMk id="168" creationId="{59228043-A26C-BF10-3FB7-5DDC1DCFC831}"/>
          </ac:spMkLst>
        </pc:spChg>
        <pc:spChg chg="mod">
          <ac:chgData name="Siddharth Sule" userId="4e01b469-7140-495e-b0a9-1a1adc6d857b" providerId="ADAL" clId="{961E37A8-EDAC-4344-A4D5-F3B534071381}" dt="2024-02-07T09:49:49.473" v="256" actId="571"/>
          <ac:spMkLst>
            <pc:docMk/>
            <pc:sldMk cId="1196926972" sldId="263"/>
            <ac:spMk id="169" creationId="{5995E799-A361-02E8-D3B2-080A94F9BE63}"/>
          </ac:spMkLst>
        </pc:spChg>
        <pc:spChg chg="mod">
          <ac:chgData name="Siddharth Sule" userId="4e01b469-7140-495e-b0a9-1a1adc6d857b" providerId="ADAL" clId="{961E37A8-EDAC-4344-A4D5-F3B534071381}" dt="2024-02-07T09:49:49.473" v="256" actId="571"/>
          <ac:spMkLst>
            <pc:docMk/>
            <pc:sldMk cId="1196926972" sldId="263"/>
            <ac:spMk id="170" creationId="{ED3CFEBD-C74D-B8A1-5416-C052DFBF245C}"/>
          </ac:spMkLst>
        </pc:spChg>
        <pc:grpChg chg="add mod">
          <ac:chgData name="Siddharth Sule" userId="4e01b469-7140-495e-b0a9-1a1adc6d857b" providerId="ADAL" clId="{961E37A8-EDAC-4344-A4D5-F3B534071381}" dt="2024-02-07T09:51:46.569" v="266" actId="164"/>
          <ac:grpSpMkLst>
            <pc:docMk/>
            <pc:sldMk cId="1196926972" sldId="263"/>
            <ac:grpSpMk id="11" creationId="{FDEBB7A1-36FB-1076-ADE4-1D4FDF3C70EB}"/>
          </ac:grpSpMkLst>
        </pc:grpChg>
        <pc:grpChg chg="add del mod">
          <ac:chgData name="Siddharth Sule" userId="4e01b469-7140-495e-b0a9-1a1adc6d857b" providerId="ADAL" clId="{961E37A8-EDAC-4344-A4D5-F3B534071381}" dt="2024-02-07T09:46:07.868" v="223" actId="165"/>
          <ac:grpSpMkLst>
            <pc:docMk/>
            <pc:sldMk cId="1196926972" sldId="263"/>
            <ac:grpSpMk id="12" creationId="{EB754974-1717-CAC5-63D9-22F2735F5DEF}"/>
          </ac:grpSpMkLst>
        </pc:grpChg>
        <pc:grpChg chg="add mod">
          <ac:chgData name="Siddharth Sule" userId="4e01b469-7140-495e-b0a9-1a1adc6d857b" providerId="ADAL" clId="{961E37A8-EDAC-4344-A4D5-F3B534071381}" dt="2024-02-07T09:51:46.569" v="266" actId="164"/>
          <ac:grpSpMkLst>
            <pc:docMk/>
            <pc:sldMk cId="1196926972" sldId="263"/>
            <ac:grpSpMk id="78" creationId="{5F359608-A931-9E2F-7B37-2E53E6203F69}"/>
          </ac:grpSpMkLst>
        </pc:grpChg>
        <pc:grpChg chg="add mod">
          <ac:chgData name="Siddharth Sule" userId="4e01b469-7140-495e-b0a9-1a1adc6d857b" providerId="ADAL" clId="{961E37A8-EDAC-4344-A4D5-F3B534071381}" dt="2024-02-07T09:47:17.945" v="239" actId="571"/>
          <ac:grpSpMkLst>
            <pc:docMk/>
            <pc:sldMk cId="1196926972" sldId="263"/>
            <ac:grpSpMk id="79" creationId="{41710042-57B3-4C05-E94C-55CC08F970FE}"/>
          </ac:grpSpMkLst>
        </pc:grpChg>
        <pc:grpChg chg="add mod">
          <ac:chgData name="Siddharth Sule" userId="4e01b469-7140-495e-b0a9-1a1adc6d857b" providerId="ADAL" clId="{961E37A8-EDAC-4344-A4D5-F3B534071381}" dt="2024-02-07T09:49:41.855" v="254" actId="571"/>
          <ac:grpSpMkLst>
            <pc:docMk/>
            <pc:sldMk cId="1196926972" sldId="263"/>
            <ac:grpSpMk id="88" creationId="{30ABC3B3-6A87-B22D-9632-FD5D9CCF25C9}"/>
          </ac:grpSpMkLst>
        </pc:grpChg>
        <pc:grpChg chg="add mod">
          <ac:chgData name="Siddharth Sule" userId="4e01b469-7140-495e-b0a9-1a1adc6d857b" providerId="ADAL" clId="{961E37A8-EDAC-4344-A4D5-F3B534071381}" dt="2024-02-07T09:49:41.855" v="254" actId="571"/>
          <ac:grpSpMkLst>
            <pc:docMk/>
            <pc:sldMk cId="1196926972" sldId="263"/>
            <ac:grpSpMk id="97" creationId="{413D9572-7A91-8C14-EF93-86FDCBAC3C97}"/>
          </ac:grpSpMkLst>
        </pc:grpChg>
        <pc:grpChg chg="add mod">
          <ac:chgData name="Siddharth Sule" userId="4e01b469-7140-495e-b0a9-1a1adc6d857b" providerId="ADAL" clId="{961E37A8-EDAC-4344-A4D5-F3B534071381}" dt="2024-02-07T09:49:49.473" v="256" actId="571"/>
          <ac:grpSpMkLst>
            <pc:docMk/>
            <pc:sldMk cId="1196926972" sldId="263"/>
            <ac:grpSpMk id="162" creationId="{86C56A27-233A-31AA-D2E9-E10C6EAFE8D4}"/>
          </ac:grpSpMkLst>
        </pc:grpChg>
        <pc:grpChg chg="add mod">
          <ac:chgData name="Siddharth Sule" userId="4e01b469-7140-495e-b0a9-1a1adc6d857b" providerId="ADAL" clId="{961E37A8-EDAC-4344-A4D5-F3B534071381}" dt="2024-02-07T09:51:52.536" v="267" actId="12788"/>
          <ac:grpSpMkLst>
            <pc:docMk/>
            <pc:sldMk cId="1196926972" sldId="263"/>
            <ac:grpSpMk id="171" creationId="{2ADB413F-D138-A6A7-DBF2-0D2A589D3249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b564e15c9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b564e15c9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995E2AA9-4180-B1B2-A7FD-2A96F5EB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b564e15c9b_0_98:notes">
            <a:extLst>
              <a:ext uri="{FF2B5EF4-FFF2-40B4-BE49-F238E27FC236}">
                <a16:creationId xmlns:a16="http://schemas.microsoft.com/office/drawing/2014/main" id="{65068B9B-51CB-0303-7F13-C49F8D9B6D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b564e15c9b_0_98:notes">
            <a:extLst>
              <a:ext uri="{FF2B5EF4-FFF2-40B4-BE49-F238E27FC236}">
                <a16:creationId xmlns:a16="http://schemas.microsoft.com/office/drawing/2014/main" id="{EB22BE64-BEDB-899C-F7A0-678A04DC39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385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995E2AA9-4180-B1B2-A7FD-2A96F5EB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b564e15c9b_0_98:notes">
            <a:extLst>
              <a:ext uri="{FF2B5EF4-FFF2-40B4-BE49-F238E27FC236}">
                <a16:creationId xmlns:a16="http://schemas.microsoft.com/office/drawing/2014/main" id="{65068B9B-51CB-0303-7F13-C49F8D9B6D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b564e15c9b_0_98:notes">
            <a:extLst>
              <a:ext uri="{FF2B5EF4-FFF2-40B4-BE49-F238E27FC236}">
                <a16:creationId xmlns:a16="http://schemas.microsoft.com/office/drawing/2014/main" id="{EB22BE64-BEDB-899C-F7A0-678A04DC39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116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995E2AA9-4180-B1B2-A7FD-2A96F5EB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b564e15c9b_0_98:notes">
            <a:extLst>
              <a:ext uri="{FF2B5EF4-FFF2-40B4-BE49-F238E27FC236}">
                <a16:creationId xmlns:a16="http://schemas.microsoft.com/office/drawing/2014/main" id="{65068B9B-51CB-0303-7F13-C49F8D9B6D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b564e15c9b_0_98:notes">
            <a:extLst>
              <a:ext uri="{FF2B5EF4-FFF2-40B4-BE49-F238E27FC236}">
                <a16:creationId xmlns:a16="http://schemas.microsoft.com/office/drawing/2014/main" id="{EB22BE64-BEDB-899C-F7A0-678A04DC39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2201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b382b09936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b382b09936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995E2AA9-4180-B1B2-A7FD-2A96F5EB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b564e15c9b_0_98:notes">
            <a:extLst>
              <a:ext uri="{FF2B5EF4-FFF2-40B4-BE49-F238E27FC236}">
                <a16:creationId xmlns:a16="http://schemas.microsoft.com/office/drawing/2014/main" id="{65068B9B-51CB-0303-7F13-C49F8D9B6D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b564e15c9b_0_98:notes">
            <a:extLst>
              <a:ext uri="{FF2B5EF4-FFF2-40B4-BE49-F238E27FC236}">
                <a16:creationId xmlns:a16="http://schemas.microsoft.com/office/drawing/2014/main" id="{EB22BE64-BEDB-899C-F7A0-678A04DC39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38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54129" y="1323689"/>
            <a:ext cx="15146863" cy="3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54113" y="5038444"/>
            <a:ext cx="15146863" cy="14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554113" y="1966444"/>
            <a:ext cx="15146863" cy="34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554113" y="5603956"/>
            <a:ext cx="15146863" cy="23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443682" lvl="0" indent="-108275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2887360" lvl="1" indent="-100255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4331042" lvl="2" indent="-100255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5774720" lvl="3" indent="-100255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7218402" lvl="4" indent="-100255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8662080" lvl="5" indent="-100255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0105762" lvl="6" indent="-100255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1549440" lvl="7" indent="-100255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2993122" lvl="8" indent="-100255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54113" y="3823733"/>
            <a:ext cx="15146863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54113" y="791156"/>
            <a:ext cx="15146863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54113" y="2048844"/>
            <a:ext cx="15146863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443682" lvl="0" indent="-108275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2887360" lvl="1" indent="-100255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4331042" lvl="2" indent="-100255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5774720" lvl="3" indent="-100255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7218402" lvl="4" indent="-100255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8662080" lvl="5" indent="-100255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0105762" lvl="6" indent="-100255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1549440" lvl="7" indent="-100255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2993122" lvl="8" indent="-100255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54113" y="791156"/>
            <a:ext cx="15146863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554115" y="2048844"/>
            <a:ext cx="7110217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443682" lvl="0" indent="-100255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22"/>
            </a:lvl1pPr>
            <a:lvl2pPr marL="2887360" lvl="1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2pPr>
            <a:lvl3pPr marL="4331042" lvl="2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3pPr>
            <a:lvl4pPr marL="5774720" lvl="3" indent="-96245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789"/>
            </a:lvl4pPr>
            <a:lvl5pPr marL="7218402" lvl="4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5pPr>
            <a:lvl6pPr marL="8662080" lvl="5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6pPr>
            <a:lvl7pPr marL="10105762" lvl="6" indent="-96245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789"/>
            </a:lvl7pPr>
            <a:lvl8pPr marL="11549440" lvl="7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8pPr>
            <a:lvl9pPr marL="12993122" lvl="8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8590622" y="2048844"/>
            <a:ext cx="7110217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443682" lvl="0" indent="-100255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22"/>
            </a:lvl1pPr>
            <a:lvl2pPr marL="2887360" lvl="1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2pPr>
            <a:lvl3pPr marL="4331042" lvl="2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3pPr>
            <a:lvl4pPr marL="5774720" lvl="3" indent="-96245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789"/>
            </a:lvl4pPr>
            <a:lvl5pPr marL="7218402" lvl="4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5pPr>
            <a:lvl6pPr marL="8662080" lvl="5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6pPr>
            <a:lvl7pPr marL="10105762" lvl="6" indent="-96245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789"/>
            </a:lvl7pPr>
            <a:lvl8pPr marL="11549440" lvl="7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8pPr>
            <a:lvl9pPr marL="12993122" lvl="8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54113" y="791156"/>
            <a:ext cx="15146863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554115" y="987733"/>
            <a:ext cx="4992117" cy="13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554115" y="2470400"/>
            <a:ext cx="4992117" cy="5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443682" lvl="0" indent="-96245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789"/>
            </a:lvl1pPr>
            <a:lvl2pPr marL="2887360" lvl="1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2pPr>
            <a:lvl3pPr marL="4331042" lvl="2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3pPr>
            <a:lvl4pPr marL="5774720" lvl="3" indent="-96245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789"/>
            </a:lvl4pPr>
            <a:lvl5pPr marL="7218402" lvl="4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5pPr>
            <a:lvl6pPr marL="8662080" lvl="5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6pPr>
            <a:lvl7pPr marL="10105762" lvl="6" indent="-96245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789"/>
            </a:lvl7pPr>
            <a:lvl8pPr marL="11549440" lvl="7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8pPr>
            <a:lvl9pPr marL="12993122" lvl="8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871527" y="800267"/>
            <a:ext cx="11319887" cy="72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8127704" y="-222"/>
            <a:ext cx="8127586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88680" tIns="288680" rIns="288680" bIns="2886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22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71987" y="2192311"/>
            <a:ext cx="7190733" cy="26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71987" y="4983244"/>
            <a:ext cx="7190733" cy="21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781013" y="1287244"/>
            <a:ext cx="6821297" cy="6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1443682" lvl="0" indent="-108275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2887360" lvl="1" indent="-100255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4331042" lvl="2" indent="-100255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5774720" lvl="3" indent="-100255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7218402" lvl="4" indent="-100255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8662080" lvl="5" indent="-100255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0105762" lvl="6" indent="-100255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1549440" lvl="7" indent="-100255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2993122" lvl="8" indent="-100255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554115" y="7521022"/>
            <a:ext cx="10664375" cy="10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1443682" lvl="0" indent="-72183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54113" y="791156"/>
            <a:ext cx="15146863" cy="1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54113" y="2048844"/>
            <a:ext cx="15146863" cy="60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3157">
                <a:solidFill>
                  <a:schemeClr val="dk2"/>
                </a:solidFill>
              </a:defRPr>
            </a:lvl1pPr>
            <a:lvl2pPr lvl="1" algn="r">
              <a:buNone/>
              <a:defRPr sz="3157">
                <a:solidFill>
                  <a:schemeClr val="dk2"/>
                </a:solidFill>
              </a:defRPr>
            </a:lvl2pPr>
            <a:lvl3pPr lvl="2" algn="r">
              <a:buNone/>
              <a:defRPr sz="3157">
                <a:solidFill>
                  <a:schemeClr val="dk2"/>
                </a:solidFill>
              </a:defRPr>
            </a:lvl3pPr>
            <a:lvl4pPr lvl="3" algn="r">
              <a:buNone/>
              <a:defRPr sz="3157">
                <a:solidFill>
                  <a:schemeClr val="dk2"/>
                </a:solidFill>
              </a:defRPr>
            </a:lvl4pPr>
            <a:lvl5pPr lvl="4" algn="r">
              <a:buNone/>
              <a:defRPr sz="3157">
                <a:solidFill>
                  <a:schemeClr val="dk2"/>
                </a:solidFill>
              </a:defRPr>
            </a:lvl5pPr>
            <a:lvl6pPr lvl="5" algn="r">
              <a:buNone/>
              <a:defRPr sz="3157">
                <a:solidFill>
                  <a:schemeClr val="dk2"/>
                </a:solidFill>
              </a:defRPr>
            </a:lvl6pPr>
            <a:lvl7pPr lvl="6" algn="r">
              <a:buNone/>
              <a:defRPr sz="3157">
                <a:solidFill>
                  <a:schemeClr val="dk2"/>
                </a:solidFill>
              </a:defRPr>
            </a:lvl7pPr>
            <a:lvl8pPr lvl="7" algn="r">
              <a:buNone/>
              <a:defRPr sz="3157">
                <a:solidFill>
                  <a:schemeClr val="dk2"/>
                </a:solidFill>
              </a:defRPr>
            </a:lvl8pPr>
            <a:lvl9pPr lvl="8" algn="r">
              <a:buNone/>
              <a:defRPr sz="3157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70EF-6CD2-BBCC-F088-127311ECE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12400" dirty="0"/>
              <a:t>Diagrams for GAPS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AC9AE-A9C6-CA75-2381-AEAA52D28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Siddharth Sule</a:t>
            </a:r>
          </a:p>
        </p:txBody>
      </p:sp>
    </p:spTree>
    <p:extLst>
      <p:ext uri="{BB962C8B-B14F-4D97-AF65-F5344CB8AC3E}">
        <p14:creationId xmlns:p14="http://schemas.microsoft.com/office/powerpoint/2010/main" val="14725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76">
            <a:extLst>
              <a:ext uri="{FF2B5EF4-FFF2-40B4-BE49-F238E27FC236}">
                <a16:creationId xmlns:a16="http://schemas.microsoft.com/office/drawing/2014/main" id="{65073523-44C2-6732-643B-161D3C0CB057}"/>
              </a:ext>
            </a:extLst>
          </p:cNvPr>
          <p:cNvGrpSpPr/>
          <p:nvPr/>
        </p:nvGrpSpPr>
        <p:grpSpPr>
          <a:xfrm>
            <a:off x="3640900" y="289218"/>
            <a:ext cx="8666492" cy="8565564"/>
            <a:chOff x="3640900" y="341125"/>
            <a:chExt cx="8666492" cy="85655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82EE3B-D5F5-D920-FD43-FE4E34690883}"/>
                </a:ext>
              </a:extLst>
            </p:cNvPr>
            <p:cNvGrpSpPr/>
            <p:nvPr/>
          </p:nvGrpSpPr>
          <p:grpSpPr>
            <a:xfrm>
              <a:off x="4810184" y="1196769"/>
              <a:ext cx="6635632" cy="6750463"/>
              <a:chOff x="4810184" y="1196769"/>
              <a:chExt cx="6635632" cy="675046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46EE5ED-AD27-AC95-2214-3AB2A499B8F1}"/>
                  </a:ext>
                </a:extLst>
              </p:cNvPr>
              <p:cNvSpPr/>
              <p:nvPr/>
            </p:nvSpPr>
            <p:spPr>
              <a:xfrm rot="5400000">
                <a:off x="7735217" y="119676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4940224-FF22-B9F3-2754-AE9000354AAA}"/>
                  </a:ext>
                </a:extLst>
              </p:cNvPr>
              <p:cNvSpPr/>
              <p:nvPr/>
            </p:nvSpPr>
            <p:spPr>
              <a:xfrm rot="5400000">
                <a:off x="7735217" y="162228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CFA5E2D-8900-7261-E71F-1AD54B9BF3AC}"/>
                  </a:ext>
                </a:extLst>
              </p:cNvPr>
              <p:cNvSpPr/>
              <p:nvPr/>
            </p:nvSpPr>
            <p:spPr>
              <a:xfrm rot="5400000">
                <a:off x="7317355" y="119676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196E2EF-5F67-B1BB-7280-69331BBB8B56}"/>
                  </a:ext>
                </a:extLst>
              </p:cNvPr>
              <p:cNvSpPr/>
              <p:nvPr/>
            </p:nvSpPr>
            <p:spPr>
              <a:xfrm rot="5400000">
                <a:off x="7317355" y="162228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EB791F5-E880-947A-7EB3-26EFA19ACB06}"/>
                  </a:ext>
                </a:extLst>
              </p:cNvPr>
              <p:cNvSpPr/>
              <p:nvPr/>
            </p:nvSpPr>
            <p:spPr>
              <a:xfrm rot="5400000">
                <a:off x="6899494" y="119676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520F2C8-45EA-8217-D172-70F8142C1CE9}"/>
                  </a:ext>
                </a:extLst>
              </p:cNvPr>
              <p:cNvSpPr/>
              <p:nvPr/>
            </p:nvSpPr>
            <p:spPr>
              <a:xfrm rot="5400000">
                <a:off x="6899494" y="162228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F8EDDD-45C8-9E9F-B651-61D2F4972427}"/>
                  </a:ext>
                </a:extLst>
              </p:cNvPr>
              <p:cNvSpPr/>
              <p:nvPr/>
            </p:nvSpPr>
            <p:spPr>
              <a:xfrm rot="5400000">
                <a:off x="6481631" y="119676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43F4885-E539-B9DE-8782-904EE1B309C0}"/>
                  </a:ext>
                </a:extLst>
              </p:cNvPr>
              <p:cNvSpPr/>
              <p:nvPr/>
            </p:nvSpPr>
            <p:spPr>
              <a:xfrm rot="5400000">
                <a:off x="6481631" y="162228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4D8A0A1-A036-4A10-CA19-3E1000BCF4B2}"/>
                  </a:ext>
                </a:extLst>
              </p:cNvPr>
              <p:cNvSpPr/>
              <p:nvPr/>
            </p:nvSpPr>
            <p:spPr>
              <a:xfrm rot="5400000">
                <a:off x="7735217" y="204780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F2BB6F4-43B5-10D9-003B-DBA79986C0A5}"/>
                  </a:ext>
                </a:extLst>
              </p:cNvPr>
              <p:cNvSpPr/>
              <p:nvPr/>
            </p:nvSpPr>
            <p:spPr>
              <a:xfrm rot="5400000">
                <a:off x="7735217" y="2473320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2958EC5-9D87-5126-9B73-DA5ADC826FE1}"/>
                  </a:ext>
                </a:extLst>
              </p:cNvPr>
              <p:cNvSpPr/>
              <p:nvPr/>
            </p:nvSpPr>
            <p:spPr>
              <a:xfrm rot="5400000">
                <a:off x="7317355" y="204780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8D9791F-2385-5DBC-D443-A156538B098A}"/>
                  </a:ext>
                </a:extLst>
              </p:cNvPr>
              <p:cNvSpPr/>
              <p:nvPr/>
            </p:nvSpPr>
            <p:spPr>
              <a:xfrm rot="5400000">
                <a:off x="7317355" y="2473320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FF3662E-E3BD-5D0C-B2EB-078DF16CBE50}"/>
                  </a:ext>
                </a:extLst>
              </p:cNvPr>
              <p:cNvSpPr/>
              <p:nvPr/>
            </p:nvSpPr>
            <p:spPr>
              <a:xfrm rot="5400000">
                <a:off x="6899494" y="204780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028CA5C-C02C-E777-F501-A3EDA784EEC1}"/>
                  </a:ext>
                </a:extLst>
              </p:cNvPr>
              <p:cNvSpPr/>
              <p:nvPr/>
            </p:nvSpPr>
            <p:spPr>
              <a:xfrm rot="5400000">
                <a:off x="6899494" y="2473320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72A5E5-0BA5-E86B-BDEB-42C2DB1DA50B}"/>
                  </a:ext>
                </a:extLst>
              </p:cNvPr>
              <p:cNvSpPr/>
              <p:nvPr/>
            </p:nvSpPr>
            <p:spPr>
              <a:xfrm rot="5400000">
                <a:off x="6481631" y="204780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3D0E553-27DD-CE3F-91E9-EF53B8C99BE0}"/>
                  </a:ext>
                </a:extLst>
              </p:cNvPr>
              <p:cNvSpPr/>
              <p:nvPr/>
            </p:nvSpPr>
            <p:spPr>
              <a:xfrm rot="5400000">
                <a:off x="6481631" y="2473320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A6CD519-63F7-7485-F198-87E024D73626}"/>
                  </a:ext>
                </a:extLst>
              </p:cNvPr>
              <p:cNvSpPr/>
              <p:nvPr/>
            </p:nvSpPr>
            <p:spPr>
              <a:xfrm rot="5400000">
                <a:off x="7735217" y="289883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FFF78EC-64E6-4BC7-D4E7-DB86EA39E091}"/>
                  </a:ext>
                </a:extLst>
              </p:cNvPr>
              <p:cNvSpPr/>
              <p:nvPr/>
            </p:nvSpPr>
            <p:spPr>
              <a:xfrm rot="5400000">
                <a:off x="7735217" y="332435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E214176-508F-D1B8-BD50-E799CF8607B3}"/>
                  </a:ext>
                </a:extLst>
              </p:cNvPr>
              <p:cNvSpPr/>
              <p:nvPr/>
            </p:nvSpPr>
            <p:spPr>
              <a:xfrm rot="5400000">
                <a:off x="7317355" y="289883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D60BA36-4F5D-8085-3DCD-8B1772B6FBB6}"/>
                  </a:ext>
                </a:extLst>
              </p:cNvPr>
              <p:cNvSpPr/>
              <p:nvPr/>
            </p:nvSpPr>
            <p:spPr>
              <a:xfrm rot="5400000">
                <a:off x="7317355" y="332435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B83D693-F006-AE8C-62AA-00C4A4AEAAF2}"/>
                  </a:ext>
                </a:extLst>
              </p:cNvPr>
              <p:cNvSpPr/>
              <p:nvPr/>
            </p:nvSpPr>
            <p:spPr>
              <a:xfrm rot="5400000">
                <a:off x="6899494" y="289883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2113285-F18A-4069-022D-7987C6E60B9D}"/>
                  </a:ext>
                </a:extLst>
              </p:cNvPr>
              <p:cNvSpPr/>
              <p:nvPr/>
            </p:nvSpPr>
            <p:spPr>
              <a:xfrm rot="5400000">
                <a:off x="6899494" y="332435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D22BC64-4051-8164-5FA5-BD435C4C0F65}"/>
                  </a:ext>
                </a:extLst>
              </p:cNvPr>
              <p:cNvSpPr/>
              <p:nvPr/>
            </p:nvSpPr>
            <p:spPr>
              <a:xfrm rot="5400000">
                <a:off x="6481631" y="289883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91448B9-1D8F-5162-DF95-7EAA97B9005E}"/>
                  </a:ext>
                </a:extLst>
              </p:cNvPr>
              <p:cNvSpPr/>
              <p:nvPr/>
            </p:nvSpPr>
            <p:spPr>
              <a:xfrm rot="5400000">
                <a:off x="6481631" y="332435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AC46384-F7FD-4FFD-C0E7-B18B37E37A46}"/>
                  </a:ext>
                </a:extLst>
              </p:cNvPr>
              <p:cNvSpPr/>
              <p:nvPr/>
            </p:nvSpPr>
            <p:spPr>
              <a:xfrm rot="5400000">
                <a:off x="7735217" y="374987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25DB31A-DBF3-31BE-20A2-EAC766DF7560}"/>
                  </a:ext>
                </a:extLst>
              </p:cNvPr>
              <p:cNvSpPr/>
              <p:nvPr/>
            </p:nvSpPr>
            <p:spPr>
              <a:xfrm rot="5400000">
                <a:off x="7735217" y="417538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62DF325-9A20-C226-6511-FB92975913BB}"/>
                  </a:ext>
                </a:extLst>
              </p:cNvPr>
              <p:cNvSpPr/>
              <p:nvPr/>
            </p:nvSpPr>
            <p:spPr>
              <a:xfrm rot="5400000">
                <a:off x="7317355" y="374987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52C2323-7924-4504-050D-6FBF8BD3D029}"/>
                  </a:ext>
                </a:extLst>
              </p:cNvPr>
              <p:cNvSpPr/>
              <p:nvPr/>
            </p:nvSpPr>
            <p:spPr>
              <a:xfrm rot="5400000">
                <a:off x="7317355" y="417538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95647EA-D9C0-87DA-8E8D-2E8FEACC310E}"/>
                  </a:ext>
                </a:extLst>
              </p:cNvPr>
              <p:cNvSpPr/>
              <p:nvPr/>
            </p:nvSpPr>
            <p:spPr>
              <a:xfrm rot="5400000">
                <a:off x="6899494" y="374987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8FFE8E6-15F3-92DE-52CF-D2D4A5C1F81C}"/>
                  </a:ext>
                </a:extLst>
              </p:cNvPr>
              <p:cNvSpPr/>
              <p:nvPr/>
            </p:nvSpPr>
            <p:spPr>
              <a:xfrm rot="5400000">
                <a:off x="6899494" y="417538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50F037E-FAD7-CE03-273E-FF0BB04D4AE2}"/>
                  </a:ext>
                </a:extLst>
              </p:cNvPr>
              <p:cNvSpPr/>
              <p:nvPr/>
            </p:nvSpPr>
            <p:spPr>
              <a:xfrm rot="5400000">
                <a:off x="6481631" y="374987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E0C28E7-A64E-870B-287B-7539D5B82CAA}"/>
                  </a:ext>
                </a:extLst>
              </p:cNvPr>
              <p:cNvSpPr/>
              <p:nvPr/>
            </p:nvSpPr>
            <p:spPr>
              <a:xfrm rot="5400000">
                <a:off x="6481631" y="417538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12C77F-DF93-688D-CE16-0D19EA8990F8}"/>
                  </a:ext>
                </a:extLst>
              </p:cNvPr>
              <p:cNvSpPr/>
              <p:nvPr/>
            </p:nvSpPr>
            <p:spPr>
              <a:xfrm rot="5400000">
                <a:off x="6063770" y="119676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16B728F-25B1-9477-6A5D-DD4572BF739D}"/>
                  </a:ext>
                </a:extLst>
              </p:cNvPr>
              <p:cNvSpPr/>
              <p:nvPr/>
            </p:nvSpPr>
            <p:spPr>
              <a:xfrm rot="5400000">
                <a:off x="6063770" y="162228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EBB34DE-7592-71EA-59A7-91649536A3DD}"/>
                  </a:ext>
                </a:extLst>
              </p:cNvPr>
              <p:cNvSpPr/>
              <p:nvPr/>
            </p:nvSpPr>
            <p:spPr>
              <a:xfrm rot="5400000">
                <a:off x="5645908" y="119676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AC595C7-7A4E-0E40-B6AB-BC6BB4FC4039}"/>
                  </a:ext>
                </a:extLst>
              </p:cNvPr>
              <p:cNvSpPr/>
              <p:nvPr/>
            </p:nvSpPr>
            <p:spPr>
              <a:xfrm rot="5400000">
                <a:off x="5645908" y="162228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A011DEC-F9EC-CE4D-8D47-EE6EE2FF19FD}"/>
                  </a:ext>
                </a:extLst>
              </p:cNvPr>
              <p:cNvSpPr/>
              <p:nvPr/>
            </p:nvSpPr>
            <p:spPr>
              <a:xfrm rot="5400000">
                <a:off x="5228046" y="119676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C185A99-5BEE-E48E-71D5-B026C9141FAF}"/>
                  </a:ext>
                </a:extLst>
              </p:cNvPr>
              <p:cNvSpPr/>
              <p:nvPr/>
            </p:nvSpPr>
            <p:spPr>
              <a:xfrm rot="5400000">
                <a:off x="5228046" y="162228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BD25E02-2D9F-DF61-9DDD-D98984515237}"/>
                  </a:ext>
                </a:extLst>
              </p:cNvPr>
              <p:cNvSpPr/>
              <p:nvPr/>
            </p:nvSpPr>
            <p:spPr>
              <a:xfrm rot="5400000">
                <a:off x="4810184" y="119676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98B4BE3-BB25-0E8E-7329-1AD4D4129E30}"/>
                  </a:ext>
                </a:extLst>
              </p:cNvPr>
              <p:cNvSpPr/>
              <p:nvPr/>
            </p:nvSpPr>
            <p:spPr>
              <a:xfrm rot="5400000">
                <a:off x="4810184" y="162228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77856F0-302D-3849-66BF-48A5C32A4776}"/>
                  </a:ext>
                </a:extLst>
              </p:cNvPr>
              <p:cNvSpPr/>
              <p:nvPr/>
            </p:nvSpPr>
            <p:spPr>
              <a:xfrm rot="5400000">
                <a:off x="6063770" y="204780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1AB0916-9426-F3D4-232D-0B14B1E1EA3A}"/>
                  </a:ext>
                </a:extLst>
              </p:cNvPr>
              <p:cNvSpPr/>
              <p:nvPr/>
            </p:nvSpPr>
            <p:spPr>
              <a:xfrm rot="5400000">
                <a:off x="6063770" y="2473320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81B754D-5C67-A561-9F49-69C49461665F}"/>
                  </a:ext>
                </a:extLst>
              </p:cNvPr>
              <p:cNvSpPr/>
              <p:nvPr/>
            </p:nvSpPr>
            <p:spPr>
              <a:xfrm rot="5400000">
                <a:off x="5645908" y="204780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2169CF8-6F35-A1F9-763A-D3C7B5D93F6A}"/>
                  </a:ext>
                </a:extLst>
              </p:cNvPr>
              <p:cNvSpPr/>
              <p:nvPr/>
            </p:nvSpPr>
            <p:spPr>
              <a:xfrm rot="5400000">
                <a:off x="5645908" y="2473320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50061D6-A178-2AE0-226D-05AB6DE66D87}"/>
                  </a:ext>
                </a:extLst>
              </p:cNvPr>
              <p:cNvSpPr/>
              <p:nvPr/>
            </p:nvSpPr>
            <p:spPr>
              <a:xfrm rot="5400000">
                <a:off x="5228046" y="204780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64978F7-D168-CFE3-00EF-AC3DBD5931C7}"/>
                  </a:ext>
                </a:extLst>
              </p:cNvPr>
              <p:cNvSpPr/>
              <p:nvPr/>
            </p:nvSpPr>
            <p:spPr>
              <a:xfrm rot="5400000">
                <a:off x="5228046" y="2473320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03932F2-F2D2-3A0C-3F56-2575178417C3}"/>
                  </a:ext>
                </a:extLst>
              </p:cNvPr>
              <p:cNvSpPr/>
              <p:nvPr/>
            </p:nvSpPr>
            <p:spPr>
              <a:xfrm rot="5400000">
                <a:off x="4810184" y="204780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C6CC800-FFE7-C401-EF65-30F75CD2800D}"/>
                  </a:ext>
                </a:extLst>
              </p:cNvPr>
              <p:cNvSpPr/>
              <p:nvPr/>
            </p:nvSpPr>
            <p:spPr>
              <a:xfrm rot="5400000">
                <a:off x="4810184" y="2473320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F314C69-D83E-31A0-17DB-4A465004B30C}"/>
                  </a:ext>
                </a:extLst>
              </p:cNvPr>
              <p:cNvSpPr/>
              <p:nvPr/>
            </p:nvSpPr>
            <p:spPr>
              <a:xfrm rot="5400000">
                <a:off x="6063770" y="289883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B80FCC0-4960-E4EB-02A5-2F7EA3F3CF20}"/>
                  </a:ext>
                </a:extLst>
              </p:cNvPr>
              <p:cNvSpPr/>
              <p:nvPr/>
            </p:nvSpPr>
            <p:spPr>
              <a:xfrm rot="5400000">
                <a:off x="6063770" y="332435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C140130-9E68-6EAA-E310-36FBE9C8626A}"/>
                  </a:ext>
                </a:extLst>
              </p:cNvPr>
              <p:cNvSpPr/>
              <p:nvPr/>
            </p:nvSpPr>
            <p:spPr>
              <a:xfrm rot="5400000">
                <a:off x="5645908" y="289883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7E38DA8-1B50-2E44-A69C-FAD0FA4D8330}"/>
                  </a:ext>
                </a:extLst>
              </p:cNvPr>
              <p:cNvSpPr/>
              <p:nvPr/>
            </p:nvSpPr>
            <p:spPr>
              <a:xfrm rot="5400000">
                <a:off x="5645908" y="332435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F68F9F5-6314-B433-E38D-3CD8AC30A340}"/>
                  </a:ext>
                </a:extLst>
              </p:cNvPr>
              <p:cNvSpPr/>
              <p:nvPr/>
            </p:nvSpPr>
            <p:spPr>
              <a:xfrm rot="5400000">
                <a:off x="5228046" y="289883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C5407CE-1267-5A9A-96AD-5FBAA7778C13}"/>
                  </a:ext>
                </a:extLst>
              </p:cNvPr>
              <p:cNvSpPr/>
              <p:nvPr/>
            </p:nvSpPr>
            <p:spPr>
              <a:xfrm rot="5400000">
                <a:off x="5228046" y="332435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E4C9E1D-B64E-464F-599A-70E295243BB0}"/>
                  </a:ext>
                </a:extLst>
              </p:cNvPr>
              <p:cNvSpPr/>
              <p:nvPr/>
            </p:nvSpPr>
            <p:spPr>
              <a:xfrm rot="5400000">
                <a:off x="4810184" y="289883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3D1FF4A-508B-567A-BDA2-23FEE90F44F5}"/>
                  </a:ext>
                </a:extLst>
              </p:cNvPr>
              <p:cNvSpPr/>
              <p:nvPr/>
            </p:nvSpPr>
            <p:spPr>
              <a:xfrm rot="5400000">
                <a:off x="4810184" y="332435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E6DCEE0-48F5-64C9-B053-85517E410313}"/>
                  </a:ext>
                </a:extLst>
              </p:cNvPr>
              <p:cNvSpPr/>
              <p:nvPr/>
            </p:nvSpPr>
            <p:spPr>
              <a:xfrm rot="5400000">
                <a:off x="6063770" y="374987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F29DCB4-FD84-81FE-44F1-A869FAA82060}"/>
                  </a:ext>
                </a:extLst>
              </p:cNvPr>
              <p:cNvSpPr/>
              <p:nvPr/>
            </p:nvSpPr>
            <p:spPr>
              <a:xfrm rot="5400000">
                <a:off x="6063770" y="417538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D566C20-EF91-8BA8-CBFC-D5170BB33736}"/>
                  </a:ext>
                </a:extLst>
              </p:cNvPr>
              <p:cNvSpPr/>
              <p:nvPr/>
            </p:nvSpPr>
            <p:spPr>
              <a:xfrm rot="5400000">
                <a:off x="5645908" y="374987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EB71164-8CCB-C965-11D0-4B1B800BBB8A}"/>
                  </a:ext>
                </a:extLst>
              </p:cNvPr>
              <p:cNvSpPr/>
              <p:nvPr/>
            </p:nvSpPr>
            <p:spPr>
              <a:xfrm rot="5400000">
                <a:off x="5645908" y="417538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9A9806D-0527-99AB-4BCE-3A0F90DE9B4D}"/>
                  </a:ext>
                </a:extLst>
              </p:cNvPr>
              <p:cNvSpPr/>
              <p:nvPr/>
            </p:nvSpPr>
            <p:spPr>
              <a:xfrm rot="5400000">
                <a:off x="5228046" y="374987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86A5D8B-31C7-8121-656E-0433CCDCC6D5}"/>
                  </a:ext>
                </a:extLst>
              </p:cNvPr>
              <p:cNvSpPr/>
              <p:nvPr/>
            </p:nvSpPr>
            <p:spPr>
              <a:xfrm rot="5400000">
                <a:off x="5228046" y="417538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1F2E795-D106-A992-EC91-5828C10AFDF3}"/>
                  </a:ext>
                </a:extLst>
              </p:cNvPr>
              <p:cNvSpPr/>
              <p:nvPr/>
            </p:nvSpPr>
            <p:spPr>
              <a:xfrm rot="5400000">
                <a:off x="4810184" y="374987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CA8404D-226A-FE77-28E1-C249BA175259}"/>
                  </a:ext>
                </a:extLst>
              </p:cNvPr>
              <p:cNvSpPr/>
              <p:nvPr/>
            </p:nvSpPr>
            <p:spPr>
              <a:xfrm rot="5400000">
                <a:off x="4810184" y="417538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C1E588A-7E45-BF2B-8914-EB3AAD2E83C1}"/>
                  </a:ext>
                </a:extLst>
              </p:cNvPr>
              <p:cNvSpPr/>
              <p:nvPr/>
            </p:nvSpPr>
            <p:spPr>
              <a:xfrm rot="5400000">
                <a:off x="7735217" y="460090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648409C-0E10-35C1-0F91-16BDDACE0E32}"/>
                  </a:ext>
                </a:extLst>
              </p:cNvPr>
              <p:cNvSpPr/>
              <p:nvPr/>
            </p:nvSpPr>
            <p:spPr>
              <a:xfrm rot="5400000">
                <a:off x="7735217" y="502642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7254422-F2F2-F43A-5EBF-D3A9CFA22117}"/>
                  </a:ext>
                </a:extLst>
              </p:cNvPr>
              <p:cNvSpPr/>
              <p:nvPr/>
            </p:nvSpPr>
            <p:spPr>
              <a:xfrm rot="5400000">
                <a:off x="7317355" y="460090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CFD7EE8-9C4E-9471-CFDA-EA14B23D4F15}"/>
                  </a:ext>
                </a:extLst>
              </p:cNvPr>
              <p:cNvSpPr/>
              <p:nvPr/>
            </p:nvSpPr>
            <p:spPr>
              <a:xfrm rot="5400000">
                <a:off x="7317355" y="502642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486DC28-7FC5-0768-EBF2-F0D77A4FE713}"/>
                  </a:ext>
                </a:extLst>
              </p:cNvPr>
              <p:cNvSpPr/>
              <p:nvPr/>
            </p:nvSpPr>
            <p:spPr>
              <a:xfrm rot="5400000">
                <a:off x="6899494" y="460090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05C3F3C-E0A0-CC55-5B42-C23DF2E49F18}"/>
                  </a:ext>
                </a:extLst>
              </p:cNvPr>
              <p:cNvSpPr/>
              <p:nvPr/>
            </p:nvSpPr>
            <p:spPr>
              <a:xfrm rot="5400000">
                <a:off x="6899494" y="502642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3C6ED64-A5D8-C197-F6C4-7D7BBD9B94F2}"/>
                  </a:ext>
                </a:extLst>
              </p:cNvPr>
              <p:cNvSpPr/>
              <p:nvPr/>
            </p:nvSpPr>
            <p:spPr>
              <a:xfrm rot="5400000">
                <a:off x="6481631" y="460090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B597902-948C-A056-7C6A-0D09FAE507C0}"/>
                  </a:ext>
                </a:extLst>
              </p:cNvPr>
              <p:cNvSpPr/>
              <p:nvPr/>
            </p:nvSpPr>
            <p:spPr>
              <a:xfrm rot="5400000">
                <a:off x="6481631" y="502642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3CA7E25-ABC7-248E-6A75-3EB07A2D0FD3}"/>
                  </a:ext>
                </a:extLst>
              </p:cNvPr>
              <p:cNvSpPr/>
              <p:nvPr/>
            </p:nvSpPr>
            <p:spPr>
              <a:xfrm rot="5400000">
                <a:off x="7735217" y="5451942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7643FA7-C849-14A5-DD66-6CB617F4CA24}"/>
                  </a:ext>
                </a:extLst>
              </p:cNvPr>
              <p:cNvSpPr/>
              <p:nvPr/>
            </p:nvSpPr>
            <p:spPr>
              <a:xfrm rot="5400000">
                <a:off x="7735217" y="587745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7FE74981-9940-B7EF-714A-F47D93A49148}"/>
                  </a:ext>
                </a:extLst>
              </p:cNvPr>
              <p:cNvSpPr/>
              <p:nvPr/>
            </p:nvSpPr>
            <p:spPr>
              <a:xfrm rot="5400000">
                <a:off x="7317355" y="5451942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F538ED4-78F0-EDA2-248A-1C3AF65AE271}"/>
                  </a:ext>
                </a:extLst>
              </p:cNvPr>
              <p:cNvSpPr/>
              <p:nvPr/>
            </p:nvSpPr>
            <p:spPr>
              <a:xfrm rot="5400000">
                <a:off x="7317355" y="587745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F9F97D4-5F3A-FDDE-FF4F-E19F0CB49EA9}"/>
                  </a:ext>
                </a:extLst>
              </p:cNvPr>
              <p:cNvSpPr/>
              <p:nvPr/>
            </p:nvSpPr>
            <p:spPr>
              <a:xfrm rot="5400000">
                <a:off x="6899494" y="5451942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4836628-2668-754A-D89E-52412B7F7729}"/>
                  </a:ext>
                </a:extLst>
              </p:cNvPr>
              <p:cNvSpPr/>
              <p:nvPr/>
            </p:nvSpPr>
            <p:spPr>
              <a:xfrm rot="5400000">
                <a:off x="6899494" y="587745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14F7593-DF5A-DEB6-82B0-B52F5840A4BE}"/>
                  </a:ext>
                </a:extLst>
              </p:cNvPr>
              <p:cNvSpPr/>
              <p:nvPr/>
            </p:nvSpPr>
            <p:spPr>
              <a:xfrm rot="5400000">
                <a:off x="6481631" y="5451942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4FF6723-8FFD-664D-7EAB-22D9C2B3554E}"/>
                  </a:ext>
                </a:extLst>
              </p:cNvPr>
              <p:cNvSpPr/>
              <p:nvPr/>
            </p:nvSpPr>
            <p:spPr>
              <a:xfrm rot="5400000">
                <a:off x="6481631" y="587745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EDAF21F-3F65-4E82-98C9-8C95C20E497D}"/>
                  </a:ext>
                </a:extLst>
              </p:cNvPr>
              <p:cNvSpPr/>
              <p:nvPr/>
            </p:nvSpPr>
            <p:spPr>
              <a:xfrm rot="5400000">
                <a:off x="7735217" y="6302975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C0AA937-AA63-6D38-6BD1-C4E6EBADE687}"/>
                  </a:ext>
                </a:extLst>
              </p:cNvPr>
              <p:cNvSpPr/>
              <p:nvPr/>
            </p:nvSpPr>
            <p:spPr>
              <a:xfrm rot="5400000">
                <a:off x="7735217" y="672849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5677B12-5340-38D0-D508-9B5DF093EA81}"/>
                  </a:ext>
                </a:extLst>
              </p:cNvPr>
              <p:cNvSpPr/>
              <p:nvPr/>
            </p:nvSpPr>
            <p:spPr>
              <a:xfrm rot="5400000">
                <a:off x="7317355" y="6302975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DBDC3C4-2B72-8C4C-9F67-B5737702905D}"/>
                  </a:ext>
                </a:extLst>
              </p:cNvPr>
              <p:cNvSpPr/>
              <p:nvPr/>
            </p:nvSpPr>
            <p:spPr>
              <a:xfrm rot="5400000">
                <a:off x="7317355" y="672849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D8174AE-5B5E-1849-E80E-3A556AB94FD9}"/>
                  </a:ext>
                </a:extLst>
              </p:cNvPr>
              <p:cNvSpPr/>
              <p:nvPr/>
            </p:nvSpPr>
            <p:spPr>
              <a:xfrm rot="5400000">
                <a:off x="6899494" y="6302975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0D0FDE3-BBDE-8636-87E6-3BD14E938483}"/>
                  </a:ext>
                </a:extLst>
              </p:cNvPr>
              <p:cNvSpPr/>
              <p:nvPr/>
            </p:nvSpPr>
            <p:spPr>
              <a:xfrm rot="5400000">
                <a:off x="6899494" y="672849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9C243D6-A3B7-9FB1-9BA5-21DE5C8BCA71}"/>
                  </a:ext>
                </a:extLst>
              </p:cNvPr>
              <p:cNvSpPr/>
              <p:nvPr/>
            </p:nvSpPr>
            <p:spPr>
              <a:xfrm rot="5400000">
                <a:off x="6481631" y="6302975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80F2391-389B-D551-69E7-E8E498C2A1DC}"/>
                  </a:ext>
                </a:extLst>
              </p:cNvPr>
              <p:cNvSpPr/>
              <p:nvPr/>
            </p:nvSpPr>
            <p:spPr>
              <a:xfrm rot="5400000">
                <a:off x="6481631" y="672849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77E31E7-2702-3E69-1AB7-8956F3D74D5D}"/>
                  </a:ext>
                </a:extLst>
              </p:cNvPr>
              <p:cNvSpPr/>
              <p:nvPr/>
            </p:nvSpPr>
            <p:spPr>
              <a:xfrm rot="5400000">
                <a:off x="7735217" y="7154011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5978F34-AF4E-4DCF-3FE6-F71F1EF270D7}"/>
                  </a:ext>
                </a:extLst>
              </p:cNvPr>
              <p:cNvSpPr/>
              <p:nvPr/>
            </p:nvSpPr>
            <p:spPr>
              <a:xfrm rot="5400000">
                <a:off x="7735217" y="757952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10ECF7BC-14DF-F9FC-EA65-A1BBE3E037CA}"/>
                  </a:ext>
                </a:extLst>
              </p:cNvPr>
              <p:cNvSpPr/>
              <p:nvPr/>
            </p:nvSpPr>
            <p:spPr>
              <a:xfrm rot="5400000">
                <a:off x="7317355" y="7154011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FA53C951-F228-1D00-002C-05467644646B}"/>
                  </a:ext>
                </a:extLst>
              </p:cNvPr>
              <p:cNvSpPr/>
              <p:nvPr/>
            </p:nvSpPr>
            <p:spPr>
              <a:xfrm rot="5400000">
                <a:off x="7317355" y="757952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F6AF219-40D3-6A6C-74BA-B2DFBE085355}"/>
                  </a:ext>
                </a:extLst>
              </p:cNvPr>
              <p:cNvSpPr/>
              <p:nvPr/>
            </p:nvSpPr>
            <p:spPr>
              <a:xfrm rot="5400000">
                <a:off x="6899494" y="7154011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B8A50B5-10B1-D545-6E6F-959E8C933677}"/>
                  </a:ext>
                </a:extLst>
              </p:cNvPr>
              <p:cNvSpPr/>
              <p:nvPr/>
            </p:nvSpPr>
            <p:spPr>
              <a:xfrm rot="5400000">
                <a:off x="6899494" y="757952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F44AFF0E-49D3-2F70-565F-040DED41693A}"/>
                  </a:ext>
                </a:extLst>
              </p:cNvPr>
              <p:cNvSpPr/>
              <p:nvPr/>
            </p:nvSpPr>
            <p:spPr>
              <a:xfrm rot="5400000">
                <a:off x="6481631" y="7154011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49BC9B4-957A-4AA1-8B54-DB32C850343C}"/>
                  </a:ext>
                </a:extLst>
              </p:cNvPr>
              <p:cNvSpPr/>
              <p:nvPr/>
            </p:nvSpPr>
            <p:spPr>
              <a:xfrm rot="5400000">
                <a:off x="6481631" y="757952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7F53F0D1-329C-A858-78FE-FFE3B8FE5DDC}"/>
                  </a:ext>
                </a:extLst>
              </p:cNvPr>
              <p:cNvSpPr/>
              <p:nvPr/>
            </p:nvSpPr>
            <p:spPr>
              <a:xfrm rot="5400000">
                <a:off x="6063770" y="460090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3CF8108-6F34-D1E5-AD29-20C2FC34C0F2}"/>
                  </a:ext>
                </a:extLst>
              </p:cNvPr>
              <p:cNvSpPr/>
              <p:nvPr/>
            </p:nvSpPr>
            <p:spPr>
              <a:xfrm rot="5400000">
                <a:off x="6063770" y="502642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AEB8002-DC3B-35E1-2EF3-33365744386C}"/>
                  </a:ext>
                </a:extLst>
              </p:cNvPr>
              <p:cNvSpPr/>
              <p:nvPr/>
            </p:nvSpPr>
            <p:spPr>
              <a:xfrm rot="5400000">
                <a:off x="5645908" y="460090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A27F16D-21EB-3431-EBAD-08F62833E0F9}"/>
                  </a:ext>
                </a:extLst>
              </p:cNvPr>
              <p:cNvSpPr/>
              <p:nvPr/>
            </p:nvSpPr>
            <p:spPr>
              <a:xfrm rot="5400000">
                <a:off x="5645908" y="502642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A7BFC30-CB5A-0F3F-80EA-97F9EE952057}"/>
                  </a:ext>
                </a:extLst>
              </p:cNvPr>
              <p:cNvSpPr/>
              <p:nvPr/>
            </p:nvSpPr>
            <p:spPr>
              <a:xfrm rot="5400000">
                <a:off x="5228046" y="460090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801B9D2-4782-1093-0BF6-14069063E1B9}"/>
                  </a:ext>
                </a:extLst>
              </p:cNvPr>
              <p:cNvSpPr/>
              <p:nvPr/>
            </p:nvSpPr>
            <p:spPr>
              <a:xfrm rot="5400000">
                <a:off x="5228046" y="502642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7FB6D6C0-B2EF-4B7E-8E65-FEE0708DDFFF}"/>
                  </a:ext>
                </a:extLst>
              </p:cNvPr>
              <p:cNvSpPr/>
              <p:nvPr/>
            </p:nvSpPr>
            <p:spPr>
              <a:xfrm rot="5400000">
                <a:off x="4810184" y="460090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4EBB658-97A0-C08B-4EBD-ACD53A68601A}"/>
                  </a:ext>
                </a:extLst>
              </p:cNvPr>
              <p:cNvSpPr/>
              <p:nvPr/>
            </p:nvSpPr>
            <p:spPr>
              <a:xfrm rot="5400000">
                <a:off x="4810184" y="502642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AB790F7F-D012-027E-178B-84B8E546D6B7}"/>
                  </a:ext>
                </a:extLst>
              </p:cNvPr>
              <p:cNvSpPr/>
              <p:nvPr/>
            </p:nvSpPr>
            <p:spPr>
              <a:xfrm rot="5400000">
                <a:off x="6063770" y="5451942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45A9AC6-D3E7-F610-859D-F12B0BEF3904}"/>
                  </a:ext>
                </a:extLst>
              </p:cNvPr>
              <p:cNvSpPr/>
              <p:nvPr/>
            </p:nvSpPr>
            <p:spPr>
              <a:xfrm rot="5400000">
                <a:off x="6063770" y="587745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718A686D-2ECF-7821-593D-431858B6DFA6}"/>
                  </a:ext>
                </a:extLst>
              </p:cNvPr>
              <p:cNvSpPr/>
              <p:nvPr/>
            </p:nvSpPr>
            <p:spPr>
              <a:xfrm rot="5400000">
                <a:off x="5645908" y="5451942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7A909AD-808D-7FC8-2BC5-7A8DC574BB8A}"/>
                  </a:ext>
                </a:extLst>
              </p:cNvPr>
              <p:cNvSpPr/>
              <p:nvPr/>
            </p:nvSpPr>
            <p:spPr>
              <a:xfrm rot="5400000">
                <a:off x="5645908" y="587745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729FCB1-5516-7834-3019-C3F88E01DB47}"/>
                  </a:ext>
                </a:extLst>
              </p:cNvPr>
              <p:cNvSpPr/>
              <p:nvPr/>
            </p:nvSpPr>
            <p:spPr>
              <a:xfrm rot="5400000">
                <a:off x="5228046" y="5451942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12629AF7-D2E3-100C-4F3A-285A7D313388}"/>
                  </a:ext>
                </a:extLst>
              </p:cNvPr>
              <p:cNvSpPr/>
              <p:nvPr/>
            </p:nvSpPr>
            <p:spPr>
              <a:xfrm rot="5400000">
                <a:off x="5228046" y="587745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3495F1D-DA3B-7245-23E2-4CBF79156B80}"/>
                  </a:ext>
                </a:extLst>
              </p:cNvPr>
              <p:cNvSpPr/>
              <p:nvPr/>
            </p:nvSpPr>
            <p:spPr>
              <a:xfrm rot="5400000">
                <a:off x="4810184" y="5451942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AC26E54-CC70-E427-7EBB-028D3696010E}"/>
                  </a:ext>
                </a:extLst>
              </p:cNvPr>
              <p:cNvSpPr/>
              <p:nvPr/>
            </p:nvSpPr>
            <p:spPr>
              <a:xfrm rot="5400000">
                <a:off x="4810184" y="587745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04F2251-7110-DC89-3E73-12D67C9872BF}"/>
                  </a:ext>
                </a:extLst>
              </p:cNvPr>
              <p:cNvSpPr/>
              <p:nvPr/>
            </p:nvSpPr>
            <p:spPr>
              <a:xfrm rot="5400000">
                <a:off x="6063770" y="6302975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1E064A6-4E79-4EED-1A7B-601AF2B942FB}"/>
                  </a:ext>
                </a:extLst>
              </p:cNvPr>
              <p:cNvSpPr/>
              <p:nvPr/>
            </p:nvSpPr>
            <p:spPr>
              <a:xfrm rot="5400000">
                <a:off x="6063770" y="672849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BB9A32E-F90F-BBB9-D185-189C278138BB}"/>
                  </a:ext>
                </a:extLst>
              </p:cNvPr>
              <p:cNvSpPr/>
              <p:nvPr/>
            </p:nvSpPr>
            <p:spPr>
              <a:xfrm rot="5400000">
                <a:off x="5645908" y="6302975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7666C76C-1291-E533-0C0E-16D50ABE71AE}"/>
                  </a:ext>
                </a:extLst>
              </p:cNvPr>
              <p:cNvSpPr/>
              <p:nvPr/>
            </p:nvSpPr>
            <p:spPr>
              <a:xfrm rot="5400000">
                <a:off x="5645908" y="672849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ED42189-1F0B-6EBC-61B0-6F0868D3CA97}"/>
                  </a:ext>
                </a:extLst>
              </p:cNvPr>
              <p:cNvSpPr/>
              <p:nvPr/>
            </p:nvSpPr>
            <p:spPr>
              <a:xfrm rot="5400000">
                <a:off x="5228046" y="6302975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10B0737-7356-9635-46C1-3AD4F45B440F}"/>
                  </a:ext>
                </a:extLst>
              </p:cNvPr>
              <p:cNvSpPr/>
              <p:nvPr/>
            </p:nvSpPr>
            <p:spPr>
              <a:xfrm rot="5400000">
                <a:off x="5228046" y="672849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C25633A-487B-D48E-CB1A-F03BEE9629B8}"/>
                  </a:ext>
                </a:extLst>
              </p:cNvPr>
              <p:cNvSpPr/>
              <p:nvPr/>
            </p:nvSpPr>
            <p:spPr>
              <a:xfrm rot="5400000">
                <a:off x="4810184" y="6302975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3DB4429-0E24-BD67-BD04-7BB9F65C8C26}"/>
                  </a:ext>
                </a:extLst>
              </p:cNvPr>
              <p:cNvSpPr/>
              <p:nvPr/>
            </p:nvSpPr>
            <p:spPr>
              <a:xfrm rot="5400000">
                <a:off x="4810184" y="672849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65A7F437-EE8F-6740-8F23-ECECCA51E7ED}"/>
                  </a:ext>
                </a:extLst>
              </p:cNvPr>
              <p:cNvSpPr/>
              <p:nvPr/>
            </p:nvSpPr>
            <p:spPr>
              <a:xfrm rot="5400000">
                <a:off x="6063770" y="7154011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0FBD274-AE89-7F03-3450-A3A5BB77FA78}"/>
                  </a:ext>
                </a:extLst>
              </p:cNvPr>
              <p:cNvSpPr/>
              <p:nvPr/>
            </p:nvSpPr>
            <p:spPr>
              <a:xfrm rot="5400000">
                <a:off x="6063770" y="757952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03CACAC-2ADD-2CDE-BF8A-ADECBEB15DBA}"/>
                  </a:ext>
                </a:extLst>
              </p:cNvPr>
              <p:cNvSpPr/>
              <p:nvPr/>
            </p:nvSpPr>
            <p:spPr>
              <a:xfrm rot="5400000">
                <a:off x="5645908" y="7154011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55E70E2A-0ED2-DED1-940F-43CC7A036AA8}"/>
                  </a:ext>
                </a:extLst>
              </p:cNvPr>
              <p:cNvSpPr/>
              <p:nvPr/>
            </p:nvSpPr>
            <p:spPr>
              <a:xfrm rot="5400000">
                <a:off x="5645908" y="757952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8D07B56-0692-4E48-FE27-93CD0B1E0452}"/>
                  </a:ext>
                </a:extLst>
              </p:cNvPr>
              <p:cNvSpPr/>
              <p:nvPr/>
            </p:nvSpPr>
            <p:spPr>
              <a:xfrm rot="5400000">
                <a:off x="5228046" y="7154011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1F712E1F-3317-BC70-543E-C11E611ABD66}"/>
                  </a:ext>
                </a:extLst>
              </p:cNvPr>
              <p:cNvSpPr/>
              <p:nvPr/>
            </p:nvSpPr>
            <p:spPr>
              <a:xfrm rot="5400000">
                <a:off x="5228046" y="757952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CC79B1E-ED92-6A5B-2144-083EA5D6CF5C}"/>
                  </a:ext>
                </a:extLst>
              </p:cNvPr>
              <p:cNvSpPr/>
              <p:nvPr/>
            </p:nvSpPr>
            <p:spPr>
              <a:xfrm rot="5400000">
                <a:off x="4810184" y="7154011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12040F9E-B6C0-C3C2-0360-3D54C94930D0}"/>
                  </a:ext>
                </a:extLst>
              </p:cNvPr>
              <p:cNvSpPr/>
              <p:nvPr/>
            </p:nvSpPr>
            <p:spPr>
              <a:xfrm rot="5400000">
                <a:off x="4810184" y="757952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1E187ED5-5291-8982-08F8-546F4AC89369}"/>
                  </a:ext>
                </a:extLst>
              </p:cNvPr>
              <p:cNvSpPr/>
              <p:nvPr/>
            </p:nvSpPr>
            <p:spPr>
              <a:xfrm rot="5400000">
                <a:off x="11078111" y="119676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0E41C371-5465-5E77-B43F-020432A71E48}"/>
                  </a:ext>
                </a:extLst>
              </p:cNvPr>
              <p:cNvSpPr/>
              <p:nvPr/>
            </p:nvSpPr>
            <p:spPr>
              <a:xfrm rot="5400000">
                <a:off x="11078111" y="162228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4FD4064-BE94-ECE6-3176-B317D36AC55D}"/>
                  </a:ext>
                </a:extLst>
              </p:cNvPr>
              <p:cNvSpPr/>
              <p:nvPr/>
            </p:nvSpPr>
            <p:spPr>
              <a:xfrm rot="5400000">
                <a:off x="10660249" y="119676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9BE1C7D7-6256-A9CE-A99D-04AA05AFCE33}"/>
                  </a:ext>
                </a:extLst>
              </p:cNvPr>
              <p:cNvSpPr/>
              <p:nvPr/>
            </p:nvSpPr>
            <p:spPr>
              <a:xfrm rot="5400000">
                <a:off x="10660249" y="162228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9B8204F-765F-1E32-8507-63D4257908A8}"/>
                  </a:ext>
                </a:extLst>
              </p:cNvPr>
              <p:cNvSpPr/>
              <p:nvPr/>
            </p:nvSpPr>
            <p:spPr>
              <a:xfrm rot="5400000">
                <a:off x="10242388" y="119676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FE796E9-5345-06DC-DD23-470E039F6412}"/>
                  </a:ext>
                </a:extLst>
              </p:cNvPr>
              <p:cNvSpPr/>
              <p:nvPr/>
            </p:nvSpPr>
            <p:spPr>
              <a:xfrm rot="5400000">
                <a:off x="10242388" y="162228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83DA0E9A-2AEA-3452-EFFA-A1CFDAC00A87}"/>
                  </a:ext>
                </a:extLst>
              </p:cNvPr>
              <p:cNvSpPr/>
              <p:nvPr/>
            </p:nvSpPr>
            <p:spPr>
              <a:xfrm rot="5400000">
                <a:off x="9824526" y="119676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8016FD0-0052-D7BC-0D10-5B600EA49763}"/>
                  </a:ext>
                </a:extLst>
              </p:cNvPr>
              <p:cNvSpPr/>
              <p:nvPr/>
            </p:nvSpPr>
            <p:spPr>
              <a:xfrm rot="5400000">
                <a:off x="9824526" y="162228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8E92D94C-1A3A-A284-6274-DE75786B4D80}"/>
                  </a:ext>
                </a:extLst>
              </p:cNvPr>
              <p:cNvSpPr/>
              <p:nvPr/>
            </p:nvSpPr>
            <p:spPr>
              <a:xfrm rot="5400000">
                <a:off x="11078111" y="204780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CCDB9D7-11E7-39D6-71BF-CBE7064CA32F}"/>
                  </a:ext>
                </a:extLst>
              </p:cNvPr>
              <p:cNvSpPr/>
              <p:nvPr/>
            </p:nvSpPr>
            <p:spPr>
              <a:xfrm rot="5400000">
                <a:off x="11078111" y="2473320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C948288-7C49-6769-B80E-6A29226291A4}"/>
                  </a:ext>
                </a:extLst>
              </p:cNvPr>
              <p:cNvSpPr/>
              <p:nvPr/>
            </p:nvSpPr>
            <p:spPr>
              <a:xfrm rot="5400000">
                <a:off x="10660249" y="204780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2067E92B-79EB-BD80-AD63-D309A40553E4}"/>
                  </a:ext>
                </a:extLst>
              </p:cNvPr>
              <p:cNvSpPr/>
              <p:nvPr/>
            </p:nvSpPr>
            <p:spPr>
              <a:xfrm rot="5400000">
                <a:off x="10660249" y="2473320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AA56417-B000-0525-3687-C6A655558FE4}"/>
                  </a:ext>
                </a:extLst>
              </p:cNvPr>
              <p:cNvSpPr/>
              <p:nvPr/>
            </p:nvSpPr>
            <p:spPr>
              <a:xfrm rot="5400000">
                <a:off x="10242388" y="204780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F4422214-52BA-D770-C800-A1043E2CF7B8}"/>
                  </a:ext>
                </a:extLst>
              </p:cNvPr>
              <p:cNvSpPr/>
              <p:nvPr/>
            </p:nvSpPr>
            <p:spPr>
              <a:xfrm rot="5400000">
                <a:off x="10242388" y="2473320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612D9DFA-8DF1-6B23-054B-98E7B51DB1AD}"/>
                  </a:ext>
                </a:extLst>
              </p:cNvPr>
              <p:cNvSpPr/>
              <p:nvPr/>
            </p:nvSpPr>
            <p:spPr>
              <a:xfrm rot="5400000">
                <a:off x="9824526" y="204780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9467637B-8717-4C6E-BFB3-8CB90649DAA2}"/>
                  </a:ext>
                </a:extLst>
              </p:cNvPr>
              <p:cNvSpPr/>
              <p:nvPr/>
            </p:nvSpPr>
            <p:spPr>
              <a:xfrm rot="5400000">
                <a:off x="9824526" y="2473320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41B3D398-A80B-50A8-4017-35E76D488AFA}"/>
                  </a:ext>
                </a:extLst>
              </p:cNvPr>
              <p:cNvSpPr/>
              <p:nvPr/>
            </p:nvSpPr>
            <p:spPr>
              <a:xfrm rot="5400000">
                <a:off x="11078111" y="289883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4BF30DCA-B25F-E230-464E-CD06487E60D0}"/>
                  </a:ext>
                </a:extLst>
              </p:cNvPr>
              <p:cNvSpPr/>
              <p:nvPr/>
            </p:nvSpPr>
            <p:spPr>
              <a:xfrm rot="5400000">
                <a:off x="11078111" y="332435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7247278D-F4D6-D621-5B7B-9F8CA3D6A89C}"/>
                  </a:ext>
                </a:extLst>
              </p:cNvPr>
              <p:cNvSpPr/>
              <p:nvPr/>
            </p:nvSpPr>
            <p:spPr>
              <a:xfrm rot="5400000">
                <a:off x="10660249" y="289883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1645864-FFEB-5845-72AF-E0F2A3252B7C}"/>
                  </a:ext>
                </a:extLst>
              </p:cNvPr>
              <p:cNvSpPr/>
              <p:nvPr/>
            </p:nvSpPr>
            <p:spPr>
              <a:xfrm rot="5400000">
                <a:off x="10660249" y="332435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7C7F64AF-0C27-B2FD-16A4-7B226C40D2F7}"/>
                  </a:ext>
                </a:extLst>
              </p:cNvPr>
              <p:cNvSpPr/>
              <p:nvPr/>
            </p:nvSpPr>
            <p:spPr>
              <a:xfrm rot="5400000">
                <a:off x="10242388" y="289883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D56A71C8-BEED-7F8D-5612-1B04DBFC0D3F}"/>
                  </a:ext>
                </a:extLst>
              </p:cNvPr>
              <p:cNvSpPr/>
              <p:nvPr/>
            </p:nvSpPr>
            <p:spPr>
              <a:xfrm rot="5400000">
                <a:off x="10242388" y="332435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E2882E6-4EBE-6355-86BC-02CAECAE959B}"/>
                  </a:ext>
                </a:extLst>
              </p:cNvPr>
              <p:cNvSpPr/>
              <p:nvPr/>
            </p:nvSpPr>
            <p:spPr>
              <a:xfrm rot="5400000">
                <a:off x="9824526" y="289883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D21254B5-4A66-9A4F-CAE8-2E1037E9D312}"/>
                  </a:ext>
                </a:extLst>
              </p:cNvPr>
              <p:cNvSpPr/>
              <p:nvPr/>
            </p:nvSpPr>
            <p:spPr>
              <a:xfrm rot="5400000">
                <a:off x="9824526" y="332435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DBAE574-8BB0-2732-7A0D-E836E63ADF82}"/>
                  </a:ext>
                </a:extLst>
              </p:cNvPr>
              <p:cNvSpPr/>
              <p:nvPr/>
            </p:nvSpPr>
            <p:spPr>
              <a:xfrm rot="5400000">
                <a:off x="11078111" y="374987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33627E5-2E93-BE35-409C-AD96CEEF4DCB}"/>
                  </a:ext>
                </a:extLst>
              </p:cNvPr>
              <p:cNvSpPr/>
              <p:nvPr/>
            </p:nvSpPr>
            <p:spPr>
              <a:xfrm rot="5400000">
                <a:off x="11078111" y="417538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9590986-637A-8846-1BF2-B9F43A801DDA}"/>
                  </a:ext>
                </a:extLst>
              </p:cNvPr>
              <p:cNvSpPr/>
              <p:nvPr/>
            </p:nvSpPr>
            <p:spPr>
              <a:xfrm rot="5400000">
                <a:off x="10660249" y="374987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FD769223-DEAD-D12D-078B-8B65B9B8173F}"/>
                  </a:ext>
                </a:extLst>
              </p:cNvPr>
              <p:cNvSpPr/>
              <p:nvPr/>
            </p:nvSpPr>
            <p:spPr>
              <a:xfrm rot="5400000">
                <a:off x="10660249" y="417538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0C029D72-4D9C-6B34-6BEC-6A73046CA2EC}"/>
                  </a:ext>
                </a:extLst>
              </p:cNvPr>
              <p:cNvSpPr/>
              <p:nvPr/>
            </p:nvSpPr>
            <p:spPr>
              <a:xfrm rot="5400000">
                <a:off x="10242388" y="374987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6B00EA2-BC61-E4DD-3122-CFAE86C82F58}"/>
                  </a:ext>
                </a:extLst>
              </p:cNvPr>
              <p:cNvSpPr/>
              <p:nvPr/>
            </p:nvSpPr>
            <p:spPr>
              <a:xfrm rot="5400000">
                <a:off x="10242388" y="417538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A65F688B-A8F6-6ECB-3FA4-A7E4FC7D5B5E}"/>
                  </a:ext>
                </a:extLst>
              </p:cNvPr>
              <p:cNvSpPr/>
              <p:nvPr/>
            </p:nvSpPr>
            <p:spPr>
              <a:xfrm rot="5400000">
                <a:off x="9824526" y="374987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200BE2FD-3E66-C87E-2552-E0DB1F559405}"/>
                  </a:ext>
                </a:extLst>
              </p:cNvPr>
              <p:cNvSpPr/>
              <p:nvPr/>
            </p:nvSpPr>
            <p:spPr>
              <a:xfrm rot="5400000">
                <a:off x="9824526" y="417538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1CB05C4-22A5-8FE8-43B4-17D9F9889CD2}"/>
                  </a:ext>
                </a:extLst>
              </p:cNvPr>
              <p:cNvSpPr/>
              <p:nvPr/>
            </p:nvSpPr>
            <p:spPr>
              <a:xfrm rot="5400000">
                <a:off x="9406664" y="119676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1BB37F95-E6DD-4F6A-D3EC-5388ADFFBF07}"/>
                  </a:ext>
                </a:extLst>
              </p:cNvPr>
              <p:cNvSpPr/>
              <p:nvPr/>
            </p:nvSpPr>
            <p:spPr>
              <a:xfrm rot="5400000">
                <a:off x="9406664" y="162228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A77C89EA-4DCC-EDF3-C0E0-9E5481B70B91}"/>
                  </a:ext>
                </a:extLst>
              </p:cNvPr>
              <p:cNvSpPr/>
              <p:nvPr/>
            </p:nvSpPr>
            <p:spPr>
              <a:xfrm rot="5400000">
                <a:off x="8988802" y="119676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5BAA6CA-D1A2-0840-AA8B-52D1D26439AA}"/>
                  </a:ext>
                </a:extLst>
              </p:cNvPr>
              <p:cNvSpPr/>
              <p:nvPr/>
            </p:nvSpPr>
            <p:spPr>
              <a:xfrm rot="5400000">
                <a:off x="8988802" y="162228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867E25DB-DA2D-FFBD-ABE4-7A6A597C47C1}"/>
                  </a:ext>
                </a:extLst>
              </p:cNvPr>
              <p:cNvSpPr/>
              <p:nvPr/>
            </p:nvSpPr>
            <p:spPr>
              <a:xfrm rot="5400000">
                <a:off x="8570941" y="119676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8C897A22-39A7-FD92-0895-C0305A9D6132}"/>
                  </a:ext>
                </a:extLst>
              </p:cNvPr>
              <p:cNvSpPr/>
              <p:nvPr/>
            </p:nvSpPr>
            <p:spPr>
              <a:xfrm rot="5400000">
                <a:off x="8570941" y="162228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20096F28-B117-2E97-8A11-AC5F1FB6730D}"/>
                  </a:ext>
                </a:extLst>
              </p:cNvPr>
              <p:cNvSpPr/>
              <p:nvPr/>
            </p:nvSpPr>
            <p:spPr>
              <a:xfrm rot="5400000">
                <a:off x="8153078" y="119676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69FAC48-A673-7A12-7866-B543159D01CD}"/>
                  </a:ext>
                </a:extLst>
              </p:cNvPr>
              <p:cNvSpPr/>
              <p:nvPr/>
            </p:nvSpPr>
            <p:spPr>
              <a:xfrm rot="5400000">
                <a:off x="8153078" y="162228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94257BAB-DEE7-83D8-CE78-90CDE1D90636}"/>
                  </a:ext>
                </a:extLst>
              </p:cNvPr>
              <p:cNvSpPr/>
              <p:nvPr/>
            </p:nvSpPr>
            <p:spPr>
              <a:xfrm rot="5400000">
                <a:off x="9406664" y="204780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4AF2531B-14A8-D003-BBC1-47B0B98CD86C}"/>
                  </a:ext>
                </a:extLst>
              </p:cNvPr>
              <p:cNvSpPr/>
              <p:nvPr/>
            </p:nvSpPr>
            <p:spPr>
              <a:xfrm rot="5400000">
                <a:off x="9406664" y="2473320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E4FC6498-CCF5-3E2A-337B-B2A3A1E398DC}"/>
                  </a:ext>
                </a:extLst>
              </p:cNvPr>
              <p:cNvSpPr/>
              <p:nvPr/>
            </p:nvSpPr>
            <p:spPr>
              <a:xfrm rot="5400000">
                <a:off x="8988802" y="204780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48B4EC1-2E70-1BD8-50B7-1D7982068E78}"/>
                  </a:ext>
                </a:extLst>
              </p:cNvPr>
              <p:cNvSpPr/>
              <p:nvPr/>
            </p:nvSpPr>
            <p:spPr>
              <a:xfrm rot="5400000">
                <a:off x="8988802" y="2473320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2FC23F9-B16D-DC75-5D51-46ECF180D97D}"/>
                  </a:ext>
                </a:extLst>
              </p:cNvPr>
              <p:cNvSpPr/>
              <p:nvPr/>
            </p:nvSpPr>
            <p:spPr>
              <a:xfrm rot="5400000">
                <a:off x="8570941" y="204780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D30DCF9-430C-F2E3-5B82-119BAB2D0A44}"/>
                  </a:ext>
                </a:extLst>
              </p:cNvPr>
              <p:cNvSpPr/>
              <p:nvPr/>
            </p:nvSpPr>
            <p:spPr>
              <a:xfrm rot="5400000">
                <a:off x="8570941" y="2473320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2D8118E6-4B8E-5C50-2AE0-1CB517E18C51}"/>
                  </a:ext>
                </a:extLst>
              </p:cNvPr>
              <p:cNvSpPr/>
              <p:nvPr/>
            </p:nvSpPr>
            <p:spPr>
              <a:xfrm rot="5400000">
                <a:off x="8153078" y="204780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D1071167-BC8F-4638-6292-943F90CEC44C}"/>
                  </a:ext>
                </a:extLst>
              </p:cNvPr>
              <p:cNvSpPr/>
              <p:nvPr/>
            </p:nvSpPr>
            <p:spPr>
              <a:xfrm rot="5400000">
                <a:off x="8153078" y="2473320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68B2261E-82FB-1CDF-0DF4-A6DC324BE26C}"/>
                  </a:ext>
                </a:extLst>
              </p:cNvPr>
              <p:cNvSpPr/>
              <p:nvPr/>
            </p:nvSpPr>
            <p:spPr>
              <a:xfrm rot="5400000">
                <a:off x="9406664" y="289883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134D0F56-5FE8-C468-10F3-31C9035FE12D}"/>
                  </a:ext>
                </a:extLst>
              </p:cNvPr>
              <p:cNvSpPr/>
              <p:nvPr/>
            </p:nvSpPr>
            <p:spPr>
              <a:xfrm rot="5400000">
                <a:off x="9406664" y="332435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F588F70E-44AC-3C2B-E32B-B9FEE242CA72}"/>
                  </a:ext>
                </a:extLst>
              </p:cNvPr>
              <p:cNvSpPr/>
              <p:nvPr/>
            </p:nvSpPr>
            <p:spPr>
              <a:xfrm rot="5400000">
                <a:off x="8988802" y="289883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6CEA7F9-ED5E-37A6-C97C-E639677F0555}"/>
                  </a:ext>
                </a:extLst>
              </p:cNvPr>
              <p:cNvSpPr/>
              <p:nvPr/>
            </p:nvSpPr>
            <p:spPr>
              <a:xfrm rot="5400000">
                <a:off x="8988802" y="332435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C4BD72F4-8196-F9DF-9EB8-E19AAF9F27D9}"/>
                  </a:ext>
                </a:extLst>
              </p:cNvPr>
              <p:cNvSpPr/>
              <p:nvPr/>
            </p:nvSpPr>
            <p:spPr>
              <a:xfrm rot="5400000">
                <a:off x="8570941" y="289883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8A7F6A22-6D01-1833-45A6-E19F3B767E3F}"/>
                  </a:ext>
                </a:extLst>
              </p:cNvPr>
              <p:cNvSpPr/>
              <p:nvPr/>
            </p:nvSpPr>
            <p:spPr>
              <a:xfrm rot="5400000">
                <a:off x="8570941" y="332435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0FC38321-498E-DDBA-8165-F7BD27798490}"/>
                  </a:ext>
                </a:extLst>
              </p:cNvPr>
              <p:cNvSpPr/>
              <p:nvPr/>
            </p:nvSpPr>
            <p:spPr>
              <a:xfrm rot="5400000">
                <a:off x="8153078" y="289883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A959571C-D2E7-6569-4517-EC8F9F2DB14C}"/>
                  </a:ext>
                </a:extLst>
              </p:cNvPr>
              <p:cNvSpPr/>
              <p:nvPr/>
            </p:nvSpPr>
            <p:spPr>
              <a:xfrm rot="5400000">
                <a:off x="8153078" y="332435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AEA309B4-3C87-EBD2-2A38-AA654CC46807}"/>
                  </a:ext>
                </a:extLst>
              </p:cNvPr>
              <p:cNvSpPr/>
              <p:nvPr/>
            </p:nvSpPr>
            <p:spPr>
              <a:xfrm rot="5400000">
                <a:off x="9406664" y="374987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B241930F-E180-01CA-AD5A-1FA7849D3D5E}"/>
                  </a:ext>
                </a:extLst>
              </p:cNvPr>
              <p:cNvSpPr/>
              <p:nvPr/>
            </p:nvSpPr>
            <p:spPr>
              <a:xfrm rot="5400000">
                <a:off x="9406664" y="417538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FE553D6-2294-BA09-644C-04C528DDFF4C}"/>
                  </a:ext>
                </a:extLst>
              </p:cNvPr>
              <p:cNvSpPr/>
              <p:nvPr/>
            </p:nvSpPr>
            <p:spPr>
              <a:xfrm rot="5400000">
                <a:off x="8988802" y="374987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957E4968-1F8C-338B-7A1F-113F59342D4D}"/>
                  </a:ext>
                </a:extLst>
              </p:cNvPr>
              <p:cNvSpPr/>
              <p:nvPr/>
            </p:nvSpPr>
            <p:spPr>
              <a:xfrm rot="5400000">
                <a:off x="8988802" y="417538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A4256A93-079D-755C-FE89-09AF84C5D692}"/>
                  </a:ext>
                </a:extLst>
              </p:cNvPr>
              <p:cNvSpPr/>
              <p:nvPr/>
            </p:nvSpPr>
            <p:spPr>
              <a:xfrm rot="5400000">
                <a:off x="8570941" y="374987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E06796E1-1C1A-FF6F-53FE-301018E0AB1A}"/>
                  </a:ext>
                </a:extLst>
              </p:cNvPr>
              <p:cNvSpPr/>
              <p:nvPr/>
            </p:nvSpPr>
            <p:spPr>
              <a:xfrm rot="5400000">
                <a:off x="8570941" y="417538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411A112-E2BD-68ED-B195-6C5A667CC68E}"/>
                  </a:ext>
                </a:extLst>
              </p:cNvPr>
              <p:cNvSpPr/>
              <p:nvPr/>
            </p:nvSpPr>
            <p:spPr>
              <a:xfrm rot="5400000">
                <a:off x="8153078" y="374987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0C212D7C-CFFE-95E1-C2F6-194519FB07D4}"/>
                  </a:ext>
                </a:extLst>
              </p:cNvPr>
              <p:cNvSpPr/>
              <p:nvPr/>
            </p:nvSpPr>
            <p:spPr>
              <a:xfrm rot="5400000">
                <a:off x="8153078" y="417538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79E464CB-3A86-10DE-3A2C-B399CDFCDBC3}"/>
                  </a:ext>
                </a:extLst>
              </p:cNvPr>
              <p:cNvSpPr/>
              <p:nvPr/>
            </p:nvSpPr>
            <p:spPr>
              <a:xfrm rot="5400000">
                <a:off x="11078111" y="460090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4CEE2959-70F8-56DF-3F1A-0C2A85CAD210}"/>
                  </a:ext>
                </a:extLst>
              </p:cNvPr>
              <p:cNvSpPr/>
              <p:nvPr/>
            </p:nvSpPr>
            <p:spPr>
              <a:xfrm rot="5400000">
                <a:off x="11078111" y="502642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3B920CAB-1592-B3E0-23DF-A159132C81B7}"/>
                  </a:ext>
                </a:extLst>
              </p:cNvPr>
              <p:cNvSpPr/>
              <p:nvPr/>
            </p:nvSpPr>
            <p:spPr>
              <a:xfrm rot="5400000">
                <a:off x="10660249" y="460090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654F2F4B-B13D-E2E6-FB34-E98D043BF5F3}"/>
                  </a:ext>
                </a:extLst>
              </p:cNvPr>
              <p:cNvSpPr/>
              <p:nvPr/>
            </p:nvSpPr>
            <p:spPr>
              <a:xfrm rot="5400000">
                <a:off x="10660249" y="502642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608F656F-CC65-5AA2-BA38-46ABC2EB5281}"/>
                  </a:ext>
                </a:extLst>
              </p:cNvPr>
              <p:cNvSpPr/>
              <p:nvPr/>
            </p:nvSpPr>
            <p:spPr>
              <a:xfrm rot="5400000">
                <a:off x="10242388" y="460090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E9237F57-7AB8-7DF1-D5CD-F5DCF3195487}"/>
                  </a:ext>
                </a:extLst>
              </p:cNvPr>
              <p:cNvSpPr/>
              <p:nvPr/>
            </p:nvSpPr>
            <p:spPr>
              <a:xfrm rot="5400000">
                <a:off x="10242388" y="502642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BC12D8AB-3C62-C212-AD06-2AF31173F4B8}"/>
                  </a:ext>
                </a:extLst>
              </p:cNvPr>
              <p:cNvSpPr/>
              <p:nvPr/>
            </p:nvSpPr>
            <p:spPr>
              <a:xfrm rot="5400000">
                <a:off x="9824526" y="460090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A306EC1E-18DB-81B8-E463-03F82E161A03}"/>
                  </a:ext>
                </a:extLst>
              </p:cNvPr>
              <p:cNvSpPr/>
              <p:nvPr/>
            </p:nvSpPr>
            <p:spPr>
              <a:xfrm rot="5400000">
                <a:off x="9824526" y="502642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74EA40D-6F74-B8D4-B98B-A1FF71B4C0EE}"/>
                  </a:ext>
                </a:extLst>
              </p:cNvPr>
              <p:cNvSpPr/>
              <p:nvPr/>
            </p:nvSpPr>
            <p:spPr>
              <a:xfrm rot="5400000">
                <a:off x="11078111" y="5451942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E3554789-D63F-06A8-8960-B8A12F0C53FE}"/>
                  </a:ext>
                </a:extLst>
              </p:cNvPr>
              <p:cNvSpPr/>
              <p:nvPr/>
            </p:nvSpPr>
            <p:spPr>
              <a:xfrm rot="5400000">
                <a:off x="11078111" y="587745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BF1BD3B9-96F6-985D-232C-9AA2D927F177}"/>
                  </a:ext>
                </a:extLst>
              </p:cNvPr>
              <p:cNvSpPr/>
              <p:nvPr/>
            </p:nvSpPr>
            <p:spPr>
              <a:xfrm rot="5400000">
                <a:off x="10660249" y="5451942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A9D4E121-AE54-767E-E638-B00E92EF592C}"/>
                  </a:ext>
                </a:extLst>
              </p:cNvPr>
              <p:cNvSpPr/>
              <p:nvPr/>
            </p:nvSpPr>
            <p:spPr>
              <a:xfrm rot="5400000">
                <a:off x="10660249" y="587745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5F06F8E4-6D0A-E615-4E1D-3DDE9E4E2599}"/>
                  </a:ext>
                </a:extLst>
              </p:cNvPr>
              <p:cNvSpPr/>
              <p:nvPr/>
            </p:nvSpPr>
            <p:spPr>
              <a:xfrm rot="5400000">
                <a:off x="10242388" y="5451942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594EF56D-272F-0927-1302-42EC5B8A6B89}"/>
                  </a:ext>
                </a:extLst>
              </p:cNvPr>
              <p:cNvSpPr/>
              <p:nvPr/>
            </p:nvSpPr>
            <p:spPr>
              <a:xfrm rot="5400000">
                <a:off x="10242388" y="587745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621BDBE5-4713-2C52-708E-898DA4B0F427}"/>
                  </a:ext>
                </a:extLst>
              </p:cNvPr>
              <p:cNvSpPr/>
              <p:nvPr/>
            </p:nvSpPr>
            <p:spPr>
              <a:xfrm rot="5400000">
                <a:off x="9824526" y="5451942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4B5CF7B2-E125-5B96-608B-FC9AAD72BA8D}"/>
                  </a:ext>
                </a:extLst>
              </p:cNvPr>
              <p:cNvSpPr/>
              <p:nvPr/>
            </p:nvSpPr>
            <p:spPr>
              <a:xfrm rot="5400000">
                <a:off x="9824526" y="587745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EC3F1BB4-F6DB-20FC-2DA4-6268DAA45F49}"/>
                  </a:ext>
                </a:extLst>
              </p:cNvPr>
              <p:cNvSpPr/>
              <p:nvPr/>
            </p:nvSpPr>
            <p:spPr>
              <a:xfrm rot="5400000">
                <a:off x="11078111" y="6302975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59B4EAF1-AED2-9A12-919C-B9B957452E52}"/>
                  </a:ext>
                </a:extLst>
              </p:cNvPr>
              <p:cNvSpPr/>
              <p:nvPr/>
            </p:nvSpPr>
            <p:spPr>
              <a:xfrm rot="5400000">
                <a:off x="11078111" y="672849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1230762C-97A4-86AE-A005-1F822FC1784B}"/>
                  </a:ext>
                </a:extLst>
              </p:cNvPr>
              <p:cNvSpPr/>
              <p:nvPr/>
            </p:nvSpPr>
            <p:spPr>
              <a:xfrm rot="5400000">
                <a:off x="10660249" y="6302975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1CC6BBB2-B0E3-1AA6-2669-8225B47A94D8}"/>
                  </a:ext>
                </a:extLst>
              </p:cNvPr>
              <p:cNvSpPr/>
              <p:nvPr/>
            </p:nvSpPr>
            <p:spPr>
              <a:xfrm rot="5400000">
                <a:off x="10660249" y="672849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30C50510-F471-9BAD-2EA2-6B949BCFA2D9}"/>
                  </a:ext>
                </a:extLst>
              </p:cNvPr>
              <p:cNvSpPr/>
              <p:nvPr/>
            </p:nvSpPr>
            <p:spPr>
              <a:xfrm rot="5400000">
                <a:off x="10242388" y="6302975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42A76B7F-F7C9-251C-A896-6F8807945D12}"/>
                  </a:ext>
                </a:extLst>
              </p:cNvPr>
              <p:cNvSpPr/>
              <p:nvPr/>
            </p:nvSpPr>
            <p:spPr>
              <a:xfrm rot="5400000">
                <a:off x="10242388" y="672849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777C379-FD11-CC8B-CC15-1F832E428C97}"/>
                  </a:ext>
                </a:extLst>
              </p:cNvPr>
              <p:cNvSpPr/>
              <p:nvPr/>
            </p:nvSpPr>
            <p:spPr>
              <a:xfrm rot="5400000">
                <a:off x="9824526" y="6302975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EDE136A1-34DE-37B8-061F-C0B01EFED48A}"/>
                  </a:ext>
                </a:extLst>
              </p:cNvPr>
              <p:cNvSpPr/>
              <p:nvPr/>
            </p:nvSpPr>
            <p:spPr>
              <a:xfrm rot="5400000">
                <a:off x="9824526" y="672849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5C303E7F-C1EC-8156-09AA-80CD910EDCBB}"/>
                  </a:ext>
                </a:extLst>
              </p:cNvPr>
              <p:cNvSpPr/>
              <p:nvPr/>
            </p:nvSpPr>
            <p:spPr>
              <a:xfrm rot="5400000">
                <a:off x="11078111" y="7154011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BDC238FE-6A25-1C84-BD92-A3C2032BD244}"/>
                  </a:ext>
                </a:extLst>
              </p:cNvPr>
              <p:cNvSpPr/>
              <p:nvPr/>
            </p:nvSpPr>
            <p:spPr>
              <a:xfrm rot="5400000">
                <a:off x="11078111" y="757952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35FA6C41-BEF3-0D37-D533-17443680A17E}"/>
                  </a:ext>
                </a:extLst>
              </p:cNvPr>
              <p:cNvSpPr/>
              <p:nvPr/>
            </p:nvSpPr>
            <p:spPr>
              <a:xfrm rot="5400000">
                <a:off x="10660249" y="7154011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BCEE0DAF-443A-05B4-6846-69DCC52462AC}"/>
                  </a:ext>
                </a:extLst>
              </p:cNvPr>
              <p:cNvSpPr/>
              <p:nvPr/>
            </p:nvSpPr>
            <p:spPr>
              <a:xfrm rot="5400000">
                <a:off x="10660249" y="757952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F3E0D49-C7AE-049D-1D5F-77696F004EBA}"/>
                  </a:ext>
                </a:extLst>
              </p:cNvPr>
              <p:cNvSpPr/>
              <p:nvPr/>
            </p:nvSpPr>
            <p:spPr>
              <a:xfrm rot="5400000">
                <a:off x="10242388" y="7154011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E360BD9-F905-582C-DEE8-5F565EFA81D8}"/>
                  </a:ext>
                </a:extLst>
              </p:cNvPr>
              <p:cNvSpPr/>
              <p:nvPr/>
            </p:nvSpPr>
            <p:spPr>
              <a:xfrm rot="5400000">
                <a:off x="10242388" y="757952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77D1477-7DA2-54F6-4B91-A55969AFF430}"/>
                  </a:ext>
                </a:extLst>
              </p:cNvPr>
              <p:cNvSpPr/>
              <p:nvPr/>
            </p:nvSpPr>
            <p:spPr>
              <a:xfrm rot="5400000">
                <a:off x="9824526" y="7154011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1FB9D0EF-3AE4-9650-71A4-5FA4B5FFD157}"/>
                  </a:ext>
                </a:extLst>
              </p:cNvPr>
              <p:cNvSpPr/>
              <p:nvPr/>
            </p:nvSpPr>
            <p:spPr>
              <a:xfrm rot="5400000">
                <a:off x="9824526" y="757952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1F48E544-1E2C-C735-D5EB-1401584A4649}"/>
                  </a:ext>
                </a:extLst>
              </p:cNvPr>
              <p:cNvSpPr/>
              <p:nvPr/>
            </p:nvSpPr>
            <p:spPr>
              <a:xfrm rot="5400000">
                <a:off x="9406664" y="460090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1573305F-9087-03C9-9614-E803EA44F9E2}"/>
                  </a:ext>
                </a:extLst>
              </p:cNvPr>
              <p:cNvSpPr/>
              <p:nvPr/>
            </p:nvSpPr>
            <p:spPr>
              <a:xfrm rot="5400000">
                <a:off x="9406664" y="502642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0DA8FE6E-41CB-641D-ABB3-F4CE599A7786}"/>
                  </a:ext>
                </a:extLst>
              </p:cNvPr>
              <p:cNvSpPr/>
              <p:nvPr/>
            </p:nvSpPr>
            <p:spPr>
              <a:xfrm rot="5400000">
                <a:off x="8988802" y="460090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6441796-F9DB-215F-C2BD-39445ED64346}"/>
                  </a:ext>
                </a:extLst>
              </p:cNvPr>
              <p:cNvSpPr/>
              <p:nvPr/>
            </p:nvSpPr>
            <p:spPr>
              <a:xfrm rot="5400000">
                <a:off x="8988802" y="502642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58246D3D-9EA4-C33E-190D-934CD08C41C1}"/>
                  </a:ext>
                </a:extLst>
              </p:cNvPr>
              <p:cNvSpPr/>
              <p:nvPr/>
            </p:nvSpPr>
            <p:spPr>
              <a:xfrm rot="5400000">
                <a:off x="8570941" y="460090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E6BB4BD2-107A-B75C-8B86-4BF4A8FEDC40}"/>
                  </a:ext>
                </a:extLst>
              </p:cNvPr>
              <p:cNvSpPr/>
              <p:nvPr/>
            </p:nvSpPr>
            <p:spPr>
              <a:xfrm rot="5400000">
                <a:off x="8570941" y="502642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DD1857F4-DAC4-1151-3EF4-4A3922F99030}"/>
                  </a:ext>
                </a:extLst>
              </p:cNvPr>
              <p:cNvSpPr/>
              <p:nvPr/>
            </p:nvSpPr>
            <p:spPr>
              <a:xfrm rot="5400000">
                <a:off x="8153078" y="460090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A3DD4D1F-DF46-0226-31B4-50471559EF68}"/>
                  </a:ext>
                </a:extLst>
              </p:cNvPr>
              <p:cNvSpPr/>
              <p:nvPr/>
            </p:nvSpPr>
            <p:spPr>
              <a:xfrm rot="5400000">
                <a:off x="8153078" y="502642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38364F61-DCD5-83D5-D936-8884EC3555A5}"/>
                  </a:ext>
                </a:extLst>
              </p:cNvPr>
              <p:cNvSpPr/>
              <p:nvPr/>
            </p:nvSpPr>
            <p:spPr>
              <a:xfrm rot="5400000">
                <a:off x="9406664" y="5451942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2AC4C3D-6F90-AB9C-31C3-B3EB2C066DF3}"/>
                  </a:ext>
                </a:extLst>
              </p:cNvPr>
              <p:cNvSpPr/>
              <p:nvPr/>
            </p:nvSpPr>
            <p:spPr>
              <a:xfrm rot="5400000">
                <a:off x="9406664" y="587745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2FFD49F1-3E56-72CB-C5D3-52D24D0F16F7}"/>
                  </a:ext>
                </a:extLst>
              </p:cNvPr>
              <p:cNvSpPr/>
              <p:nvPr/>
            </p:nvSpPr>
            <p:spPr>
              <a:xfrm rot="5400000">
                <a:off x="8988802" y="5451942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99BC5DE7-D0E1-5079-29F6-285A609D6B65}"/>
                  </a:ext>
                </a:extLst>
              </p:cNvPr>
              <p:cNvSpPr/>
              <p:nvPr/>
            </p:nvSpPr>
            <p:spPr>
              <a:xfrm rot="5400000">
                <a:off x="8988802" y="587745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7CED2F29-CEC7-ED40-997D-CFF42F47229F}"/>
                  </a:ext>
                </a:extLst>
              </p:cNvPr>
              <p:cNvSpPr/>
              <p:nvPr/>
            </p:nvSpPr>
            <p:spPr>
              <a:xfrm rot="5400000">
                <a:off x="8570941" y="5451942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CB0F8B52-B134-2400-7B46-5FFB05134F8F}"/>
                  </a:ext>
                </a:extLst>
              </p:cNvPr>
              <p:cNvSpPr/>
              <p:nvPr/>
            </p:nvSpPr>
            <p:spPr>
              <a:xfrm rot="5400000">
                <a:off x="8570941" y="587745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8DB2865F-C404-12E2-9970-17F4156BFF08}"/>
                  </a:ext>
                </a:extLst>
              </p:cNvPr>
              <p:cNvSpPr/>
              <p:nvPr/>
            </p:nvSpPr>
            <p:spPr>
              <a:xfrm rot="5400000">
                <a:off x="8153078" y="5451942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E4EE8808-B0F6-7D7D-F866-1466529E90C3}"/>
                  </a:ext>
                </a:extLst>
              </p:cNvPr>
              <p:cNvSpPr/>
              <p:nvPr/>
            </p:nvSpPr>
            <p:spPr>
              <a:xfrm rot="5400000">
                <a:off x="8153078" y="587745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E00AB5AA-6DC5-2803-DB6B-877E93C9C4F3}"/>
                  </a:ext>
                </a:extLst>
              </p:cNvPr>
              <p:cNvSpPr/>
              <p:nvPr/>
            </p:nvSpPr>
            <p:spPr>
              <a:xfrm rot="5400000">
                <a:off x="9406664" y="6302975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23E78B05-DCFA-60B9-9CDB-658EB736F3ED}"/>
                  </a:ext>
                </a:extLst>
              </p:cNvPr>
              <p:cNvSpPr/>
              <p:nvPr/>
            </p:nvSpPr>
            <p:spPr>
              <a:xfrm rot="5400000">
                <a:off x="9406664" y="672849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9EB29C10-55CF-3AA0-A435-8A3A8BF4FE26}"/>
                  </a:ext>
                </a:extLst>
              </p:cNvPr>
              <p:cNvSpPr/>
              <p:nvPr/>
            </p:nvSpPr>
            <p:spPr>
              <a:xfrm rot="5400000">
                <a:off x="8988802" y="6302975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CD091D1E-037E-A311-3259-562B16AB1E16}"/>
                  </a:ext>
                </a:extLst>
              </p:cNvPr>
              <p:cNvSpPr/>
              <p:nvPr/>
            </p:nvSpPr>
            <p:spPr>
              <a:xfrm rot="5400000">
                <a:off x="8988802" y="672849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4E3649AD-9851-8B5F-73E8-ACD352EADD30}"/>
                  </a:ext>
                </a:extLst>
              </p:cNvPr>
              <p:cNvSpPr/>
              <p:nvPr/>
            </p:nvSpPr>
            <p:spPr>
              <a:xfrm rot="5400000">
                <a:off x="8570941" y="6302975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763A921-A45C-02EB-AA3A-263DC4FD88B5}"/>
                  </a:ext>
                </a:extLst>
              </p:cNvPr>
              <p:cNvSpPr/>
              <p:nvPr/>
            </p:nvSpPr>
            <p:spPr>
              <a:xfrm rot="5400000">
                <a:off x="8570941" y="672849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110E8877-8C6A-5EB2-0A36-46F6BC689E9D}"/>
                  </a:ext>
                </a:extLst>
              </p:cNvPr>
              <p:cNvSpPr/>
              <p:nvPr/>
            </p:nvSpPr>
            <p:spPr>
              <a:xfrm rot="5400000">
                <a:off x="8153078" y="6302975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E1F05294-61F9-938A-7F8E-89AE4ECC78C6}"/>
                  </a:ext>
                </a:extLst>
              </p:cNvPr>
              <p:cNvSpPr/>
              <p:nvPr/>
            </p:nvSpPr>
            <p:spPr>
              <a:xfrm rot="5400000">
                <a:off x="8153078" y="672849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DDAF8B4D-5982-4A4E-61B3-9685A4AC3142}"/>
                  </a:ext>
                </a:extLst>
              </p:cNvPr>
              <p:cNvSpPr/>
              <p:nvPr/>
            </p:nvSpPr>
            <p:spPr>
              <a:xfrm rot="5400000">
                <a:off x="9406664" y="7154011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0C5C74C2-379F-BFB1-DE09-B5E145AAEC9E}"/>
                  </a:ext>
                </a:extLst>
              </p:cNvPr>
              <p:cNvSpPr/>
              <p:nvPr/>
            </p:nvSpPr>
            <p:spPr>
              <a:xfrm rot="5400000">
                <a:off x="9406664" y="757952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4A9D204F-91ED-CA1B-F8AD-FF9EE28DDCCA}"/>
                  </a:ext>
                </a:extLst>
              </p:cNvPr>
              <p:cNvSpPr/>
              <p:nvPr/>
            </p:nvSpPr>
            <p:spPr>
              <a:xfrm rot="5400000">
                <a:off x="8988802" y="7154011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B4FFFE65-1748-2B56-E07D-12579A0981B5}"/>
                  </a:ext>
                </a:extLst>
              </p:cNvPr>
              <p:cNvSpPr/>
              <p:nvPr/>
            </p:nvSpPr>
            <p:spPr>
              <a:xfrm rot="5400000">
                <a:off x="8988802" y="757952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7D6602BD-F435-1867-54CB-5CEAA183D4CD}"/>
                  </a:ext>
                </a:extLst>
              </p:cNvPr>
              <p:cNvSpPr/>
              <p:nvPr/>
            </p:nvSpPr>
            <p:spPr>
              <a:xfrm rot="5400000">
                <a:off x="8570941" y="7154011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AB74AE47-F2BD-0104-6E11-C3DFB5CB6EDA}"/>
                  </a:ext>
                </a:extLst>
              </p:cNvPr>
              <p:cNvSpPr/>
              <p:nvPr/>
            </p:nvSpPr>
            <p:spPr>
              <a:xfrm rot="5400000">
                <a:off x="8570941" y="757952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C9C88FCD-1480-BC07-8137-2ED5C8F0C6C0}"/>
                  </a:ext>
                </a:extLst>
              </p:cNvPr>
              <p:cNvSpPr/>
              <p:nvPr/>
            </p:nvSpPr>
            <p:spPr>
              <a:xfrm rot="5400000">
                <a:off x="8153078" y="7154011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C6B79D7-713E-696E-0151-2D969144DA9A}"/>
                  </a:ext>
                </a:extLst>
              </p:cNvPr>
              <p:cNvSpPr/>
              <p:nvPr/>
            </p:nvSpPr>
            <p:spPr>
              <a:xfrm rot="5400000">
                <a:off x="8153078" y="757952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F63CE02-2600-CA22-BEC9-9E92681AFF26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84" y="1025912"/>
              <a:ext cx="6635632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409E448-F18D-A94F-6DE5-AE5EABE6303D}"/>
                </a:ext>
              </a:extLst>
            </p:cNvPr>
            <p:cNvCxnSpPr>
              <a:cxnSpLocks/>
            </p:cNvCxnSpPr>
            <p:nvPr/>
          </p:nvCxnSpPr>
          <p:spPr>
            <a:xfrm>
              <a:off x="4628348" y="1196769"/>
              <a:ext cx="0" cy="6750463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D521CB-5059-D9BC-BAE8-2B5408E2A7ED}"/>
                </a:ext>
              </a:extLst>
            </p:cNvPr>
            <p:cNvSpPr/>
            <p:nvPr/>
          </p:nvSpPr>
          <p:spPr>
            <a:xfrm>
              <a:off x="4810184" y="341125"/>
              <a:ext cx="6635632" cy="6016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4896E7E-F081-2678-DCAA-B1AAB0F38140}"/>
                </a:ext>
              </a:extLst>
            </p:cNvPr>
            <p:cNvSpPr/>
            <p:nvPr/>
          </p:nvSpPr>
          <p:spPr>
            <a:xfrm>
              <a:off x="3640900" y="1196769"/>
              <a:ext cx="810632" cy="67504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D613499-862D-0E58-C6D8-9878C45BAC27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00" y="8125522"/>
              <a:ext cx="3317816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C3EAD8F6-28C9-3120-C6A9-8727BA524841}"/>
                </a:ext>
              </a:extLst>
            </p:cNvPr>
            <p:cNvCxnSpPr>
              <a:cxnSpLocks/>
            </p:cNvCxnSpPr>
            <p:nvPr/>
          </p:nvCxnSpPr>
          <p:spPr>
            <a:xfrm>
              <a:off x="11638748" y="6302975"/>
              <a:ext cx="0" cy="1644253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13C17691-5242-B73D-0358-EF867B4906C9}"/>
                </a:ext>
              </a:extLst>
            </p:cNvPr>
            <p:cNvSpPr/>
            <p:nvPr/>
          </p:nvSpPr>
          <p:spPr>
            <a:xfrm>
              <a:off x="8140538" y="8195387"/>
              <a:ext cx="3292739" cy="7113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8</a:t>
              </a: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F9E26E35-743C-8741-AD24-7B69F1CE5075}"/>
                </a:ext>
              </a:extLst>
            </p:cNvPr>
            <p:cNvSpPr/>
            <p:nvPr/>
          </p:nvSpPr>
          <p:spPr>
            <a:xfrm>
              <a:off x="11805824" y="6302975"/>
              <a:ext cx="501568" cy="16442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41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C3318B3B-0E87-A1A6-87B8-8BC55C371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7">
            <a:extLst>
              <a:ext uri="{FF2B5EF4-FFF2-40B4-BE49-F238E27FC236}">
                <a16:creationId xmlns:a16="http://schemas.microsoft.com/office/drawing/2014/main" id="{6E7F9B28-BB52-D057-D2A1-0AD59B2BB62A}"/>
              </a:ext>
            </a:extLst>
          </p:cNvPr>
          <p:cNvSpPr/>
          <p:nvPr/>
        </p:nvSpPr>
        <p:spPr>
          <a:xfrm rot="16200000" flipH="1">
            <a:off x="1644761" y="2401100"/>
            <a:ext cx="1001755" cy="123196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Generate Trial Emission</a:t>
            </a:r>
            <a:endParaRPr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74" name="Google Shape;374;p17">
            <a:extLst>
              <a:ext uri="{FF2B5EF4-FFF2-40B4-BE49-F238E27FC236}">
                <a16:creationId xmlns:a16="http://schemas.microsoft.com/office/drawing/2014/main" id="{7593E3CF-D543-A599-1A30-6FD1CAB4687A}"/>
              </a:ext>
            </a:extLst>
          </p:cNvPr>
          <p:cNvSpPr/>
          <p:nvPr/>
        </p:nvSpPr>
        <p:spPr>
          <a:xfrm rot="16200000" flipH="1">
            <a:off x="5922083" y="2399640"/>
            <a:ext cx="1004676" cy="123196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Evaluate PDFs w.</a:t>
            </a:r>
            <a:b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LHAPDF</a:t>
            </a:r>
          </a:p>
        </p:txBody>
      </p:sp>
      <p:cxnSp>
        <p:nvCxnSpPr>
          <p:cNvPr id="375" name="Google Shape;375;p17">
            <a:extLst>
              <a:ext uri="{FF2B5EF4-FFF2-40B4-BE49-F238E27FC236}">
                <a16:creationId xmlns:a16="http://schemas.microsoft.com/office/drawing/2014/main" id="{B0E3C5C0-1EF7-7B9E-BB49-82E69B0B047A}"/>
              </a:ext>
            </a:extLst>
          </p:cNvPr>
          <p:cNvCxnSpPr>
            <a:stCxn id="376" idx="2"/>
            <a:endCxn id="377" idx="0"/>
          </p:cNvCxnSpPr>
          <p:nvPr/>
        </p:nvCxnSpPr>
        <p:spPr>
          <a:xfrm rot="10800000" flipH="1">
            <a:off x="1529470" y="3518016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8" name="Google Shape;378;p17">
            <a:extLst>
              <a:ext uri="{FF2B5EF4-FFF2-40B4-BE49-F238E27FC236}">
                <a16:creationId xmlns:a16="http://schemas.microsoft.com/office/drawing/2014/main" id="{5786989F-FCAF-E52F-9EAF-10FFBAC4506D}"/>
              </a:ext>
            </a:extLst>
          </p:cNvPr>
          <p:cNvSpPr/>
          <p:nvPr/>
        </p:nvSpPr>
        <p:spPr>
          <a:xfrm rot="16200000" flipH="1">
            <a:off x="3766053" y="2402562"/>
            <a:ext cx="1004679" cy="123196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Check</a:t>
            </a:r>
            <a:b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r>
              <a:rPr lang="en-GB" sz="1200" i="1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 &gt; </a:t>
            </a:r>
            <a:r>
              <a:rPr lang="en-GB" sz="1200" i="1" dirty="0" err="1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200" i="1" baseline="-25000" dirty="0" err="1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</a:t>
            </a:r>
            <a:endParaRPr lang="en-GB" sz="1600" i="1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endParaRPr lang="en-US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77" name="Google Shape;377;p17">
            <a:extLst>
              <a:ext uri="{FF2B5EF4-FFF2-40B4-BE49-F238E27FC236}">
                <a16:creationId xmlns:a16="http://schemas.microsoft.com/office/drawing/2014/main" id="{9D30A9C3-7424-7D1F-DCF3-DD24C73BA289}"/>
              </a:ext>
            </a:extLst>
          </p:cNvPr>
          <p:cNvSpPr/>
          <p:nvPr/>
        </p:nvSpPr>
        <p:spPr>
          <a:xfrm rot="16200000" flipH="1">
            <a:off x="2770967" y="3064431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79" name="Google Shape;379;p17">
            <a:extLst>
              <a:ext uri="{FF2B5EF4-FFF2-40B4-BE49-F238E27FC236}">
                <a16:creationId xmlns:a16="http://schemas.microsoft.com/office/drawing/2014/main" id="{BFC4CA40-D48D-1FB4-FEE9-75C99A2DB788}"/>
              </a:ext>
            </a:extLst>
          </p:cNvPr>
          <p:cNvSpPr/>
          <p:nvPr/>
        </p:nvSpPr>
        <p:spPr>
          <a:xfrm rot="16200000" flipH="1">
            <a:off x="4910470" y="3064431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80" name="Google Shape;380;p17">
            <a:extLst>
              <a:ext uri="{FF2B5EF4-FFF2-40B4-BE49-F238E27FC236}">
                <a16:creationId xmlns:a16="http://schemas.microsoft.com/office/drawing/2014/main" id="{A9B43268-1520-0659-2D80-AABCE887302D}"/>
              </a:ext>
            </a:extLst>
          </p:cNvPr>
          <p:cNvSpPr/>
          <p:nvPr/>
        </p:nvSpPr>
        <p:spPr>
          <a:xfrm rot="16200000" flipH="1">
            <a:off x="7049975" y="3064431"/>
            <a:ext cx="888845" cy="907171"/>
          </a:xfrm>
          <a:prstGeom prst="rect">
            <a:avLst/>
          </a:prstGeom>
          <a:solidFill>
            <a:srgbClr val="F7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381" name="Google Shape;381;p17">
            <a:extLst>
              <a:ext uri="{FF2B5EF4-FFF2-40B4-BE49-F238E27FC236}">
                <a16:creationId xmlns:a16="http://schemas.microsoft.com/office/drawing/2014/main" id="{008BA98F-C737-1BD4-8C11-D8578A5C23C8}"/>
              </a:ext>
            </a:extLst>
          </p:cNvPr>
          <p:cNvCxnSpPr>
            <a:stCxn id="379" idx="2"/>
            <a:endCxn id="380" idx="0"/>
          </p:cNvCxnSpPr>
          <p:nvPr/>
        </p:nvCxnSpPr>
        <p:spPr>
          <a:xfrm rot="10800000" flipH="1">
            <a:off x="5808477" y="3518016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6" name="Google Shape;376;p17">
            <a:extLst>
              <a:ext uri="{FF2B5EF4-FFF2-40B4-BE49-F238E27FC236}">
                <a16:creationId xmlns:a16="http://schemas.microsoft.com/office/drawing/2014/main" id="{31524BDE-1D47-103E-A667-82251E1B1467}"/>
              </a:ext>
            </a:extLst>
          </p:cNvPr>
          <p:cNvSpPr/>
          <p:nvPr/>
        </p:nvSpPr>
        <p:spPr>
          <a:xfrm rot="16200000" flipH="1">
            <a:off x="631463" y="3064431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Max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382" name="Google Shape;382;p17">
            <a:extLst>
              <a:ext uri="{FF2B5EF4-FFF2-40B4-BE49-F238E27FC236}">
                <a16:creationId xmlns:a16="http://schemas.microsoft.com/office/drawing/2014/main" id="{411F73E3-FEF0-C8CC-9552-72BF2F634759}"/>
              </a:ext>
            </a:extLst>
          </p:cNvPr>
          <p:cNvCxnSpPr>
            <a:stCxn id="377" idx="2"/>
            <a:endCxn id="379" idx="0"/>
          </p:cNvCxnSpPr>
          <p:nvPr/>
        </p:nvCxnSpPr>
        <p:spPr>
          <a:xfrm rot="10800000" flipH="1">
            <a:off x="3668975" y="3518016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3" name="Google Shape;383;p17">
            <a:extLst>
              <a:ext uri="{FF2B5EF4-FFF2-40B4-BE49-F238E27FC236}">
                <a16:creationId xmlns:a16="http://schemas.microsoft.com/office/drawing/2014/main" id="{77419549-1E4C-62DB-2F1C-4363F7F0CDC2}"/>
              </a:ext>
            </a:extLst>
          </p:cNvPr>
          <p:cNvCxnSpPr>
            <a:stCxn id="384" idx="2"/>
            <a:endCxn id="385" idx="0"/>
          </p:cNvCxnSpPr>
          <p:nvPr/>
        </p:nvCxnSpPr>
        <p:spPr>
          <a:xfrm rot="10800000" flipH="1">
            <a:off x="1529470" y="4406981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85" name="Google Shape;385;p17">
            <a:extLst>
              <a:ext uri="{FF2B5EF4-FFF2-40B4-BE49-F238E27FC236}">
                <a16:creationId xmlns:a16="http://schemas.microsoft.com/office/drawing/2014/main" id="{856DF9E5-1171-512D-7BEA-89C7101FBB4B}"/>
              </a:ext>
            </a:extLst>
          </p:cNvPr>
          <p:cNvSpPr/>
          <p:nvPr/>
        </p:nvSpPr>
        <p:spPr>
          <a:xfrm rot="16200000" flipH="1">
            <a:off x="2770967" y="3953396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86" name="Google Shape;386;p17">
            <a:extLst>
              <a:ext uri="{FF2B5EF4-FFF2-40B4-BE49-F238E27FC236}">
                <a16:creationId xmlns:a16="http://schemas.microsoft.com/office/drawing/2014/main" id="{DA187F60-ADC4-7D05-5CC4-90C9D9CF0C98}"/>
              </a:ext>
            </a:extLst>
          </p:cNvPr>
          <p:cNvSpPr/>
          <p:nvPr/>
        </p:nvSpPr>
        <p:spPr>
          <a:xfrm rot="16200000" flipH="1">
            <a:off x="4910470" y="3953396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87" name="Google Shape;387;p17">
            <a:extLst>
              <a:ext uri="{FF2B5EF4-FFF2-40B4-BE49-F238E27FC236}">
                <a16:creationId xmlns:a16="http://schemas.microsoft.com/office/drawing/2014/main" id="{6556E1FA-797F-99DC-194D-FFC6BF279C01}"/>
              </a:ext>
            </a:extLst>
          </p:cNvPr>
          <p:cNvSpPr/>
          <p:nvPr/>
        </p:nvSpPr>
        <p:spPr>
          <a:xfrm rot="16200000" flipH="1">
            <a:off x="7049975" y="3953396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lang="en-GB"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sp>
        <p:nvSpPr>
          <p:cNvPr id="384" name="Google Shape;384;p17">
            <a:extLst>
              <a:ext uri="{FF2B5EF4-FFF2-40B4-BE49-F238E27FC236}">
                <a16:creationId xmlns:a16="http://schemas.microsoft.com/office/drawing/2014/main" id="{362F52AA-FB82-9168-C9DB-A7E704AF03B9}"/>
              </a:ext>
            </a:extLst>
          </p:cNvPr>
          <p:cNvSpPr/>
          <p:nvPr/>
        </p:nvSpPr>
        <p:spPr>
          <a:xfrm rot="16200000" flipH="1">
            <a:off x="631463" y="3953396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Max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388" name="Google Shape;388;p17">
            <a:extLst>
              <a:ext uri="{FF2B5EF4-FFF2-40B4-BE49-F238E27FC236}">
                <a16:creationId xmlns:a16="http://schemas.microsoft.com/office/drawing/2014/main" id="{04C5113B-EF3D-1A27-8016-7B03D0B988B1}"/>
              </a:ext>
            </a:extLst>
          </p:cNvPr>
          <p:cNvCxnSpPr>
            <a:stCxn id="385" idx="2"/>
            <a:endCxn id="386" idx="0"/>
          </p:cNvCxnSpPr>
          <p:nvPr/>
        </p:nvCxnSpPr>
        <p:spPr>
          <a:xfrm rot="10800000" flipH="1">
            <a:off x="3668975" y="4406981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9" name="Google Shape;389;p17">
            <a:extLst>
              <a:ext uri="{FF2B5EF4-FFF2-40B4-BE49-F238E27FC236}">
                <a16:creationId xmlns:a16="http://schemas.microsoft.com/office/drawing/2014/main" id="{CF001CB6-8BD5-3ED6-BBBE-607237AA56B5}"/>
              </a:ext>
            </a:extLst>
          </p:cNvPr>
          <p:cNvCxnSpPr>
            <a:stCxn id="386" idx="2"/>
            <a:endCxn id="387" idx="0"/>
          </p:cNvCxnSpPr>
          <p:nvPr/>
        </p:nvCxnSpPr>
        <p:spPr>
          <a:xfrm rot="10800000" flipH="1">
            <a:off x="5808477" y="4406981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0" name="Google Shape;390;p17">
            <a:extLst>
              <a:ext uri="{FF2B5EF4-FFF2-40B4-BE49-F238E27FC236}">
                <a16:creationId xmlns:a16="http://schemas.microsoft.com/office/drawing/2014/main" id="{5EE387A0-F272-41F0-EF7F-25A3D076CD12}"/>
              </a:ext>
            </a:extLst>
          </p:cNvPr>
          <p:cNvCxnSpPr>
            <a:stCxn id="391" idx="2"/>
            <a:endCxn id="392" idx="0"/>
          </p:cNvCxnSpPr>
          <p:nvPr/>
        </p:nvCxnSpPr>
        <p:spPr>
          <a:xfrm rot="10800000" flipH="1">
            <a:off x="1529470" y="5295945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2" name="Google Shape;392;p17">
            <a:extLst>
              <a:ext uri="{FF2B5EF4-FFF2-40B4-BE49-F238E27FC236}">
                <a16:creationId xmlns:a16="http://schemas.microsoft.com/office/drawing/2014/main" id="{0349D0DD-8593-018A-BFEC-8D507B1A6E0D}"/>
              </a:ext>
            </a:extLst>
          </p:cNvPr>
          <p:cNvSpPr/>
          <p:nvPr/>
        </p:nvSpPr>
        <p:spPr>
          <a:xfrm rot="16200000" flipH="1">
            <a:off x="2770967" y="4842360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93" name="Google Shape;393;p17">
            <a:extLst>
              <a:ext uri="{FF2B5EF4-FFF2-40B4-BE49-F238E27FC236}">
                <a16:creationId xmlns:a16="http://schemas.microsoft.com/office/drawing/2014/main" id="{6B527304-5B09-700C-1DD9-D6D69C0FF9CB}"/>
              </a:ext>
            </a:extLst>
          </p:cNvPr>
          <p:cNvSpPr/>
          <p:nvPr/>
        </p:nvSpPr>
        <p:spPr>
          <a:xfrm rot="16200000" flipH="1">
            <a:off x="4910470" y="4842360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lang="en-GB"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sp>
        <p:nvSpPr>
          <p:cNvPr id="391" name="Google Shape;391;p17">
            <a:extLst>
              <a:ext uri="{FF2B5EF4-FFF2-40B4-BE49-F238E27FC236}">
                <a16:creationId xmlns:a16="http://schemas.microsoft.com/office/drawing/2014/main" id="{47DDE507-0B15-F881-4943-9D94195C4EC3}"/>
              </a:ext>
            </a:extLst>
          </p:cNvPr>
          <p:cNvSpPr/>
          <p:nvPr/>
        </p:nvSpPr>
        <p:spPr>
          <a:xfrm rot="16200000" flipH="1">
            <a:off x="631463" y="4842360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Max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394" name="Google Shape;394;p17">
            <a:extLst>
              <a:ext uri="{FF2B5EF4-FFF2-40B4-BE49-F238E27FC236}">
                <a16:creationId xmlns:a16="http://schemas.microsoft.com/office/drawing/2014/main" id="{8746D057-8B99-38CF-6A11-97893F8DF884}"/>
              </a:ext>
            </a:extLst>
          </p:cNvPr>
          <p:cNvCxnSpPr>
            <a:stCxn id="395" idx="2"/>
            <a:endCxn id="396" idx="0"/>
          </p:cNvCxnSpPr>
          <p:nvPr/>
        </p:nvCxnSpPr>
        <p:spPr>
          <a:xfrm rot="10800000" flipH="1">
            <a:off x="5808477" y="6184909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7" name="Google Shape;397;p17">
            <a:extLst>
              <a:ext uri="{FF2B5EF4-FFF2-40B4-BE49-F238E27FC236}">
                <a16:creationId xmlns:a16="http://schemas.microsoft.com/office/drawing/2014/main" id="{E958C83F-FC7C-B7B2-33D1-9217C08845ED}"/>
              </a:ext>
            </a:extLst>
          </p:cNvPr>
          <p:cNvCxnSpPr>
            <a:stCxn id="392" idx="2"/>
            <a:endCxn id="393" idx="0"/>
          </p:cNvCxnSpPr>
          <p:nvPr/>
        </p:nvCxnSpPr>
        <p:spPr>
          <a:xfrm rot="10800000" flipH="1">
            <a:off x="3668975" y="5295945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10" name="Google Shape;410;p17">
            <a:extLst>
              <a:ext uri="{FF2B5EF4-FFF2-40B4-BE49-F238E27FC236}">
                <a16:creationId xmlns:a16="http://schemas.microsoft.com/office/drawing/2014/main" id="{95E1A1F1-7C75-BA26-472D-23D23BEB1863}"/>
              </a:ext>
            </a:extLst>
          </p:cNvPr>
          <p:cNvSpPr/>
          <p:nvPr/>
        </p:nvSpPr>
        <p:spPr>
          <a:xfrm rot="16200000" flipH="1">
            <a:off x="2770967" y="5731324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95" name="Google Shape;395;p17">
            <a:extLst>
              <a:ext uri="{FF2B5EF4-FFF2-40B4-BE49-F238E27FC236}">
                <a16:creationId xmlns:a16="http://schemas.microsoft.com/office/drawing/2014/main" id="{3A014120-D459-1B6C-780C-A7132AB5EC88}"/>
              </a:ext>
            </a:extLst>
          </p:cNvPr>
          <p:cNvSpPr/>
          <p:nvPr/>
        </p:nvSpPr>
        <p:spPr>
          <a:xfrm rot="16200000" flipH="1">
            <a:off x="4910470" y="5731324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lang="en-GB"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sp>
        <p:nvSpPr>
          <p:cNvPr id="396" name="Google Shape;396;p17">
            <a:extLst>
              <a:ext uri="{FF2B5EF4-FFF2-40B4-BE49-F238E27FC236}">
                <a16:creationId xmlns:a16="http://schemas.microsoft.com/office/drawing/2014/main" id="{C09BF4EF-A33B-0060-DBB1-A3E1D5C523A5}"/>
              </a:ext>
            </a:extLst>
          </p:cNvPr>
          <p:cNvSpPr/>
          <p:nvPr/>
        </p:nvSpPr>
        <p:spPr>
          <a:xfrm rot="16200000" flipH="1">
            <a:off x="7049975" y="5731324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11" name="Google Shape;411;p17">
            <a:extLst>
              <a:ext uri="{FF2B5EF4-FFF2-40B4-BE49-F238E27FC236}">
                <a16:creationId xmlns:a16="http://schemas.microsoft.com/office/drawing/2014/main" id="{20900EE7-8DE4-1014-109F-66F4AAF654B4}"/>
              </a:ext>
            </a:extLst>
          </p:cNvPr>
          <p:cNvSpPr/>
          <p:nvPr/>
        </p:nvSpPr>
        <p:spPr>
          <a:xfrm rot="16200000" flipH="1">
            <a:off x="631463" y="5731324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Max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412" name="Google Shape;412;p17">
            <a:extLst>
              <a:ext uri="{FF2B5EF4-FFF2-40B4-BE49-F238E27FC236}">
                <a16:creationId xmlns:a16="http://schemas.microsoft.com/office/drawing/2014/main" id="{C8694900-E4A0-2B9C-D6E6-987C2B4B0105}"/>
              </a:ext>
            </a:extLst>
          </p:cNvPr>
          <p:cNvCxnSpPr>
            <a:stCxn id="410" idx="2"/>
            <a:endCxn id="395" idx="0"/>
          </p:cNvCxnSpPr>
          <p:nvPr/>
        </p:nvCxnSpPr>
        <p:spPr>
          <a:xfrm rot="10800000" flipH="1">
            <a:off x="3668975" y="6184909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13" name="Google Shape;413;p17">
            <a:extLst>
              <a:ext uri="{FF2B5EF4-FFF2-40B4-BE49-F238E27FC236}">
                <a16:creationId xmlns:a16="http://schemas.microsoft.com/office/drawing/2014/main" id="{582D8FDD-DAE3-A4EC-B266-1C81D81AF026}"/>
              </a:ext>
            </a:extLst>
          </p:cNvPr>
          <p:cNvCxnSpPr>
            <a:stCxn id="411" idx="2"/>
            <a:endCxn id="410" idx="0"/>
          </p:cNvCxnSpPr>
          <p:nvPr/>
        </p:nvCxnSpPr>
        <p:spPr>
          <a:xfrm rot="10800000" flipH="1">
            <a:off x="1529470" y="6184909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14" name="Google Shape;414;p17">
            <a:extLst>
              <a:ext uri="{FF2B5EF4-FFF2-40B4-BE49-F238E27FC236}">
                <a16:creationId xmlns:a16="http://schemas.microsoft.com/office/drawing/2014/main" id="{F3C7F07B-D746-48BD-BFB6-BB070D21946E}"/>
              </a:ext>
            </a:extLst>
          </p:cNvPr>
          <p:cNvCxnSpPr>
            <a:stCxn id="393" idx="2"/>
            <a:endCxn id="415" idx="0"/>
          </p:cNvCxnSpPr>
          <p:nvPr/>
        </p:nvCxnSpPr>
        <p:spPr>
          <a:xfrm rot="10800000" flipH="1">
            <a:off x="5808477" y="5295945"/>
            <a:ext cx="123196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16" name="Google Shape;416;p17">
            <a:extLst>
              <a:ext uri="{FF2B5EF4-FFF2-40B4-BE49-F238E27FC236}">
                <a16:creationId xmlns:a16="http://schemas.microsoft.com/office/drawing/2014/main" id="{33DD1321-819E-33D7-C6CE-66FC7FB7D698}"/>
              </a:ext>
            </a:extLst>
          </p:cNvPr>
          <p:cNvSpPr/>
          <p:nvPr/>
        </p:nvSpPr>
        <p:spPr>
          <a:xfrm rot="16200000" flipH="1">
            <a:off x="9189206" y="4842360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17" name="Google Shape;417;p17">
            <a:extLst>
              <a:ext uri="{FF2B5EF4-FFF2-40B4-BE49-F238E27FC236}">
                <a16:creationId xmlns:a16="http://schemas.microsoft.com/office/drawing/2014/main" id="{E1817906-3CC4-2CFB-75B8-E6F4A8C51ED8}"/>
              </a:ext>
            </a:extLst>
          </p:cNvPr>
          <p:cNvSpPr/>
          <p:nvPr/>
        </p:nvSpPr>
        <p:spPr>
          <a:xfrm rot="16200000" flipH="1">
            <a:off x="11343477" y="4845434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18" name="Google Shape;418;p17">
            <a:extLst>
              <a:ext uri="{FF2B5EF4-FFF2-40B4-BE49-F238E27FC236}">
                <a16:creationId xmlns:a16="http://schemas.microsoft.com/office/drawing/2014/main" id="{BBD19D1F-BCEA-151F-3889-342A9E2ECD7A}"/>
              </a:ext>
            </a:extLst>
          </p:cNvPr>
          <p:cNvSpPr/>
          <p:nvPr/>
        </p:nvSpPr>
        <p:spPr>
          <a:xfrm rot="16200000" flipH="1">
            <a:off x="13468213" y="4842360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19" name="Google Shape;419;p17">
            <a:extLst>
              <a:ext uri="{FF2B5EF4-FFF2-40B4-BE49-F238E27FC236}">
                <a16:creationId xmlns:a16="http://schemas.microsoft.com/office/drawing/2014/main" id="{A384C7BB-092B-F21D-5C10-54FBECCCB835}"/>
              </a:ext>
            </a:extLst>
          </p:cNvPr>
          <p:cNvSpPr/>
          <p:nvPr/>
        </p:nvSpPr>
        <p:spPr>
          <a:xfrm rot="16200000" flipH="1">
            <a:off x="7049975" y="4842360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420" name="Google Shape;420;p17">
            <a:extLst>
              <a:ext uri="{FF2B5EF4-FFF2-40B4-BE49-F238E27FC236}">
                <a16:creationId xmlns:a16="http://schemas.microsoft.com/office/drawing/2014/main" id="{FB33A65D-D001-5155-3F54-FA2A2E2EE35A}"/>
              </a:ext>
            </a:extLst>
          </p:cNvPr>
          <p:cNvCxnSpPr>
            <a:stCxn id="419" idx="2"/>
            <a:endCxn id="416" idx="0"/>
          </p:cNvCxnSpPr>
          <p:nvPr/>
        </p:nvCxnSpPr>
        <p:spPr>
          <a:xfrm rot="10800000" flipH="1">
            <a:off x="7947982" y="5295945"/>
            <a:ext cx="123196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21" name="Google Shape;421;p17">
            <a:extLst>
              <a:ext uri="{FF2B5EF4-FFF2-40B4-BE49-F238E27FC236}">
                <a16:creationId xmlns:a16="http://schemas.microsoft.com/office/drawing/2014/main" id="{D46C7105-89BB-8D1D-733C-F59294394C92}"/>
              </a:ext>
            </a:extLst>
          </p:cNvPr>
          <p:cNvCxnSpPr>
            <a:stCxn id="416" idx="2"/>
            <a:endCxn id="417" idx="0"/>
          </p:cNvCxnSpPr>
          <p:nvPr/>
        </p:nvCxnSpPr>
        <p:spPr>
          <a:xfrm>
            <a:off x="10087214" y="5295946"/>
            <a:ext cx="1247100" cy="30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22" name="Google Shape;422;p17">
            <a:extLst>
              <a:ext uri="{FF2B5EF4-FFF2-40B4-BE49-F238E27FC236}">
                <a16:creationId xmlns:a16="http://schemas.microsoft.com/office/drawing/2014/main" id="{7C43F07A-0980-ECEE-EC9B-9CD2C7A387C7}"/>
              </a:ext>
            </a:extLst>
          </p:cNvPr>
          <p:cNvCxnSpPr>
            <a:stCxn id="417" idx="2"/>
            <a:endCxn id="418" idx="0"/>
          </p:cNvCxnSpPr>
          <p:nvPr/>
        </p:nvCxnSpPr>
        <p:spPr>
          <a:xfrm flipV="1">
            <a:off x="12241485" y="5295946"/>
            <a:ext cx="1217565" cy="30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23" name="Google Shape;423;p17">
            <a:extLst>
              <a:ext uri="{FF2B5EF4-FFF2-40B4-BE49-F238E27FC236}">
                <a16:creationId xmlns:a16="http://schemas.microsoft.com/office/drawing/2014/main" id="{B39A16F2-736A-B26D-5317-251A134E014E}"/>
              </a:ext>
            </a:extLst>
          </p:cNvPr>
          <p:cNvCxnSpPr>
            <a:cxnSpLocks/>
            <a:stCxn id="418" idx="2"/>
            <a:endCxn id="424" idx="0"/>
          </p:cNvCxnSpPr>
          <p:nvPr/>
        </p:nvCxnSpPr>
        <p:spPr>
          <a:xfrm>
            <a:off x="14366221" y="5295946"/>
            <a:ext cx="446378" cy="6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4" name="Google Shape;424;p17">
            <a:extLst>
              <a:ext uri="{FF2B5EF4-FFF2-40B4-BE49-F238E27FC236}">
                <a16:creationId xmlns:a16="http://schemas.microsoft.com/office/drawing/2014/main" id="{31875CD1-1C6C-CD51-4AF2-ECCEC09786B5}"/>
              </a:ext>
            </a:extLst>
          </p:cNvPr>
          <p:cNvSpPr/>
          <p:nvPr/>
        </p:nvSpPr>
        <p:spPr>
          <a:xfrm rot="16200000" flipH="1">
            <a:off x="14779555" y="4886133"/>
            <a:ext cx="887011" cy="820922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  <a:endParaRPr sz="12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29" name="Google Shape;429;p17">
            <a:extLst>
              <a:ext uri="{FF2B5EF4-FFF2-40B4-BE49-F238E27FC236}">
                <a16:creationId xmlns:a16="http://schemas.microsoft.com/office/drawing/2014/main" id="{8A0C9EB4-5F30-3A00-CD79-89915FD236DF}"/>
              </a:ext>
            </a:extLst>
          </p:cNvPr>
          <p:cNvSpPr/>
          <p:nvPr/>
        </p:nvSpPr>
        <p:spPr>
          <a:xfrm rot="16200000" flipH="1">
            <a:off x="9189342" y="5731324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30" name="Google Shape;430;p17">
            <a:extLst>
              <a:ext uri="{FF2B5EF4-FFF2-40B4-BE49-F238E27FC236}">
                <a16:creationId xmlns:a16="http://schemas.microsoft.com/office/drawing/2014/main" id="{951790C5-DD80-A191-FD98-6FD735593271}"/>
              </a:ext>
            </a:extLst>
          </p:cNvPr>
          <p:cNvSpPr/>
          <p:nvPr/>
        </p:nvSpPr>
        <p:spPr>
          <a:xfrm rot="16200000" flipH="1">
            <a:off x="11345048" y="5734280"/>
            <a:ext cx="888845" cy="9071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31" name="Google Shape;431;p17">
            <a:extLst>
              <a:ext uri="{FF2B5EF4-FFF2-40B4-BE49-F238E27FC236}">
                <a16:creationId xmlns:a16="http://schemas.microsoft.com/office/drawing/2014/main" id="{852E2157-22E6-01C4-8F0C-8CF0FC501416}"/>
              </a:ext>
            </a:extLst>
          </p:cNvPr>
          <p:cNvSpPr/>
          <p:nvPr/>
        </p:nvSpPr>
        <p:spPr>
          <a:xfrm rot="16200000" flipH="1">
            <a:off x="13468485" y="5731324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32" name="Google Shape;432;p17">
            <a:extLst>
              <a:ext uri="{FF2B5EF4-FFF2-40B4-BE49-F238E27FC236}">
                <a16:creationId xmlns:a16="http://schemas.microsoft.com/office/drawing/2014/main" id="{8C6B1726-B0AE-C2FE-DD00-87C017CBD476}"/>
              </a:ext>
            </a:extLst>
          </p:cNvPr>
          <p:cNvSpPr/>
          <p:nvPr/>
        </p:nvSpPr>
        <p:spPr>
          <a:xfrm rot="16200000" flipH="1">
            <a:off x="14779735" y="5774316"/>
            <a:ext cx="887011" cy="820919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  <a:endParaRPr sz="12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33" name="Google Shape;433;p17">
            <a:extLst>
              <a:ext uri="{FF2B5EF4-FFF2-40B4-BE49-F238E27FC236}">
                <a16:creationId xmlns:a16="http://schemas.microsoft.com/office/drawing/2014/main" id="{D351521A-C6A1-214B-86C6-EEEEF3F31FDB}"/>
              </a:ext>
            </a:extLst>
          </p:cNvPr>
          <p:cNvSpPr/>
          <p:nvPr/>
        </p:nvSpPr>
        <p:spPr>
          <a:xfrm rot="16200000" flipH="1">
            <a:off x="14779421" y="3997950"/>
            <a:ext cx="887011" cy="820924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  <a:endParaRPr sz="12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34" name="Google Shape;434;p17">
            <a:extLst>
              <a:ext uri="{FF2B5EF4-FFF2-40B4-BE49-F238E27FC236}">
                <a16:creationId xmlns:a16="http://schemas.microsoft.com/office/drawing/2014/main" id="{159DAD70-0C98-4FDC-99E5-86864C2E969D}"/>
              </a:ext>
            </a:extLst>
          </p:cNvPr>
          <p:cNvSpPr/>
          <p:nvPr/>
        </p:nvSpPr>
        <p:spPr>
          <a:xfrm rot="16200000" flipH="1">
            <a:off x="14779693" y="3107691"/>
            <a:ext cx="887011" cy="820384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  <a:endParaRPr sz="12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35" name="Google Shape;435;p17">
            <a:extLst>
              <a:ext uri="{FF2B5EF4-FFF2-40B4-BE49-F238E27FC236}">
                <a16:creationId xmlns:a16="http://schemas.microsoft.com/office/drawing/2014/main" id="{0421A815-A52F-A027-261E-6D3CBE8EF5F4}"/>
              </a:ext>
            </a:extLst>
          </p:cNvPr>
          <p:cNvSpPr/>
          <p:nvPr/>
        </p:nvSpPr>
        <p:spPr>
          <a:xfrm rot="16200000" flipH="1">
            <a:off x="8063081" y="1945286"/>
            <a:ext cx="1007596" cy="2143592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Calculate </a:t>
            </a:r>
            <a:b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Acceptance</a:t>
            </a:r>
            <a:b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Probability</a:t>
            </a:r>
          </a:p>
        </p:txBody>
      </p:sp>
      <p:sp>
        <p:nvSpPr>
          <p:cNvPr id="436" name="Google Shape;436;p17">
            <a:extLst>
              <a:ext uri="{FF2B5EF4-FFF2-40B4-BE49-F238E27FC236}">
                <a16:creationId xmlns:a16="http://schemas.microsoft.com/office/drawing/2014/main" id="{9668BBEA-EE56-57F1-FAC4-15AC2C0A2651}"/>
              </a:ext>
            </a:extLst>
          </p:cNvPr>
          <p:cNvSpPr/>
          <p:nvPr/>
        </p:nvSpPr>
        <p:spPr>
          <a:xfrm rot="16200000" flipH="1">
            <a:off x="12338983" y="2399529"/>
            <a:ext cx="1007594" cy="123196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Make Parton</a:t>
            </a:r>
            <a:endParaRPr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37" name="Google Shape;437;p17">
            <a:extLst>
              <a:ext uri="{FF2B5EF4-FFF2-40B4-BE49-F238E27FC236}">
                <a16:creationId xmlns:a16="http://schemas.microsoft.com/office/drawing/2014/main" id="{E1B88473-1C50-1854-9838-4F73A1312EEB}"/>
              </a:ext>
            </a:extLst>
          </p:cNvPr>
          <p:cNvSpPr/>
          <p:nvPr/>
        </p:nvSpPr>
        <p:spPr>
          <a:xfrm rot="16200000" flipH="1">
            <a:off x="10199593" y="2401102"/>
            <a:ext cx="1007596" cy="123196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Accept / Veto</a:t>
            </a:r>
            <a:endParaRPr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438" name="Google Shape;438;p17">
            <a:extLst>
              <a:ext uri="{FF2B5EF4-FFF2-40B4-BE49-F238E27FC236}">
                <a16:creationId xmlns:a16="http://schemas.microsoft.com/office/drawing/2014/main" id="{BF82710B-2711-3569-6461-7D9E0C0884F4}"/>
              </a:ext>
            </a:extLst>
          </p:cNvPr>
          <p:cNvCxnSpPr/>
          <p:nvPr/>
        </p:nvCxnSpPr>
        <p:spPr>
          <a:xfrm rot="16200000" flipH="1">
            <a:off x="10703631" y="5570555"/>
            <a:ext cx="0" cy="12319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3" name="Google Shape;443;p17">
            <a:extLst>
              <a:ext uri="{FF2B5EF4-FFF2-40B4-BE49-F238E27FC236}">
                <a16:creationId xmlns:a16="http://schemas.microsoft.com/office/drawing/2014/main" id="{1D3B96BC-F7C1-7DA2-454D-347C613C01C8}"/>
              </a:ext>
            </a:extLst>
          </p:cNvPr>
          <p:cNvCxnSpPr/>
          <p:nvPr/>
        </p:nvCxnSpPr>
        <p:spPr>
          <a:xfrm rot="16200000" flipH="1">
            <a:off x="8564037" y="5570555"/>
            <a:ext cx="0" cy="12319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4" name="Google Shape;444;p17">
            <a:extLst>
              <a:ext uri="{FF2B5EF4-FFF2-40B4-BE49-F238E27FC236}">
                <a16:creationId xmlns:a16="http://schemas.microsoft.com/office/drawing/2014/main" id="{897B7C26-42FD-AB83-B012-BFCDA47EE177}"/>
              </a:ext>
            </a:extLst>
          </p:cNvPr>
          <p:cNvCxnSpPr>
            <a:endCxn id="445" idx="0"/>
          </p:cNvCxnSpPr>
          <p:nvPr/>
        </p:nvCxnSpPr>
        <p:spPr>
          <a:xfrm>
            <a:off x="7962206" y="4401848"/>
            <a:ext cx="1217706" cy="51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6" name="Google Shape;446;p17">
            <a:extLst>
              <a:ext uri="{FF2B5EF4-FFF2-40B4-BE49-F238E27FC236}">
                <a16:creationId xmlns:a16="http://schemas.microsoft.com/office/drawing/2014/main" id="{AF03DDFC-C38E-6FBF-0986-70EB18F296AB}"/>
              </a:ext>
            </a:extLst>
          </p:cNvPr>
          <p:cNvCxnSpPr/>
          <p:nvPr/>
        </p:nvCxnSpPr>
        <p:spPr>
          <a:xfrm rot="16200000" flipH="1">
            <a:off x="12879287" y="5522526"/>
            <a:ext cx="0" cy="12319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  <a:effectLst/>
        </p:spPr>
      </p:cxnSp>
      <p:sp>
        <p:nvSpPr>
          <p:cNvPr id="445" name="Google Shape;445;p17">
            <a:extLst>
              <a:ext uri="{FF2B5EF4-FFF2-40B4-BE49-F238E27FC236}">
                <a16:creationId xmlns:a16="http://schemas.microsoft.com/office/drawing/2014/main" id="{4A2603D8-EF85-AFDB-0693-A7A2367FD114}"/>
              </a:ext>
            </a:extLst>
          </p:cNvPr>
          <p:cNvSpPr/>
          <p:nvPr/>
        </p:nvSpPr>
        <p:spPr>
          <a:xfrm rot="16200000" flipH="1">
            <a:off x="9189076" y="3953395"/>
            <a:ext cx="888845" cy="907171"/>
          </a:xfrm>
          <a:prstGeom prst="rect">
            <a:avLst/>
          </a:prstGeom>
          <a:solidFill>
            <a:srgbClr val="F7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54" name="Google Shape;454;p17">
            <a:extLst>
              <a:ext uri="{FF2B5EF4-FFF2-40B4-BE49-F238E27FC236}">
                <a16:creationId xmlns:a16="http://schemas.microsoft.com/office/drawing/2014/main" id="{025123DB-CED7-292D-E4F1-ADEDB37B5E24}"/>
              </a:ext>
            </a:extLst>
          </p:cNvPr>
          <p:cNvSpPr/>
          <p:nvPr/>
        </p:nvSpPr>
        <p:spPr>
          <a:xfrm rot="16200000" flipH="1">
            <a:off x="11343478" y="3954827"/>
            <a:ext cx="888845" cy="9071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55" name="Google Shape;455;p17">
            <a:extLst>
              <a:ext uri="{FF2B5EF4-FFF2-40B4-BE49-F238E27FC236}">
                <a16:creationId xmlns:a16="http://schemas.microsoft.com/office/drawing/2014/main" id="{B123FB77-67F6-8A26-C805-9C3027955FB1}"/>
              </a:ext>
            </a:extLst>
          </p:cNvPr>
          <p:cNvSpPr/>
          <p:nvPr/>
        </p:nvSpPr>
        <p:spPr>
          <a:xfrm rot="16200000" flipH="1">
            <a:off x="13468186" y="3953513"/>
            <a:ext cx="888845" cy="907171"/>
          </a:xfrm>
          <a:prstGeom prst="rect">
            <a:avLst/>
          </a:prstGeom>
          <a:solidFill>
            <a:srgbClr val="F7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456" name="Google Shape;456;p17">
            <a:extLst>
              <a:ext uri="{FF2B5EF4-FFF2-40B4-BE49-F238E27FC236}">
                <a16:creationId xmlns:a16="http://schemas.microsoft.com/office/drawing/2014/main" id="{64B00D01-35DD-D4CC-4D2C-ADB126A6F0C2}"/>
              </a:ext>
            </a:extLst>
          </p:cNvPr>
          <p:cNvCxnSpPr>
            <a:stCxn id="445" idx="2"/>
            <a:endCxn id="454" idx="0"/>
          </p:cNvCxnSpPr>
          <p:nvPr/>
        </p:nvCxnSpPr>
        <p:spPr>
          <a:xfrm>
            <a:off x="10087084" y="4406981"/>
            <a:ext cx="1247231" cy="14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7" name="Google Shape;457;p17">
            <a:extLst>
              <a:ext uri="{FF2B5EF4-FFF2-40B4-BE49-F238E27FC236}">
                <a16:creationId xmlns:a16="http://schemas.microsoft.com/office/drawing/2014/main" id="{A3410A84-6097-7283-4010-2BE3ABF95EF1}"/>
              </a:ext>
            </a:extLst>
          </p:cNvPr>
          <p:cNvCxnSpPr>
            <a:stCxn id="454" idx="2"/>
            <a:endCxn id="455" idx="0"/>
          </p:cNvCxnSpPr>
          <p:nvPr/>
        </p:nvCxnSpPr>
        <p:spPr>
          <a:xfrm rot="10800000" flipH="1">
            <a:off x="12241486" y="4406946"/>
            <a:ext cx="1217706" cy="14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8" name="Google Shape;458;p17">
            <a:extLst>
              <a:ext uri="{FF2B5EF4-FFF2-40B4-BE49-F238E27FC236}">
                <a16:creationId xmlns:a16="http://schemas.microsoft.com/office/drawing/2014/main" id="{D55EAE83-A15C-3889-F6B1-80D9E33F40EB}"/>
              </a:ext>
            </a:extLst>
          </p:cNvPr>
          <p:cNvCxnSpPr>
            <a:cxnSpLocks/>
            <a:stCxn id="455" idx="2"/>
            <a:endCxn id="433" idx="0"/>
          </p:cNvCxnSpPr>
          <p:nvPr/>
        </p:nvCxnSpPr>
        <p:spPr>
          <a:xfrm>
            <a:off x="14366194" y="4407099"/>
            <a:ext cx="446271" cy="13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9" name="Google Shape;459;p17">
            <a:extLst>
              <a:ext uri="{FF2B5EF4-FFF2-40B4-BE49-F238E27FC236}">
                <a16:creationId xmlns:a16="http://schemas.microsoft.com/office/drawing/2014/main" id="{AF844F5C-1C8F-A1FD-A2FC-BA5EB5BE378E}"/>
              </a:ext>
            </a:extLst>
          </p:cNvPr>
          <p:cNvCxnSpPr>
            <a:endCxn id="460" idx="0"/>
          </p:cNvCxnSpPr>
          <p:nvPr/>
        </p:nvCxnSpPr>
        <p:spPr>
          <a:xfrm>
            <a:off x="7962460" y="3507429"/>
            <a:ext cx="1217706" cy="51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60" name="Google Shape;460;p17">
            <a:extLst>
              <a:ext uri="{FF2B5EF4-FFF2-40B4-BE49-F238E27FC236}">
                <a16:creationId xmlns:a16="http://schemas.microsoft.com/office/drawing/2014/main" id="{44166364-9CBC-83A8-48D1-687C5BB33949}"/>
              </a:ext>
            </a:extLst>
          </p:cNvPr>
          <p:cNvSpPr/>
          <p:nvPr/>
        </p:nvSpPr>
        <p:spPr>
          <a:xfrm rot="16200000" flipH="1">
            <a:off x="9189330" y="3058975"/>
            <a:ext cx="888845" cy="907171"/>
          </a:xfrm>
          <a:prstGeom prst="rect">
            <a:avLst/>
          </a:prstGeom>
          <a:solidFill>
            <a:srgbClr val="F7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61" name="Google Shape;461;p17">
            <a:extLst>
              <a:ext uri="{FF2B5EF4-FFF2-40B4-BE49-F238E27FC236}">
                <a16:creationId xmlns:a16="http://schemas.microsoft.com/office/drawing/2014/main" id="{2B9A1CF0-8D27-BA49-0BC7-051EBDB8F88B}"/>
              </a:ext>
            </a:extLst>
          </p:cNvPr>
          <p:cNvSpPr/>
          <p:nvPr/>
        </p:nvSpPr>
        <p:spPr>
          <a:xfrm rot="16200000" flipH="1">
            <a:off x="11343478" y="3062164"/>
            <a:ext cx="888845" cy="907171"/>
          </a:xfrm>
          <a:prstGeom prst="rect">
            <a:avLst/>
          </a:prstGeom>
          <a:solidFill>
            <a:srgbClr val="F7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62" name="Google Shape;462;p17">
            <a:extLst>
              <a:ext uri="{FF2B5EF4-FFF2-40B4-BE49-F238E27FC236}">
                <a16:creationId xmlns:a16="http://schemas.microsoft.com/office/drawing/2014/main" id="{390A83D4-8A93-762A-20BF-F7DECD5F5CBB}"/>
              </a:ext>
            </a:extLst>
          </p:cNvPr>
          <p:cNvSpPr/>
          <p:nvPr/>
        </p:nvSpPr>
        <p:spPr>
          <a:xfrm rot="16200000" flipH="1">
            <a:off x="13468186" y="3060851"/>
            <a:ext cx="888845" cy="907171"/>
          </a:xfrm>
          <a:prstGeom prst="rect">
            <a:avLst/>
          </a:prstGeom>
          <a:solidFill>
            <a:srgbClr val="F7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463" name="Google Shape;463;p17">
            <a:extLst>
              <a:ext uri="{FF2B5EF4-FFF2-40B4-BE49-F238E27FC236}">
                <a16:creationId xmlns:a16="http://schemas.microsoft.com/office/drawing/2014/main" id="{3485E93B-E121-C3D2-D486-EF87834D7FDF}"/>
              </a:ext>
            </a:extLst>
          </p:cNvPr>
          <p:cNvCxnSpPr>
            <a:stCxn id="460" idx="2"/>
            <a:endCxn id="461" idx="0"/>
          </p:cNvCxnSpPr>
          <p:nvPr/>
        </p:nvCxnSpPr>
        <p:spPr>
          <a:xfrm>
            <a:off x="10087338" y="3512561"/>
            <a:ext cx="1246977" cy="31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4" name="Google Shape;464;p17">
            <a:extLst>
              <a:ext uri="{FF2B5EF4-FFF2-40B4-BE49-F238E27FC236}">
                <a16:creationId xmlns:a16="http://schemas.microsoft.com/office/drawing/2014/main" id="{5E07DAB0-6782-7B0A-4C4B-0C9450DC11DF}"/>
              </a:ext>
            </a:extLst>
          </p:cNvPr>
          <p:cNvCxnSpPr>
            <a:stCxn id="461" idx="2"/>
            <a:endCxn id="462" idx="0"/>
          </p:cNvCxnSpPr>
          <p:nvPr/>
        </p:nvCxnSpPr>
        <p:spPr>
          <a:xfrm rot="10800000" flipH="1">
            <a:off x="12241486" y="3514284"/>
            <a:ext cx="1217706" cy="14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5" name="Google Shape;465;p17">
            <a:extLst>
              <a:ext uri="{FF2B5EF4-FFF2-40B4-BE49-F238E27FC236}">
                <a16:creationId xmlns:a16="http://schemas.microsoft.com/office/drawing/2014/main" id="{1883750A-2D8E-359D-105C-53D9B4CAA0C9}"/>
              </a:ext>
            </a:extLst>
          </p:cNvPr>
          <p:cNvCxnSpPr>
            <a:stCxn id="462" idx="2"/>
          </p:cNvCxnSpPr>
          <p:nvPr/>
        </p:nvCxnSpPr>
        <p:spPr>
          <a:xfrm>
            <a:off x="14366193" y="3514436"/>
            <a:ext cx="446458" cy="14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35848A2-2792-CE0F-99FF-714FBF37EC6E}"/>
              </a:ext>
            </a:extLst>
          </p:cNvPr>
          <p:cNvSpPr/>
          <p:nvPr/>
        </p:nvSpPr>
        <p:spPr>
          <a:xfrm>
            <a:off x="10453212" y="5017213"/>
            <a:ext cx="526342" cy="55417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55F729-B657-65E0-0CC9-36E61B9B9C72}"/>
              </a:ext>
            </a:extLst>
          </p:cNvPr>
          <p:cNvSpPr/>
          <p:nvPr/>
        </p:nvSpPr>
        <p:spPr>
          <a:xfrm>
            <a:off x="10441575" y="5903835"/>
            <a:ext cx="526342" cy="554176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23872D-FE5C-2413-E4CF-ECA920300C33}"/>
              </a:ext>
            </a:extLst>
          </p:cNvPr>
          <p:cNvSpPr/>
          <p:nvPr/>
        </p:nvSpPr>
        <p:spPr>
          <a:xfrm>
            <a:off x="10457991" y="3271581"/>
            <a:ext cx="526342" cy="55417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FD3E39A-B872-EACB-9457-834680BBC19E}"/>
              </a:ext>
            </a:extLst>
          </p:cNvPr>
          <p:cNvSpPr/>
          <p:nvPr/>
        </p:nvSpPr>
        <p:spPr>
          <a:xfrm>
            <a:off x="10446354" y="4158203"/>
            <a:ext cx="526342" cy="554176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2" name="Google Shape;423;p17">
            <a:extLst>
              <a:ext uri="{FF2B5EF4-FFF2-40B4-BE49-F238E27FC236}">
                <a16:creationId xmlns:a16="http://schemas.microsoft.com/office/drawing/2014/main" id="{3AE972DF-7A02-0000-A2EF-3C6DBFDF3F8F}"/>
              </a:ext>
            </a:extLst>
          </p:cNvPr>
          <p:cNvCxnSpPr>
            <a:cxnSpLocks/>
            <a:stCxn id="431" idx="2"/>
            <a:endCxn id="432" idx="0"/>
          </p:cNvCxnSpPr>
          <p:nvPr/>
        </p:nvCxnSpPr>
        <p:spPr>
          <a:xfrm flipV="1">
            <a:off x="14366493" y="6184776"/>
            <a:ext cx="446288" cy="1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318D6AC2-3D61-16E7-3B8F-2764C70FF27B}"/>
              </a:ext>
            </a:extLst>
          </p:cNvPr>
          <p:cNvSpPr/>
          <p:nvPr/>
        </p:nvSpPr>
        <p:spPr>
          <a:xfrm rot="16200000">
            <a:off x="7262135" y="414235"/>
            <a:ext cx="464223" cy="13743896"/>
          </a:xfrm>
          <a:prstGeom prst="leftBrace">
            <a:avLst>
              <a:gd name="adj1" fmla="val 131038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BEAF4-47F7-E138-1BAC-55B3DE05FD75}"/>
              </a:ext>
            </a:extLst>
          </p:cNvPr>
          <p:cNvSpPr/>
          <p:nvPr/>
        </p:nvSpPr>
        <p:spPr>
          <a:xfrm>
            <a:off x="5462092" y="7556437"/>
            <a:ext cx="4064308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Cycle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B1E24E-47AC-65CC-537A-9F3BE8C660EB}"/>
              </a:ext>
            </a:extLst>
          </p:cNvPr>
          <p:cNvSpPr/>
          <p:nvPr/>
        </p:nvSpPr>
        <p:spPr>
          <a:xfrm>
            <a:off x="4008596" y="3271581"/>
            <a:ext cx="526342" cy="55417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64EC8B-5659-0D32-DFD3-19B40D916AED}"/>
              </a:ext>
            </a:extLst>
          </p:cNvPr>
          <p:cNvSpPr/>
          <p:nvPr/>
        </p:nvSpPr>
        <p:spPr>
          <a:xfrm>
            <a:off x="4014254" y="4131324"/>
            <a:ext cx="526342" cy="55417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011D80-02CA-698B-B306-FE49E3716E35}"/>
              </a:ext>
            </a:extLst>
          </p:cNvPr>
          <p:cNvSpPr/>
          <p:nvPr/>
        </p:nvSpPr>
        <p:spPr>
          <a:xfrm>
            <a:off x="4005221" y="4988206"/>
            <a:ext cx="526342" cy="55417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922396-6B2B-C1CE-BB99-D489E9F93B4C}"/>
              </a:ext>
            </a:extLst>
          </p:cNvPr>
          <p:cNvSpPr/>
          <p:nvPr/>
        </p:nvSpPr>
        <p:spPr>
          <a:xfrm>
            <a:off x="4011968" y="5924777"/>
            <a:ext cx="526342" cy="55417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2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2F90D7-F3E3-1E14-7504-70D71DFB88A8}"/>
              </a:ext>
            </a:extLst>
          </p:cNvPr>
          <p:cNvSpPr/>
          <p:nvPr/>
        </p:nvSpPr>
        <p:spPr>
          <a:xfrm>
            <a:off x="568000" y="464695"/>
            <a:ext cx="15120000" cy="10643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65348F-AFAE-D0AE-768E-872B21FCC5DB}"/>
              </a:ext>
            </a:extLst>
          </p:cNvPr>
          <p:cNvSpPr/>
          <p:nvPr/>
        </p:nvSpPr>
        <p:spPr>
          <a:xfrm>
            <a:off x="568000" y="3584377"/>
            <a:ext cx="9720000" cy="15181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Parton + Event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A8C0C0-690B-C97F-C225-49C4D85E159A}"/>
              </a:ext>
            </a:extLst>
          </p:cNvPr>
          <p:cNvSpPr/>
          <p:nvPr/>
        </p:nvSpPr>
        <p:spPr>
          <a:xfrm>
            <a:off x="568000" y="2141094"/>
            <a:ext cx="9720000" cy="10643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Vec4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8722A-8963-F680-2CC8-DF4D7B3D314A}"/>
              </a:ext>
            </a:extLst>
          </p:cNvPr>
          <p:cNvSpPr/>
          <p:nvPr/>
        </p:nvSpPr>
        <p:spPr>
          <a:xfrm>
            <a:off x="10828000" y="2141095"/>
            <a:ext cx="4860000" cy="2961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Histogram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B69A90-95CF-46A4-99D4-F79B5E2542BF}"/>
              </a:ext>
            </a:extLst>
          </p:cNvPr>
          <p:cNvSpPr/>
          <p:nvPr/>
        </p:nvSpPr>
        <p:spPr>
          <a:xfrm>
            <a:off x="9207999" y="6566281"/>
            <a:ext cx="6479987" cy="21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Observables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26F442-8359-2508-0339-A070213AFAE4}"/>
              </a:ext>
            </a:extLst>
          </p:cNvPr>
          <p:cNvSpPr/>
          <p:nvPr/>
        </p:nvSpPr>
        <p:spPr>
          <a:xfrm>
            <a:off x="568000" y="6568687"/>
            <a:ext cx="2160000" cy="21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Matrix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CC6740-48C0-AA9F-4609-60A6188FDC2F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5428000" y="1528997"/>
            <a:ext cx="2700000" cy="612097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A85919-F016-EE0E-D629-DDC28A76FD84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8128000" y="1528997"/>
            <a:ext cx="5130000" cy="612098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FAA145-E592-E208-7F1F-AEF1440479B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428000" y="3205396"/>
            <a:ext cx="0" cy="378981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7A6C16-F30E-B627-FF54-44CFF42D7512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5428000" y="5102547"/>
            <a:ext cx="540000" cy="146854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B1880E9-329F-AAF9-DDAC-F30791F09CB7}"/>
              </a:ext>
            </a:extLst>
          </p:cNvPr>
          <p:cNvGrpSpPr/>
          <p:nvPr/>
        </p:nvGrpSpPr>
        <p:grpSpPr>
          <a:xfrm>
            <a:off x="4888000" y="6571093"/>
            <a:ext cx="2160000" cy="2194458"/>
            <a:chOff x="687922" y="6232702"/>
            <a:chExt cx="2160000" cy="2194458"/>
          </a:xfrm>
          <a:solidFill>
            <a:srgbClr val="0070C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B85350-53F3-F3ED-B69E-D3F98689B224}"/>
                </a:ext>
              </a:extLst>
            </p:cNvPr>
            <p:cNvSpPr/>
            <p:nvPr/>
          </p:nvSpPr>
          <p:spPr>
            <a:xfrm>
              <a:off x="687922" y="6232702"/>
              <a:ext cx="2160000" cy="7702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Alpha 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F98610-AF07-7CD0-F9B4-FC9F52960D44}"/>
                </a:ext>
              </a:extLst>
            </p:cNvPr>
            <p:cNvSpPr/>
            <p:nvPr/>
          </p:nvSpPr>
          <p:spPr>
            <a:xfrm>
              <a:off x="687922" y="7362857"/>
              <a:ext cx="2160000" cy="10643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Shower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A43DB3F-AD66-9268-A7F7-C81CD18F5ECA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767922" y="7002906"/>
              <a:ext cx="0" cy="359951"/>
            </a:xfrm>
            <a:prstGeom prst="straightConnector1">
              <a:avLst/>
            </a:prstGeom>
            <a:grpFill/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A92F7B-1178-B530-D672-EBB16E0DF2B9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1648000" y="5102547"/>
            <a:ext cx="3780000" cy="146614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189811-FE63-A214-74B8-83D95592A3AA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5428000" y="5102547"/>
            <a:ext cx="7019993" cy="14637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3CDEF3-C732-6CA8-AD03-9C9B48A2F00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2447993" y="5102547"/>
            <a:ext cx="810007" cy="1463734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266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B3C92-CAE5-DFB6-A129-9F18350B9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090A9676-744D-B135-AD76-5DDF7806A117}"/>
              </a:ext>
            </a:extLst>
          </p:cNvPr>
          <p:cNvGrpSpPr/>
          <p:nvPr/>
        </p:nvGrpSpPr>
        <p:grpSpPr>
          <a:xfrm>
            <a:off x="4103810" y="1728396"/>
            <a:ext cx="11520000" cy="5687208"/>
            <a:chOff x="2368000" y="1487838"/>
            <a:chExt cx="11520000" cy="568720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8D023EE-3296-3BB4-4CE4-256D11410792}"/>
                </a:ext>
              </a:extLst>
            </p:cNvPr>
            <p:cNvGrpSpPr/>
            <p:nvPr/>
          </p:nvGrpSpPr>
          <p:grpSpPr>
            <a:xfrm>
              <a:off x="2368000" y="1487838"/>
              <a:ext cx="11520000" cy="720000"/>
              <a:chOff x="1875295" y="1487838"/>
              <a:chExt cx="11520000" cy="720000"/>
            </a:xfrm>
            <a:solidFill>
              <a:srgbClr val="C00000"/>
            </a:solidFill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0CA3F15-4B5D-6960-9054-681FFD3166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C700BCF-6E88-6EC5-4AD3-604E44F90B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A67BF21-3628-48DF-DD8B-30D5D6DE94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1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B0BC06C-8C41-7C38-BBFF-2CC37FF60B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3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4FD2AA-AD0C-EA16-606D-B0DC45919C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22EF4AE-5BD9-9536-8780-D99901E53B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F6EDD51-10A3-98C4-0906-CD3BE7C10C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9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914F07-CD8E-D90F-0401-793DE831B1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F608ABF-00B8-0842-7CC9-55D910E328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3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662FB11-150B-EEFD-A628-71F98FCA80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5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4F05E31-4945-7381-9991-7B918E0DD3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13358C-EC21-FBDA-453B-758D8D774B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9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E7DFD64-89F3-21E5-EB28-6A9AB1FEB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1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AFDD7FD-92C1-800A-33D4-F7C5D146D0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3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E77C559-C9D3-29ED-7EE6-045915BEFC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5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02FFB3-F0F8-8444-9CF9-A8BE8B6068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67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4518F5-4624-4D86-7EF7-0D0A415A8D7F}"/>
                </a:ext>
              </a:extLst>
            </p:cNvPr>
            <p:cNvGrpSpPr/>
            <p:nvPr/>
          </p:nvGrpSpPr>
          <p:grpSpPr>
            <a:xfrm>
              <a:off x="2368000" y="3143574"/>
              <a:ext cx="11520000" cy="720000"/>
              <a:chOff x="1875295" y="1487838"/>
              <a:chExt cx="11520000" cy="720000"/>
            </a:xfrm>
            <a:solidFill>
              <a:srgbClr val="C00000"/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C29FA67-03B6-FD32-9F87-947F515914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5295" y="1487838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46423ED-2824-6D82-76F2-C743491FC4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282F461-189D-45F0-96C4-2070FC7DEB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1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59758F7-4612-B8FF-DDC4-5B32465AD9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35295" y="1487838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D837A64-45F8-4672-E642-9B109B33D1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BC6D836-3370-66F8-BF1D-35CCF72163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93788AC-122A-445D-C6E4-7566549A6B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9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FEAED79-FAD6-2249-268F-22843ECA7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5295" y="1487838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E7E0515-9302-7E5A-55C7-71A09986F6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35295" y="1487838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E4B5F6B-42F4-1AEB-1DFA-059AE2D56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5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2249B85-636F-0B54-8D87-750539AA4B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22F9744-35CC-B7C1-0D4C-5F9299A2EB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95295" y="1487838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F3D0619-9365-1713-D49C-321F8AB4E9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15295" y="1487838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56BB37F-50C0-79A2-5B18-EC4EC19512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35295" y="1487838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A588800-82D2-5924-BE14-2BE78A2513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5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DA7BA5B-0690-4014-3E28-C3D569DE59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675295" y="1487838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743CD16-6657-AA61-D38B-F5E2F24EEE61}"/>
                </a:ext>
              </a:extLst>
            </p:cNvPr>
            <p:cNvGrpSpPr/>
            <p:nvPr/>
          </p:nvGrpSpPr>
          <p:grpSpPr>
            <a:xfrm>
              <a:off x="2368000" y="4799310"/>
              <a:ext cx="11520000" cy="720000"/>
              <a:chOff x="1875295" y="1487838"/>
              <a:chExt cx="11520000" cy="720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F066EC0-3E41-5B26-B8A9-5AAC06AC96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7B29826-215B-8E11-73BF-1B8952B4FF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AFD54B5-C6BE-830A-9850-6158C43D00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1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EF14E8B-7C9C-7EE8-19C2-056385EEE0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3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19A805A-DF31-4BE6-6FA1-BD04D9538B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F439CFE-9E8F-7C4C-2BDC-8DBA1E9F28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D6B8B70-BE81-7411-1025-8439ADEA28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9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E2EF0E0-183B-AD61-EA49-6EE641D778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66616A2-1057-BFFA-5D1F-72760F435C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35295" y="1487838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CA523C5-8C33-CE9F-F20C-2265B04B58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55295" y="1487838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3C42C3A-FF79-86B1-29F6-4588ED0E89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5295" y="1487838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EC27069-9EEA-D385-E1EE-CCB5454DC9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95295" y="1487838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B603F76-24FA-E20F-0AA7-225AF21F34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15295" y="1487838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CC75202-C636-1D16-0AAE-84F3244645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35295" y="1487838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B8EBD50-A85B-EDD3-0581-FF6BFE8DEA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55295" y="1487838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68013A1-F549-FD02-FC2A-41733C9EF8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675295" y="1487838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B2435B3-4CF6-541C-E469-5F76F840E793}"/>
                </a:ext>
              </a:extLst>
            </p:cNvPr>
            <p:cNvGrpSpPr/>
            <p:nvPr/>
          </p:nvGrpSpPr>
          <p:grpSpPr>
            <a:xfrm>
              <a:off x="2368000" y="6455046"/>
              <a:ext cx="5760000" cy="720000"/>
              <a:chOff x="1875295" y="1487838"/>
              <a:chExt cx="5760000" cy="7200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DD523DD-81C9-0E95-11F6-0D244C5F05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61BA701-24E7-E5AD-8465-CA678A49EB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F3876FA-BBE0-27D9-D357-A056CD95F9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1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DC828FD-E826-D58C-B4FB-BED0B812B0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3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DFC72A-4A46-A185-A749-A93DBC471A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44AA3A8-8C40-260C-8F4A-3B679F75E0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0448B8C-59B9-407C-49F3-1889C380BA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9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D2B0C12-D091-CF8C-9936-4A34479805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5094D608-04B6-B93F-80CC-9A00CE2D645F}"/>
              </a:ext>
            </a:extLst>
          </p:cNvPr>
          <p:cNvSpPr>
            <a:spLocks noChangeAspect="1"/>
          </p:cNvSpPr>
          <p:nvPr/>
        </p:nvSpPr>
        <p:spPr>
          <a:xfrm>
            <a:off x="4103810" y="432660"/>
            <a:ext cx="72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A9F3BB-5DDF-C951-43E2-82E49207A5FE}"/>
              </a:ext>
            </a:extLst>
          </p:cNvPr>
          <p:cNvSpPr>
            <a:spLocks noChangeAspect="1"/>
          </p:cNvSpPr>
          <p:nvPr/>
        </p:nvSpPr>
        <p:spPr>
          <a:xfrm>
            <a:off x="7703810" y="432660"/>
            <a:ext cx="720000" cy="720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22963BA-D47E-AFCC-E50C-C2FC8FAD2BBB}"/>
              </a:ext>
            </a:extLst>
          </p:cNvPr>
          <p:cNvSpPr/>
          <p:nvPr/>
        </p:nvSpPr>
        <p:spPr>
          <a:xfrm>
            <a:off x="4823810" y="432659"/>
            <a:ext cx="2880000" cy="719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= Unfinished Event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D037BC-01F6-F31A-246B-F40036985A57}"/>
              </a:ext>
            </a:extLst>
          </p:cNvPr>
          <p:cNvSpPr/>
          <p:nvPr/>
        </p:nvSpPr>
        <p:spPr>
          <a:xfrm>
            <a:off x="8423810" y="432658"/>
            <a:ext cx="2880000" cy="719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= Finished Event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FB8C08-A8BD-E11A-C9DF-80CB0C894F32}"/>
              </a:ext>
            </a:extLst>
          </p:cNvPr>
          <p:cNvSpPr/>
          <p:nvPr/>
        </p:nvSpPr>
        <p:spPr>
          <a:xfrm>
            <a:off x="186169" y="1728396"/>
            <a:ext cx="3917641" cy="719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Start Showering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D376770-92A1-F49C-0B07-95CBC29D8106}"/>
              </a:ext>
            </a:extLst>
          </p:cNvPr>
          <p:cNvSpPr/>
          <p:nvPr/>
        </p:nvSpPr>
        <p:spPr>
          <a:xfrm>
            <a:off x="186169" y="3384133"/>
            <a:ext cx="3917641" cy="719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50% of Events Finished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40FE5ED-B38A-0A82-1AD4-3B4AC830C67C}"/>
              </a:ext>
            </a:extLst>
          </p:cNvPr>
          <p:cNvSpPr/>
          <p:nvPr/>
        </p:nvSpPr>
        <p:spPr>
          <a:xfrm>
            <a:off x="186168" y="5039868"/>
            <a:ext cx="3917641" cy="719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Sort by Unfinished/Finished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2C5206B-8CFF-E883-47DE-1FCD0F33F998}"/>
              </a:ext>
            </a:extLst>
          </p:cNvPr>
          <p:cNvSpPr/>
          <p:nvPr/>
        </p:nvSpPr>
        <p:spPr>
          <a:xfrm>
            <a:off x="186167" y="6695603"/>
            <a:ext cx="3917641" cy="719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Continue with Smaller Kernels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4E7513-A678-1DF0-F9B6-EE5C24E31614}"/>
              </a:ext>
            </a:extLst>
          </p:cNvPr>
          <p:cNvCxnSpPr>
            <a:stCxn id="2" idx="2"/>
            <a:endCxn id="20" idx="0"/>
          </p:cNvCxnSpPr>
          <p:nvPr/>
        </p:nvCxnSpPr>
        <p:spPr>
          <a:xfrm>
            <a:off x="4463810" y="2448396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3D84BB-E8A0-80A2-6D5F-1C581F4C260C}"/>
              </a:ext>
            </a:extLst>
          </p:cNvPr>
          <p:cNvCxnSpPr>
            <a:cxnSpLocks/>
            <a:stCxn id="3" idx="2"/>
            <a:endCxn id="21" idx="0"/>
          </p:cNvCxnSpPr>
          <p:nvPr/>
        </p:nvCxnSpPr>
        <p:spPr>
          <a:xfrm>
            <a:off x="5183810" y="2448396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554CC06-28F6-A3A7-7069-B4CC5EA8FFE2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5903810" y="2448396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7F14AA2-74AA-C75E-A9B6-A52F1329F714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6623810" y="2448396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8691671-CA52-87BC-BA65-9A5A261E1FD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7343810" y="2448396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D5E4A78-E45D-80EA-3734-4DDCF7A2B3B1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8063810" y="2448396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BDA86EB-F404-3A7C-9A29-792B8F9FD184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>
            <a:off x="8783810" y="2448396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C425F87-F589-D5CD-DBE5-9F4AF9AF101E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9503810" y="2448396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E2B25A6-6AE5-A5E5-5320-09BAE71D3249}"/>
              </a:ext>
            </a:extLst>
          </p:cNvPr>
          <p:cNvCxnSpPr>
            <a:cxnSpLocks/>
            <a:stCxn id="10" idx="2"/>
            <a:endCxn id="28" idx="0"/>
          </p:cNvCxnSpPr>
          <p:nvPr/>
        </p:nvCxnSpPr>
        <p:spPr>
          <a:xfrm>
            <a:off x="10223810" y="2448396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41581FA-7862-DC30-5E8B-301152086704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>
            <a:off x="10943810" y="2448396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8E3A5B6-F6E1-BF13-A254-141CFB80B6F8}"/>
              </a:ext>
            </a:extLst>
          </p:cNvPr>
          <p:cNvCxnSpPr>
            <a:cxnSpLocks/>
            <a:stCxn id="12" idx="2"/>
            <a:endCxn id="30" idx="0"/>
          </p:cNvCxnSpPr>
          <p:nvPr/>
        </p:nvCxnSpPr>
        <p:spPr>
          <a:xfrm>
            <a:off x="11663810" y="2448396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C3B6C17-55D2-C6CF-564E-C13567CDE5A0}"/>
              </a:ext>
            </a:extLst>
          </p:cNvPr>
          <p:cNvCxnSpPr>
            <a:cxnSpLocks/>
            <a:stCxn id="13" idx="2"/>
            <a:endCxn id="31" idx="0"/>
          </p:cNvCxnSpPr>
          <p:nvPr/>
        </p:nvCxnSpPr>
        <p:spPr>
          <a:xfrm>
            <a:off x="12383810" y="2448396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4E05E36-4DE3-1EAE-30A6-E04FB84D04D9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>
          <a:xfrm>
            <a:off x="13103810" y="2448396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712FE39-291F-6478-4E88-5534CB427D24}"/>
              </a:ext>
            </a:extLst>
          </p:cNvPr>
          <p:cNvCxnSpPr>
            <a:cxnSpLocks/>
            <a:stCxn id="15" idx="2"/>
            <a:endCxn id="33" idx="0"/>
          </p:cNvCxnSpPr>
          <p:nvPr/>
        </p:nvCxnSpPr>
        <p:spPr>
          <a:xfrm>
            <a:off x="13823810" y="2448396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9891CBA-D880-FCC8-DABC-830C9E353543}"/>
              </a:ext>
            </a:extLst>
          </p:cNvPr>
          <p:cNvCxnSpPr>
            <a:cxnSpLocks/>
            <a:stCxn id="16" idx="2"/>
            <a:endCxn id="34" idx="0"/>
          </p:cNvCxnSpPr>
          <p:nvPr/>
        </p:nvCxnSpPr>
        <p:spPr>
          <a:xfrm>
            <a:off x="14543810" y="2448396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E98BFB6-37D9-BF15-3254-F30A31F3C61F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>
            <a:off x="15263810" y="2448396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17A0DAB-05CA-67A4-04ED-AAE1B33521CE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>
            <a:off x="4463810" y="4104132"/>
            <a:ext cx="576000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FDF1F0B-0E06-D1A2-5B8D-B3B442EE4352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 flipH="1">
            <a:off x="4463810" y="4104132"/>
            <a:ext cx="72000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2C235FF-E3B8-4B45-1686-F00A6560C9B0}"/>
              </a:ext>
            </a:extLst>
          </p:cNvPr>
          <p:cNvCxnSpPr>
            <a:cxnSpLocks/>
            <a:stCxn id="22" idx="2"/>
            <a:endCxn id="38" idx="0"/>
          </p:cNvCxnSpPr>
          <p:nvPr/>
        </p:nvCxnSpPr>
        <p:spPr>
          <a:xfrm flipH="1">
            <a:off x="5183810" y="4104132"/>
            <a:ext cx="72000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E58F090-272B-AAAC-3FD1-4AF3BC5CAB7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623810" y="4104132"/>
            <a:ext cx="4448382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45181ED-82A0-DF39-19D7-A1117575C5C1}"/>
              </a:ext>
            </a:extLst>
          </p:cNvPr>
          <p:cNvCxnSpPr>
            <a:cxnSpLocks/>
            <a:stCxn id="24" idx="2"/>
            <a:endCxn id="39" idx="0"/>
          </p:cNvCxnSpPr>
          <p:nvPr/>
        </p:nvCxnSpPr>
        <p:spPr>
          <a:xfrm flipH="1">
            <a:off x="5903810" y="4104132"/>
            <a:ext cx="144000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B65E72B-655F-AE01-92FC-CDBCD8ED7E0B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 flipH="1">
            <a:off x="6623810" y="4104132"/>
            <a:ext cx="144000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11198DE-57B3-EE9F-6632-506BF1901705}"/>
              </a:ext>
            </a:extLst>
          </p:cNvPr>
          <p:cNvCxnSpPr>
            <a:cxnSpLocks/>
            <a:stCxn id="26" idx="2"/>
            <a:endCxn id="41" idx="0"/>
          </p:cNvCxnSpPr>
          <p:nvPr/>
        </p:nvCxnSpPr>
        <p:spPr>
          <a:xfrm flipH="1">
            <a:off x="7343810" y="4104132"/>
            <a:ext cx="144000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060DC38-D2EA-9F08-2937-A4CE00576C63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>
            <a:off x="9503810" y="4104132"/>
            <a:ext cx="216000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C6A0FBE-C10E-CF43-3F9F-06AA05ADBD05}"/>
              </a:ext>
            </a:extLst>
          </p:cNvPr>
          <p:cNvCxnSpPr>
            <a:cxnSpLocks/>
            <a:stCxn id="28" idx="2"/>
            <a:endCxn id="48" idx="0"/>
          </p:cNvCxnSpPr>
          <p:nvPr/>
        </p:nvCxnSpPr>
        <p:spPr>
          <a:xfrm>
            <a:off x="10223810" y="4104132"/>
            <a:ext cx="216000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DF641C9-2C45-F56E-E1D8-672BFD47F188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>
          <a:xfrm flipH="1">
            <a:off x="8063810" y="4104132"/>
            <a:ext cx="288000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CF460D4-0F59-127C-0A37-B947AAB5A6AC}"/>
              </a:ext>
            </a:extLst>
          </p:cNvPr>
          <p:cNvCxnSpPr>
            <a:cxnSpLocks/>
            <a:stCxn id="30" idx="2"/>
            <a:endCxn id="43" idx="0"/>
          </p:cNvCxnSpPr>
          <p:nvPr/>
        </p:nvCxnSpPr>
        <p:spPr>
          <a:xfrm flipH="1">
            <a:off x="8783810" y="4104132"/>
            <a:ext cx="288000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8C05D09-DD17-0E8E-B1B9-7329171E1A27}"/>
              </a:ext>
            </a:extLst>
          </p:cNvPr>
          <p:cNvCxnSpPr>
            <a:cxnSpLocks/>
            <a:stCxn id="31" idx="2"/>
            <a:endCxn id="49" idx="0"/>
          </p:cNvCxnSpPr>
          <p:nvPr/>
        </p:nvCxnSpPr>
        <p:spPr>
          <a:xfrm>
            <a:off x="12383810" y="4104132"/>
            <a:ext cx="72000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292A3DB-0B66-5BE2-E186-D166AAA75CA6}"/>
              </a:ext>
            </a:extLst>
          </p:cNvPr>
          <p:cNvCxnSpPr>
            <a:cxnSpLocks/>
            <a:stCxn id="32" idx="2"/>
            <a:endCxn id="50" idx="0"/>
          </p:cNvCxnSpPr>
          <p:nvPr/>
        </p:nvCxnSpPr>
        <p:spPr>
          <a:xfrm>
            <a:off x="13103810" y="4104132"/>
            <a:ext cx="72000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3AA87FE-A1CF-E989-4E12-DE8E64EDE555}"/>
              </a:ext>
            </a:extLst>
          </p:cNvPr>
          <p:cNvCxnSpPr>
            <a:cxnSpLocks/>
            <a:stCxn id="33" idx="2"/>
            <a:endCxn id="51" idx="0"/>
          </p:cNvCxnSpPr>
          <p:nvPr/>
        </p:nvCxnSpPr>
        <p:spPr>
          <a:xfrm>
            <a:off x="13823810" y="4104132"/>
            <a:ext cx="72000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900E4B4-921C-974B-8702-E3FF84164FED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 flipH="1">
            <a:off x="9503810" y="4104132"/>
            <a:ext cx="504000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5953F78-C3F6-902B-475B-D0C2B6B23A33}"/>
              </a:ext>
            </a:extLst>
          </p:cNvPr>
          <p:cNvCxnSpPr>
            <a:cxnSpLocks/>
            <a:stCxn id="35" idx="2"/>
            <a:endCxn id="52" idx="0"/>
          </p:cNvCxnSpPr>
          <p:nvPr/>
        </p:nvCxnSpPr>
        <p:spPr>
          <a:xfrm>
            <a:off x="15263810" y="4104132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DD3C266-0996-68A1-FFF0-8A31449CD7F6}"/>
              </a:ext>
            </a:extLst>
          </p:cNvPr>
          <p:cNvCxnSpPr>
            <a:cxnSpLocks/>
            <a:stCxn id="37" idx="2"/>
            <a:endCxn id="54" idx="0"/>
          </p:cNvCxnSpPr>
          <p:nvPr/>
        </p:nvCxnSpPr>
        <p:spPr>
          <a:xfrm>
            <a:off x="4463810" y="5759868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D33E72B-6D9D-07FF-009F-3D8929843D66}"/>
              </a:ext>
            </a:extLst>
          </p:cNvPr>
          <p:cNvCxnSpPr>
            <a:cxnSpLocks/>
            <a:stCxn id="38" idx="2"/>
            <a:endCxn id="55" idx="0"/>
          </p:cNvCxnSpPr>
          <p:nvPr/>
        </p:nvCxnSpPr>
        <p:spPr>
          <a:xfrm>
            <a:off x="5183810" y="5759868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939A4F4-00C0-0704-6BEB-EE0FFE545E8F}"/>
              </a:ext>
            </a:extLst>
          </p:cNvPr>
          <p:cNvCxnSpPr>
            <a:cxnSpLocks/>
            <a:stCxn id="39" idx="2"/>
            <a:endCxn id="56" idx="0"/>
          </p:cNvCxnSpPr>
          <p:nvPr/>
        </p:nvCxnSpPr>
        <p:spPr>
          <a:xfrm>
            <a:off x="5903810" y="5759868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EEE6AC8-E589-DAF4-063A-034772D16031}"/>
              </a:ext>
            </a:extLst>
          </p:cNvPr>
          <p:cNvCxnSpPr>
            <a:cxnSpLocks/>
            <a:stCxn id="40" idx="2"/>
            <a:endCxn id="57" idx="0"/>
          </p:cNvCxnSpPr>
          <p:nvPr/>
        </p:nvCxnSpPr>
        <p:spPr>
          <a:xfrm>
            <a:off x="6623810" y="5759868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23851A3-17A7-DCED-920F-59AB2FBAA6A3}"/>
              </a:ext>
            </a:extLst>
          </p:cNvPr>
          <p:cNvCxnSpPr>
            <a:cxnSpLocks/>
            <a:stCxn id="41" idx="2"/>
            <a:endCxn id="58" idx="0"/>
          </p:cNvCxnSpPr>
          <p:nvPr/>
        </p:nvCxnSpPr>
        <p:spPr>
          <a:xfrm>
            <a:off x="7343810" y="5759868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1FB5D37-6F16-7E2F-FDA5-F65CCCC0C15D}"/>
              </a:ext>
            </a:extLst>
          </p:cNvPr>
          <p:cNvCxnSpPr>
            <a:cxnSpLocks/>
            <a:stCxn id="42" idx="2"/>
            <a:endCxn id="59" idx="0"/>
          </p:cNvCxnSpPr>
          <p:nvPr/>
        </p:nvCxnSpPr>
        <p:spPr>
          <a:xfrm>
            <a:off x="8063810" y="5759868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608FEF01-7181-F0DC-926E-1E1A53BB6F60}"/>
              </a:ext>
            </a:extLst>
          </p:cNvPr>
          <p:cNvCxnSpPr>
            <a:cxnSpLocks/>
            <a:stCxn id="43" idx="2"/>
            <a:endCxn id="60" idx="0"/>
          </p:cNvCxnSpPr>
          <p:nvPr/>
        </p:nvCxnSpPr>
        <p:spPr>
          <a:xfrm>
            <a:off x="8783810" y="5759868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CE7A6BCE-CC2C-0450-F7BB-E05F07E732AE}"/>
              </a:ext>
            </a:extLst>
          </p:cNvPr>
          <p:cNvCxnSpPr>
            <a:cxnSpLocks/>
            <a:stCxn id="44" idx="2"/>
            <a:endCxn id="61" idx="0"/>
          </p:cNvCxnSpPr>
          <p:nvPr/>
        </p:nvCxnSpPr>
        <p:spPr>
          <a:xfrm>
            <a:off x="9503810" y="5759868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359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705F4A0-C597-E3BD-7C85-486D25B20129}"/>
              </a:ext>
            </a:extLst>
          </p:cNvPr>
          <p:cNvGrpSpPr/>
          <p:nvPr/>
        </p:nvGrpSpPr>
        <p:grpSpPr>
          <a:xfrm>
            <a:off x="1530055" y="2446330"/>
            <a:ext cx="5418993" cy="5382371"/>
            <a:chOff x="1530055" y="2446330"/>
            <a:chExt cx="5418993" cy="53823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2DF2C1-D9B9-8FB1-87F2-F6AD49A57386}"/>
                </a:ext>
              </a:extLst>
            </p:cNvPr>
            <p:cNvSpPr/>
            <p:nvPr/>
          </p:nvSpPr>
          <p:spPr>
            <a:xfrm>
              <a:off x="1868837" y="2606169"/>
              <a:ext cx="4782975" cy="29698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Graphic 2" descr="Television with solid fill">
              <a:extLst>
                <a:ext uri="{FF2B5EF4-FFF2-40B4-BE49-F238E27FC236}">
                  <a16:creationId xmlns:a16="http://schemas.microsoft.com/office/drawing/2014/main" id="{A224A071-A7AF-5345-C635-7FE772CD8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4228" b="13975"/>
            <a:stretch>
              <a:fillRect/>
            </a:stretch>
          </p:blipFill>
          <p:spPr>
            <a:xfrm>
              <a:off x="1530055" y="2446330"/>
              <a:ext cx="5418993" cy="3890676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69119B-BAB8-989A-4C75-5A2C1E3FD783}"/>
                </a:ext>
              </a:extLst>
            </p:cNvPr>
            <p:cNvGrpSpPr/>
            <p:nvPr/>
          </p:nvGrpSpPr>
          <p:grpSpPr>
            <a:xfrm>
              <a:off x="3595111" y="4384796"/>
              <a:ext cx="3290960" cy="3443905"/>
              <a:chOff x="4350124" y="3169940"/>
              <a:chExt cx="3486161" cy="348616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222F6C8-A24C-0FFA-C733-587A9CF2147A}"/>
                  </a:ext>
                </a:extLst>
              </p:cNvPr>
              <p:cNvSpPr/>
              <p:nvPr/>
            </p:nvSpPr>
            <p:spPr>
              <a:xfrm rot="20700000">
                <a:off x="4978983" y="4339950"/>
                <a:ext cx="2228441" cy="8477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90"/>
              </a:p>
            </p:txBody>
          </p:sp>
          <p:pic>
            <p:nvPicPr>
              <p:cNvPr id="7" name="Graphic 6" descr="Game controller with solid fill">
                <a:extLst>
                  <a:ext uri="{FF2B5EF4-FFF2-40B4-BE49-F238E27FC236}">
                    <a16:creationId xmlns:a16="http://schemas.microsoft.com/office/drawing/2014/main" id="{17DE0554-A29F-2111-4855-4F3D5CF937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20700000">
                <a:off x="4350124" y="3169940"/>
                <a:ext cx="3486161" cy="3486161"/>
              </a:xfrm>
              <a:prstGeom prst="rect">
                <a:avLst/>
              </a:prstGeom>
            </p:spPr>
          </p:pic>
        </p:grpSp>
        <p:pic>
          <p:nvPicPr>
            <p:cNvPr id="5" name="Picture 4" descr="A drawing of a needle with a blue spiral&#10;&#10;AI-generated content may be incorrect.">
              <a:extLst>
                <a:ext uri="{FF2B5EF4-FFF2-40B4-BE49-F238E27FC236}">
                  <a16:creationId xmlns:a16="http://schemas.microsoft.com/office/drawing/2014/main" id="{30C9112B-FFF9-45BA-6A4F-9FF8FE30B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8684" t="8549" r="9399" b="7584"/>
            <a:stretch>
              <a:fillRect/>
            </a:stretch>
          </p:blipFill>
          <p:spPr>
            <a:xfrm>
              <a:off x="2471072" y="3474973"/>
              <a:ext cx="3515340" cy="1244117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173B4E6-16B7-418A-0010-C6BA16FA1ABD}"/>
              </a:ext>
            </a:extLst>
          </p:cNvPr>
          <p:cNvSpPr/>
          <p:nvPr/>
        </p:nvSpPr>
        <p:spPr>
          <a:xfrm>
            <a:off x="2280732" y="1315300"/>
            <a:ext cx="3917641" cy="719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Shape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B0230A-A0C1-10E6-0BB8-463E6BC67996}"/>
              </a:ext>
            </a:extLst>
          </p:cNvPr>
          <p:cNvSpPr/>
          <p:nvPr/>
        </p:nvSpPr>
        <p:spPr>
          <a:xfrm>
            <a:off x="10104174" y="1315300"/>
            <a:ext cx="3917641" cy="719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Image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5DAFCA-8098-55C7-A3D2-5E9B687BE8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-4950" b="2754"/>
          <a:stretch>
            <a:fillRect/>
          </a:stretch>
        </p:blipFill>
        <p:spPr>
          <a:xfrm>
            <a:off x="9306954" y="2171649"/>
            <a:ext cx="5325905" cy="545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7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A5C24-8EBB-D7DB-7009-9D785EDA6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29FC81-9B59-4A5E-1DEA-CDAF5ED1258F}"/>
              </a:ext>
            </a:extLst>
          </p:cNvPr>
          <p:cNvGrpSpPr/>
          <p:nvPr/>
        </p:nvGrpSpPr>
        <p:grpSpPr>
          <a:xfrm>
            <a:off x="928000" y="2974600"/>
            <a:ext cx="14400000" cy="3194801"/>
            <a:chOff x="928000" y="2974600"/>
            <a:chExt cx="14400000" cy="31948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54BFFA0-4AF5-3DC7-E274-14242A46EC2B}"/>
                </a:ext>
              </a:extLst>
            </p:cNvPr>
            <p:cNvSpPr/>
            <p:nvPr/>
          </p:nvSpPr>
          <p:spPr>
            <a:xfrm>
              <a:off x="928000" y="2974600"/>
              <a:ext cx="14400000" cy="31948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0B04C5-D0C9-4FEE-495F-064E6024C574}"/>
                </a:ext>
              </a:extLst>
            </p:cNvPr>
            <p:cNvSpPr>
              <a:spLocks/>
            </p:cNvSpPr>
            <p:nvPr/>
          </p:nvSpPr>
          <p:spPr>
            <a:xfrm rot="10800000" flipV="1">
              <a:off x="2878815" y="2974600"/>
              <a:ext cx="6120000" cy="319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sz="16600" b="1" spc="-300" dirty="0">
                  <a:latin typeface="GitLab Sans" panose="02000503000000020004" pitchFamily="2" charset="0"/>
                  <a:ea typeface="GitLab Sans" panose="02000503000000020004" pitchFamily="2" charset="0"/>
                  <a:cs typeface="GitLab Sans" panose="02000503000000020004" pitchFamily="2" charset="0"/>
                </a:rPr>
                <a:t>GAPS</a:t>
              </a:r>
              <a:endParaRPr lang="en-GB" sz="8000" b="1" spc="-300" dirty="0">
                <a:latin typeface="GitLab Sans" panose="02000503000000020004" pitchFamily="2" charset="0"/>
                <a:ea typeface="GitLab Sans" panose="02000503000000020004" pitchFamily="2" charset="0"/>
                <a:cs typeface="GitLab Sans" panose="02000503000000020004" pitchFamily="2" charset="0"/>
              </a:endParaRPr>
            </a:p>
            <a:p>
              <a:pPr algn="ctr"/>
              <a:r>
                <a:rPr lang="en-GB" sz="2800" b="1" dirty="0">
                  <a:latin typeface="GitLab Sans" panose="02000503000000020004" pitchFamily="2" charset="0"/>
                  <a:ea typeface="GitLab Sans" panose="02000503000000020004" pitchFamily="2" charset="0"/>
                  <a:cs typeface="GitLab Sans" panose="02000503000000020004" pitchFamily="2" charset="0"/>
                </a:rPr>
                <a:t>a GPU-Amplified Parton Shower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7468F538-010F-B2A9-24B1-3AB0EECCE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3823"/>
            <a:stretch>
              <a:fillRect/>
            </a:stretch>
          </p:blipFill>
          <p:spPr>
            <a:xfrm>
              <a:off x="9677048" y="2974600"/>
              <a:ext cx="3700137" cy="319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6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F3C3-2292-3441-9F21-125DF031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GAPS v1 Diagrams</a:t>
            </a:r>
          </a:p>
        </p:txBody>
      </p:sp>
    </p:spTree>
    <p:extLst>
      <p:ext uri="{BB962C8B-B14F-4D97-AF65-F5344CB8AC3E}">
        <p14:creationId xmlns:p14="http://schemas.microsoft.com/office/powerpoint/2010/main" val="233093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871C99B-925C-2AAA-0B6F-F5993B1B7749}"/>
              </a:ext>
            </a:extLst>
          </p:cNvPr>
          <p:cNvGrpSpPr/>
          <p:nvPr/>
        </p:nvGrpSpPr>
        <p:grpSpPr>
          <a:xfrm>
            <a:off x="243320" y="648338"/>
            <a:ext cx="15782880" cy="2682053"/>
            <a:chOff x="243320" y="648338"/>
            <a:chExt cx="15782880" cy="2682053"/>
          </a:xfrm>
        </p:grpSpPr>
        <p:sp>
          <p:nvSpPr>
            <p:cNvPr id="55" name="Google Shape;55;p13"/>
            <p:cNvSpPr/>
            <p:nvPr/>
          </p:nvSpPr>
          <p:spPr>
            <a:xfrm rot="16200000" flipH="1">
              <a:off x="2092457" y="473291"/>
              <a:ext cx="1923517" cy="2273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</a:t>
              </a:r>
            </a:p>
            <a:p>
              <a:pPr algn="ctr"/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Trial Emission</a:t>
              </a:r>
              <a:endParaRPr lang="en-GB"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 rot="16200000" flipH="1">
              <a:off x="9986858" y="473290"/>
              <a:ext cx="1923519" cy="2273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57" name="Google Shape;57;p13"/>
            <p:cNvCxnSpPr>
              <a:stCxn id="58" idx="2"/>
              <a:endCxn id="59" idx="0"/>
            </p:cNvCxnSpPr>
            <p:nvPr/>
          </p:nvCxnSpPr>
          <p:spPr>
            <a:xfrm rot="16200000" flipH="1">
              <a:off x="3053944" y="1435297"/>
              <a:ext cx="0" cy="22736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" name="Google Shape;60;p13"/>
            <p:cNvCxnSpPr>
              <a:stCxn id="59" idx="2"/>
              <a:endCxn id="61" idx="0"/>
            </p:cNvCxnSpPr>
            <p:nvPr/>
          </p:nvCxnSpPr>
          <p:spPr>
            <a:xfrm rot="16200000" flipH="1">
              <a:off x="7001356" y="1435297"/>
              <a:ext cx="0" cy="22736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2" name="Google Shape;62;p13"/>
            <p:cNvSpPr/>
            <p:nvPr/>
          </p:nvSpPr>
          <p:spPr>
            <a:xfrm rot="16200000" flipH="1">
              <a:off x="6039700" y="473290"/>
              <a:ext cx="1923518" cy="2273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 rot="16200000" flipH="1">
              <a:off x="4269768" y="1735242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0</a:t>
              </a:r>
              <a:endParaRPr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 rot="16200000" flipH="1">
              <a:off x="8217180" y="1735242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0</a:t>
              </a:r>
              <a:endParaRPr sz="24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 rot="16200000" flipH="1">
              <a:off x="12164589" y="1735242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1</a:t>
              </a:r>
              <a:endParaRPr sz="24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68" name="Google Shape;68;p13"/>
            <p:cNvCxnSpPr>
              <a:stCxn id="61" idx="2"/>
              <a:endCxn id="67" idx="0"/>
            </p:cNvCxnSpPr>
            <p:nvPr/>
          </p:nvCxnSpPr>
          <p:spPr>
            <a:xfrm rot="16200000" flipH="1">
              <a:off x="10948765" y="1435297"/>
              <a:ext cx="0" cy="22736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8" name="Google Shape;58;p13"/>
            <p:cNvSpPr/>
            <p:nvPr/>
          </p:nvSpPr>
          <p:spPr>
            <a:xfrm rot="16200000" flipH="1">
              <a:off x="322360" y="1735242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0</a:t>
              </a:r>
              <a:endParaRPr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69" name="Google Shape;69;p13"/>
            <p:cNvCxnSpPr>
              <a:cxnSpLocks/>
              <a:stCxn id="67" idx="2"/>
              <a:endCxn id="70" idx="0"/>
            </p:cNvCxnSpPr>
            <p:nvPr/>
          </p:nvCxnSpPr>
          <p:spPr>
            <a:xfrm>
              <a:off x="13759338" y="2572135"/>
              <a:ext cx="823945" cy="103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0" name="Google Shape;70;p13"/>
            <p:cNvSpPr/>
            <p:nvPr/>
          </p:nvSpPr>
          <p:spPr>
            <a:xfrm rot="16200000" flipH="1">
              <a:off x="14547519" y="1851710"/>
              <a:ext cx="1514443" cy="1442919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End</a:t>
              </a:r>
              <a:endParaRPr sz="24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DFCA98D-0937-3ECE-BB35-08DDE4A0B3E9}"/>
                </a:ext>
              </a:extLst>
            </p:cNvPr>
            <p:cNvSpPr/>
            <p:nvPr/>
          </p:nvSpPr>
          <p:spPr>
            <a:xfrm>
              <a:off x="6610877" y="2198252"/>
              <a:ext cx="780776" cy="82206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251A7C-1014-93B0-9B1C-4C80CBB7F7E9}"/>
              </a:ext>
            </a:extLst>
          </p:cNvPr>
          <p:cNvGrpSpPr/>
          <p:nvPr/>
        </p:nvGrpSpPr>
        <p:grpSpPr>
          <a:xfrm>
            <a:off x="236560" y="3329990"/>
            <a:ext cx="15793020" cy="5166071"/>
            <a:chOff x="236560" y="3329990"/>
            <a:chExt cx="15793020" cy="5166071"/>
          </a:xfrm>
        </p:grpSpPr>
        <p:sp>
          <p:nvSpPr>
            <p:cNvPr id="14" name="Google Shape;62;p13">
              <a:extLst>
                <a:ext uri="{FF2B5EF4-FFF2-40B4-BE49-F238E27FC236}">
                  <a16:creationId xmlns:a16="http://schemas.microsoft.com/office/drawing/2014/main" id="{590C677E-630C-74F0-B0A4-ABEDA32C9E9A}"/>
                </a:ext>
              </a:extLst>
            </p:cNvPr>
            <p:cNvSpPr/>
            <p:nvPr/>
          </p:nvSpPr>
          <p:spPr>
            <a:xfrm rot="16200000" flipH="1">
              <a:off x="6141086" y="3046795"/>
              <a:ext cx="1707225" cy="2273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0" name="Google Shape;55;p13">
              <a:extLst>
                <a:ext uri="{FF2B5EF4-FFF2-40B4-BE49-F238E27FC236}">
                  <a16:creationId xmlns:a16="http://schemas.microsoft.com/office/drawing/2014/main" id="{CD5C5857-5BAA-6055-2D97-509CF7B3F512}"/>
                </a:ext>
              </a:extLst>
            </p:cNvPr>
            <p:cNvSpPr/>
            <p:nvPr/>
          </p:nvSpPr>
          <p:spPr>
            <a:xfrm rot="16200000" flipH="1">
              <a:off x="2135035" y="3105603"/>
              <a:ext cx="1824841" cy="2273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</a:t>
              </a:r>
            </a:p>
            <a:p>
              <a:pPr algn="ctr"/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Trial Emission</a:t>
              </a:r>
              <a:endParaRPr lang="en-GB"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12" name="Google Shape;57;p13">
              <a:extLst>
                <a:ext uri="{FF2B5EF4-FFF2-40B4-BE49-F238E27FC236}">
                  <a16:creationId xmlns:a16="http://schemas.microsoft.com/office/drawing/2014/main" id="{B708C888-DB67-8E14-D75E-3198198F73C1}"/>
                </a:ext>
              </a:extLst>
            </p:cNvPr>
            <p:cNvCxnSpPr>
              <a:stCxn id="19" idx="2"/>
              <a:endCxn id="15" idx="0"/>
            </p:cNvCxnSpPr>
            <p:nvPr/>
          </p:nvCxnSpPr>
          <p:spPr>
            <a:xfrm rot="16200000" flipH="1">
              <a:off x="3047184" y="4018271"/>
              <a:ext cx="0" cy="22736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60;p13">
              <a:extLst>
                <a:ext uri="{FF2B5EF4-FFF2-40B4-BE49-F238E27FC236}">
                  <a16:creationId xmlns:a16="http://schemas.microsoft.com/office/drawing/2014/main" id="{7A11A53A-1350-6D57-599A-5E0B92462069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V="1">
              <a:off x="5857756" y="5155108"/>
              <a:ext cx="1759952" cy="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" name="Google Shape;59;p13">
              <a:extLst>
                <a:ext uri="{FF2B5EF4-FFF2-40B4-BE49-F238E27FC236}">
                  <a16:creationId xmlns:a16="http://schemas.microsoft.com/office/drawing/2014/main" id="{9F2D5D05-E88A-EDF3-338C-F12FB2D8EA65}"/>
                </a:ext>
              </a:extLst>
            </p:cNvPr>
            <p:cNvSpPr/>
            <p:nvPr/>
          </p:nvSpPr>
          <p:spPr>
            <a:xfrm rot="16200000" flipH="1">
              <a:off x="4263008" y="4318216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0</a:t>
              </a:r>
              <a:endParaRPr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9" name="Google Shape;58;p13">
              <a:extLst>
                <a:ext uri="{FF2B5EF4-FFF2-40B4-BE49-F238E27FC236}">
                  <a16:creationId xmlns:a16="http://schemas.microsoft.com/office/drawing/2014/main" id="{DD939884-05C0-9676-8905-F729A5F1C303}"/>
                </a:ext>
              </a:extLst>
            </p:cNvPr>
            <p:cNvSpPr/>
            <p:nvPr/>
          </p:nvSpPr>
          <p:spPr>
            <a:xfrm rot="16200000" flipH="1">
              <a:off x="315600" y="4318216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0</a:t>
              </a:r>
              <a:endParaRPr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448CDD0-82DC-8DD4-FB36-394BC568FB7B}"/>
                </a:ext>
              </a:extLst>
            </p:cNvPr>
            <p:cNvSpPr/>
            <p:nvPr/>
          </p:nvSpPr>
          <p:spPr>
            <a:xfrm>
              <a:off x="6604208" y="4747201"/>
              <a:ext cx="780776" cy="82206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" name="Google Shape;55;p13">
              <a:extLst>
                <a:ext uri="{FF2B5EF4-FFF2-40B4-BE49-F238E27FC236}">
                  <a16:creationId xmlns:a16="http://schemas.microsoft.com/office/drawing/2014/main" id="{4AF905C7-B944-ABFD-00D6-D91A88F95CB2}"/>
                </a:ext>
              </a:extLst>
            </p:cNvPr>
            <p:cNvSpPr/>
            <p:nvPr/>
          </p:nvSpPr>
          <p:spPr>
            <a:xfrm rot="16200000" flipH="1">
              <a:off x="2145314" y="5688438"/>
              <a:ext cx="1824563" cy="2273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</a:t>
              </a:r>
            </a:p>
            <a:p>
              <a:pPr algn="ctr"/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Trial Emission</a:t>
              </a:r>
              <a:endParaRPr lang="en-GB"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5" name="Google Shape;56;p13">
              <a:extLst>
                <a:ext uri="{FF2B5EF4-FFF2-40B4-BE49-F238E27FC236}">
                  <a16:creationId xmlns:a16="http://schemas.microsoft.com/office/drawing/2014/main" id="{85F999C6-6CB1-52DA-DD11-03A81A2454BE}"/>
                </a:ext>
              </a:extLst>
            </p:cNvPr>
            <p:cNvSpPr/>
            <p:nvPr/>
          </p:nvSpPr>
          <p:spPr>
            <a:xfrm rot="16200000" flipH="1">
              <a:off x="10098385" y="5747106"/>
              <a:ext cx="1707226" cy="2273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6" name="Google Shape;57;p13">
              <a:extLst>
                <a:ext uri="{FF2B5EF4-FFF2-40B4-BE49-F238E27FC236}">
                  <a16:creationId xmlns:a16="http://schemas.microsoft.com/office/drawing/2014/main" id="{4DAED831-11F5-B670-0C64-B6DCA09E67A9}"/>
                </a:ext>
              </a:extLst>
            </p:cNvPr>
            <p:cNvCxnSpPr>
              <a:stCxn id="33" idx="2"/>
              <a:endCxn id="29" idx="0"/>
            </p:cNvCxnSpPr>
            <p:nvPr/>
          </p:nvCxnSpPr>
          <p:spPr>
            <a:xfrm rot="16200000" flipH="1">
              <a:off x="3057324" y="6600967"/>
              <a:ext cx="0" cy="22736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" name="Google Shape;60;p13">
              <a:extLst>
                <a:ext uri="{FF2B5EF4-FFF2-40B4-BE49-F238E27FC236}">
                  <a16:creationId xmlns:a16="http://schemas.microsoft.com/office/drawing/2014/main" id="{994CAC6E-DB21-5BB6-4102-5E93ADD883EE}"/>
                </a:ext>
              </a:extLst>
            </p:cNvPr>
            <p:cNvCxnSpPr>
              <a:stCxn id="29" idx="2"/>
              <a:endCxn id="30" idx="0"/>
            </p:cNvCxnSpPr>
            <p:nvPr/>
          </p:nvCxnSpPr>
          <p:spPr>
            <a:xfrm rot="16200000" flipH="1">
              <a:off x="7004736" y="6600967"/>
              <a:ext cx="0" cy="22736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" name="Google Shape;62;p13">
              <a:extLst>
                <a:ext uri="{FF2B5EF4-FFF2-40B4-BE49-F238E27FC236}">
                  <a16:creationId xmlns:a16="http://schemas.microsoft.com/office/drawing/2014/main" id="{593D655A-B88A-501E-AE7D-25734C222B8D}"/>
                </a:ext>
              </a:extLst>
            </p:cNvPr>
            <p:cNvSpPr/>
            <p:nvPr/>
          </p:nvSpPr>
          <p:spPr>
            <a:xfrm rot="16200000" flipH="1">
              <a:off x="6151226" y="5629484"/>
              <a:ext cx="1707226" cy="2273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746BC849-EB21-0517-BAD4-5F9981BA69A9}"/>
                </a:ext>
              </a:extLst>
            </p:cNvPr>
            <p:cNvSpPr/>
            <p:nvPr/>
          </p:nvSpPr>
          <p:spPr>
            <a:xfrm rot="16200000" flipH="1">
              <a:off x="4273148" y="6900912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0</a:t>
              </a:r>
              <a:endParaRPr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0" name="Google Shape;61;p13">
              <a:extLst>
                <a:ext uri="{FF2B5EF4-FFF2-40B4-BE49-F238E27FC236}">
                  <a16:creationId xmlns:a16="http://schemas.microsoft.com/office/drawing/2014/main" id="{4080968C-AD12-2A4D-8E7E-B1E29B80A3B6}"/>
                </a:ext>
              </a:extLst>
            </p:cNvPr>
            <p:cNvSpPr/>
            <p:nvPr/>
          </p:nvSpPr>
          <p:spPr>
            <a:xfrm rot="16200000" flipH="1">
              <a:off x="8220560" y="6900912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0</a:t>
              </a:r>
              <a:endParaRPr sz="24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1" name="Google Shape;67;p13">
              <a:extLst>
                <a:ext uri="{FF2B5EF4-FFF2-40B4-BE49-F238E27FC236}">
                  <a16:creationId xmlns:a16="http://schemas.microsoft.com/office/drawing/2014/main" id="{B1CF9F27-E1FF-5064-9C65-643D2E128767}"/>
                </a:ext>
              </a:extLst>
            </p:cNvPr>
            <p:cNvSpPr/>
            <p:nvPr/>
          </p:nvSpPr>
          <p:spPr>
            <a:xfrm rot="16200000" flipH="1">
              <a:off x="12167969" y="6900912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1</a:t>
              </a:r>
              <a:endParaRPr sz="24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2" name="Google Shape;68;p13">
              <a:extLst>
                <a:ext uri="{FF2B5EF4-FFF2-40B4-BE49-F238E27FC236}">
                  <a16:creationId xmlns:a16="http://schemas.microsoft.com/office/drawing/2014/main" id="{DAB98740-7A01-E97A-8BF0-6B3C98AADEB7}"/>
                </a:ext>
              </a:extLst>
            </p:cNvPr>
            <p:cNvCxnSpPr>
              <a:stCxn id="30" idx="2"/>
              <a:endCxn id="31" idx="0"/>
            </p:cNvCxnSpPr>
            <p:nvPr/>
          </p:nvCxnSpPr>
          <p:spPr>
            <a:xfrm rot="16200000" flipH="1">
              <a:off x="10952145" y="6600967"/>
              <a:ext cx="0" cy="22736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" name="Google Shape;58;p13">
              <a:extLst>
                <a:ext uri="{FF2B5EF4-FFF2-40B4-BE49-F238E27FC236}">
                  <a16:creationId xmlns:a16="http://schemas.microsoft.com/office/drawing/2014/main" id="{079615E3-C4AE-FD21-DBEC-7BC2E338A937}"/>
                </a:ext>
              </a:extLst>
            </p:cNvPr>
            <p:cNvSpPr/>
            <p:nvPr/>
          </p:nvSpPr>
          <p:spPr>
            <a:xfrm rot="16200000" flipH="1">
              <a:off x="325740" y="6900912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0</a:t>
              </a:r>
              <a:endParaRPr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4" name="Google Shape;69;p13">
              <a:extLst>
                <a:ext uri="{FF2B5EF4-FFF2-40B4-BE49-F238E27FC236}">
                  <a16:creationId xmlns:a16="http://schemas.microsoft.com/office/drawing/2014/main" id="{3E9B1D00-EC84-45A1-4933-932573AE842D}"/>
                </a:ext>
              </a:extLst>
            </p:cNvPr>
            <p:cNvCxnSpPr>
              <a:cxnSpLocks/>
              <a:stCxn id="31" idx="2"/>
              <a:endCxn id="35" idx="0"/>
            </p:cNvCxnSpPr>
            <p:nvPr/>
          </p:nvCxnSpPr>
          <p:spPr>
            <a:xfrm>
              <a:off x="13762718" y="7737805"/>
              <a:ext cx="823945" cy="103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" name="Google Shape;70;p13">
              <a:extLst>
                <a:ext uri="{FF2B5EF4-FFF2-40B4-BE49-F238E27FC236}">
                  <a16:creationId xmlns:a16="http://schemas.microsoft.com/office/drawing/2014/main" id="{8110F3B7-0BBB-99E2-69E5-493B40DDA5A4}"/>
                </a:ext>
              </a:extLst>
            </p:cNvPr>
            <p:cNvSpPr/>
            <p:nvPr/>
          </p:nvSpPr>
          <p:spPr>
            <a:xfrm rot="16200000" flipH="1">
              <a:off x="14550899" y="7017380"/>
              <a:ext cx="1514443" cy="1442919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End</a:t>
              </a:r>
              <a:endParaRPr sz="24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6BA2426-1966-1EEA-36C3-E16899042F94}"/>
                </a:ext>
              </a:extLst>
            </p:cNvPr>
            <p:cNvSpPr/>
            <p:nvPr/>
          </p:nvSpPr>
          <p:spPr>
            <a:xfrm>
              <a:off x="6614257" y="7363922"/>
              <a:ext cx="780776" cy="82206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C9FCBBC0-2CAB-5E5B-5111-456CB04F6F46}"/>
                </a:ext>
              </a:extLst>
            </p:cNvPr>
            <p:cNvCxnSpPr>
              <a:cxnSpLocks/>
              <a:stCxn id="22" idx="6"/>
              <a:endCxn id="33" idx="1"/>
            </p:cNvCxnSpPr>
            <p:nvPr/>
          </p:nvCxnSpPr>
          <p:spPr>
            <a:xfrm flipH="1">
              <a:off x="1083595" y="5158234"/>
              <a:ext cx="6301389" cy="1821718"/>
            </a:xfrm>
            <a:prstGeom prst="bentConnector4">
              <a:avLst>
                <a:gd name="adj1" fmla="val -3628"/>
                <a:gd name="adj2" fmla="val 5145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63BC4F8-29B7-D0CF-70B5-ED449095BDF2}"/>
              </a:ext>
            </a:extLst>
          </p:cNvPr>
          <p:cNvGrpSpPr/>
          <p:nvPr/>
        </p:nvGrpSpPr>
        <p:grpSpPr>
          <a:xfrm>
            <a:off x="622300" y="2248159"/>
            <a:ext cx="15275547" cy="4886577"/>
            <a:chOff x="622300" y="2248159"/>
            <a:chExt cx="15275547" cy="4886577"/>
          </a:xfrm>
        </p:grpSpPr>
        <p:sp>
          <p:nvSpPr>
            <p:cNvPr id="373" name="Google Shape;373;p17"/>
            <p:cNvSpPr/>
            <p:nvPr/>
          </p:nvSpPr>
          <p:spPr>
            <a:xfrm rot="16200000" flipH="1">
              <a:off x="1701216" y="2076602"/>
              <a:ext cx="888845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Trial Emission</a:t>
              </a:r>
              <a:endParaRPr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4" name="Google Shape;374;p17"/>
            <p:cNvSpPr/>
            <p:nvPr/>
          </p:nvSpPr>
          <p:spPr>
            <a:xfrm rot="16200000" flipH="1">
              <a:off x="5979998" y="2076602"/>
              <a:ext cx="888845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75" name="Google Shape;375;p17"/>
            <p:cNvCxnSpPr>
              <a:stCxn id="376" idx="2"/>
              <a:endCxn id="377" idx="0"/>
            </p:cNvCxnSpPr>
            <p:nvPr/>
          </p:nvCxnSpPr>
          <p:spPr>
            <a:xfrm rot="10800000" flipH="1">
              <a:off x="1529470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8" name="Google Shape;378;p17"/>
            <p:cNvSpPr/>
            <p:nvPr/>
          </p:nvSpPr>
          <p:spPr>
            <a:xfrm rot="16200000" flipH="1">
              <a:off x="3980457" y="2010137"/>
              <a:ext cx="608919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7" name="Google Shape;377;p17"/>
            <p:cNvSpPr/>
            <p:nvPr/>
          </p:nvSpPr>
          <p:spPr>
            <a:xfrm rot="16200000" flipH="1">
              <a:off x="2770967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9" name="Google Shape;379;p17"/>
            <p:cNvSpPr/>
            <p:nvPr/>
          </p:nvSpPr>
          <p:spPr>
            <a:xfrm rot="16200000" flipH="1">
              <a:off x="4910470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0" name="Google Shape;380;p17"/>
            <p:cNvSpPr/>
            <p:nvPr/>
          </p:nvSpPr>
          <p:spPr>
            <a:xfrm rot="16200000" flipH="1">
              <a:off x="7049975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1" name="Google Shape;381;p17"/>
            <p:cNvCxnSpPr>
              <a:stCxn id="379" idx="2"/>
              <a:endCxn id="380" idx="0"/>
            </p:cNvCxnSpPr>
            <p:nvPr/>
          </p:nvCxnSpPr>
          <p:spPr>
            <a:xfrm rot="10800000" flipH="1">
              <a:off x="5808477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6" name="Google Shape;376;p17"/>
            <p:cNvSpPr/>
            <p:nvPr/>
          </p:nvSpPr>
          <p:spPr>
            <a:xfrm rot="16200000" flipH="1">
              <a:off x="631463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2" name="Google Shape;382;p17"/>
            <p:cNvCxnSpPr>
              <a:stCxn id="377" idx="2"/>
              <a:endCxn id="379" idx="0"/>
            </p:cNvCxnSpPr>
            <p:nvPr/>
          </p:nvCxnSpPr>
          <p:spPr>
            <a:xfrm rot="10800000" flipH="1">
              <a:off x="3668975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3" name="Google Shape;383;p17"/>
            <p:cNvCxnSpPr>
              <a:stCxn id="384" idx="2"/>
              <a:endCxn id="385" idx="0"/>
            </p:cNvCxnSpPr>
            <p:nvPr/>
          </p:nvCxnSpPr>
          <p:spPr>
            <a:xfrm rot="10800000" flipH="1">
              <a:off x="1529470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85" name="Google Shape;385;p17"/>
            <p:cNvSpPr/>
            <p:nvPr/>
          </p:nvSpPr>
          <p:spPr>
            <a:xfrm rot="16200000" flipH="1">
              <a:off x="2770967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6" name="Google Shape;386;p17"/>
            <p:cNvSpPr/>
            <p:nvPr/>
          </p:nvSpPr>
          <p:spPr>
            <a:xfrm rot="16200000" flipH="1">
              <a:off x="4910470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7" name="Google Shape;387;p17"/>
            <p:cNvSpPr/>
            <p:nvPr/>
          </p:nvSpPr>
          <p:spPr>
            <a:xfrm rot="16200000" flipH="1">
              <a:off x="7049975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4" name="Google Shape;384;p17"/>
            <p:cNvSpPr/>
            <p:nvPr/>
          </p:nvSpPr>
          <p:spPr>
            <a:xfrm rot="16200000" flipH="1">
              <a:off x="631463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lang="en-GB"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</p:txBody>
        </p:sp>
        <p:cxnSp>
          <p:nvCxnSpPr>
            <p:cNvPr id="388" name="Google Shape;388;p17"/>
            <p:cNvCxnSpPr>
              <a:stCxn id="385" idx="2"/>
              <a:endCxn id="386" idx="0"/>
            </p:cNvCxnSpPr>
            <p:nvPr/>
          </p:nvCxnSpPr>
          <p:spPr>
            <a:xfrm rot="10800000" flipH="1">
              <a:off x="3668975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9" name="Google Shape;389;p17"/>
            <p:cNvCxnSpPr>
              <a:stCxn id="386" idx="2"/>
              <a:endCxn id="387" idx="0"/>
            </p:cNvCxnSpPr>
            <p:nvPr/>
          </p:nvCxnSpPr>
          <p:spPr>
            <a:xfrm rot="10800000" flipH="1">
              <a:off x="5808477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0" name="Google Shape;390;p17"/>
            <p:cNvCxnSpPr>
              <a:stCxn id="391" idx="2"/>
              <a:endCxn id="392" idx="0"/>
            </p:cNvCxnSpPr>
            <p:nvPr/>
          </p:nvCxnSpPr>
          <p:spPr>
            <a:xfrm rot="10800000" flipH="1">
              <a:off x="1529470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2" name="Google Shape;392;p17"/>
            <p:cNvSpPr/>
            <p:nvPr/>
          </p:nvSpPr>
          <p:spPr>
            <a:xfrm rot="16200000" flipH="1">
              <a:off x="2770967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3" name="Google Shape;393;p17"/>
            <p:cNvSpPr/>
            <p:nvPr/>
          </p:nvSpPr>
          <p:spPr>
            <a:xfrm rot="16200000" flipH="1">
              <a:off x="4910470" y="4461408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1" name="Google Shape;391;p17"/>
            <p:cNvSpPr/>
            <p:nvPr/>
          </p:nvSpPr>
          <p:spPr>
            <a:xfrm rot="16200000" flipH="1">
              <a:off x="631463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94" name="Google Shape;394;p17"/>
            <p:cNvCxnSpPr>
              <a:stCxn id="395" idx="2"/>
              <a:endCxn id="396" idx="0"/>
            </p:cNvCxnSpPr>
            <p:nvPr/>
          </p:nvCxnSpPr>
          <p:spPr>
            <a:xfrm rot="10800000" flipH="1">
              <a:off x="5808477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7" name="Google Shape;397;p17"/>
            <p:cNvCxnSpPr>
              <a:stCxn id="392" idx="2"/>
              <a:endCxn id="393" idx="0"/>
            </p:cNvCxnSpPr>
            <p:nvPr/>
          </p:nvCxnSpPr>
          <p:spPr>
            <a:xfrm rot="10800000" flipH="1">
              <a:off x="3668975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0" name="Google Shape;410;p17"/>
            <p:cNvSpPr/>
            <p:nvPr/>
          </p:nvSpPr>
          <p:spPr>
            <a:xfrm rot="16200000" flipH="1">
              <a:off x="2770967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5" name="Google Shape;395;p17"/>
            <p:cNvSpPr/>
            <p:nvPr/>
          </p:nvSpPr>
          <p:spPr>
            <a:xfrm rot="16200000" flipH="1">
              <a:off x="4910470" y="5350372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6" name="Google Shape;396;p17"/>
            <p:cNvSpPr/>
            <p:nvPr/>
          </p:nvSpPr>
          <p:spPr>
            <a:xfrm rot="16200000" flipH="1">
              <a:off x="7049975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1" name="Google Shape;411;p17"/>
            <p:cNvSpPr/>
            <p:nvPr/>
          </p:nvSpPr>
          <p:spPr>
            <a:xfrm rot="16200000" flipH="1">
              <a:off x="631463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12" name="Google Shape;412;p17"/>
            <p:cNvCxnSpPr>
              <a:stCxn id="410" idx="2"/>
              <a:endCxn id="395" idx="0"/>
            </p:cNvCxnSpPr>
            <p:nvPr/>
          </p:nvCxnSpPr>
          <p:spPr>
            <a:xfrm rot="10800000" flipH="1">
              <a:off x="3668975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3" name="Google Shape;413;p17"/>
            <p:cNvCxnSpPr>
              <a:stCxn id="411" idx="2"/>
              <a:endCxn id="410" idx="0"/>
            </p:cNvCxnSpPr>
            <p:nvPr/>
          </p:nvCxnSpPr>
          <p:spPr>
            <a:xfrm rot="10800000" flipH="1">
              <a:off x="1529470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4" name="Google Shape;414;p17"/>
            <p:cNvCxnSpPr>
              <a:stCxn id="393" idx="2"/>
              <a:endCxn id="415" idx="0"/>
            </p:cNvCxnSpPr>
            <p:nvPr/>
          </p:nvCxnSpPr>
          <p:spPr>
            <a:xfrm rot="10800000" flipH="1">
              <a:off x="5808477" y="4914993"/>
              <a:ext cx="12319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6" name="Google Shape;416;p17"/>
            <p:cNvSpPr/>
            <p:nvPr/>
          </p:nvSpPr>
          <p:spPr>
            <a:xfrm rot="16200000" flipH="1">
              <a:off x="9189206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7" name="Google Shape;417;p17"/>
            <p:cNvSpPr/>
            <p:nvPr/>
          </p:nvSpPr>
          <p:spPr>
            <a:xfrm rot="16200000" flipH="1">
              <a:off x="11328710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8" name="Google Shape;418;p17"/>
            <p:cNvSpPr/>
            <p:nvPr/>
          </p:nvSpPr>
          <p:spPr>
            <a:xfrm rot="16200000" flipH="1">
              <a:off x="13468213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9" name="Google Shape;419;p17"/>
            <p:cNvSpPr/>
            <p:nvPr/>
          </p:nvSpPr>
          <p:spPr>
            <a:xfrm rot="16200000" flipH="1">
              <a:off x="7049975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20" name="Google Shape;420;p17"/>
            <p:cNvCxnSpPr>
              <a:stCxn id="419" idx="2"/>
              <a:endCxn id="416" idx="0"/>
            </p:cNvCxnSpPr>
            <p:nvPr/>
          </p:nvCxnSpPr>
          <p:spPr>
            <a:xfrm rot="10800000" flipH="1">
              <a:off x="7947982" y="4914993"/>
              <a:ext cx="12319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1" name="Google Shape;421;p17"/>
            <p:cNvCxnSpPr>
              <a:stCxn id="416" idx="2"/>
              <a:endCxn id="417" idx="0"/>
            </p:cNvCxnSpPr>
            <p:nvPr/>
          </p:nvCxnSpPr>
          <p:spPr>
            <a:xfrm rot="10800000" flipH="1">
              <a:off x="10087213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2" name="Google Shape;422;p17"/>
            <p:cNvCxnSpPr>
              <a:stCxn id="417" idx="2"/>
              <a:endCxn id="418" idx="0"/>
            </p:cNvCxnSpPr>
            <p:nvPr/>
          </p:nvCxnSpPr>
          <p:spPr>
            <a:xfrm rot="10800000" flipH="1">
              <a:off x="12226718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3" name="Google Shape;423;p17"/>
            <p:cNvCxnSpPr>
              <a:cxnSpLocks/>
              <a:stCxn id="418" idx="2"/>
              <a:endCxn id="424" idx="0"/>
            </p:cNvCxnSpPr>
            <p:nvPr/>
          </p:nvCxnSpPr>
          <p:spPr>
            <a:xfrm>
              <a:off x="14366221" y="4914994"/>
              <a:ext cx="446379" cy="65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24" name="Google Shape;424;p17"/>
            <p:cNvSpPr/>
            <p:nvPr/>
          </p:nvSpPr>
          <p:spPr>
            <a:xfrm rot="16200000" flipH="1">
              <a:off x="14911629" y="4373108"/>
              <a:ext cx="887011" cy="1085070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End</a:t>
              </a:r>
              <a:endParaRPr sz="180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29" name="Google Shape;429;p17"/>
            <p:cNvSpPr/>
            <p:nvPr/>
          </p:nvSpPr>
          <p:spPr>
            <a:xfrm rot="16200000" flipH="1">
              <a:off x="9189342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0" name="Google Shape;430;p17"/>
            <p:cNvSpPr/>
            <p:nvPr/>
          </p:nvSpPr>
          <p:spPr>
            <a:xfrm rot="16200000" flipH="1">
              <a:off x="11328800" y="5350372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1" name="Google Shape;431;p17"/>
            <p:cNvSpPr/>
            <p:nvPr/>
          </p:nvSpPr>
          <p:spPr>
            <a:xfrm rot="16200000" flipH="1">
              <a:off x="13468485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2" name="Google Shape;432;p17"/>
            <p:cNvSpPr/>
            <p:nvPr/>
          </p:nvSpPr>
          <p:spPr>
            <a:xfrm rot="16200000" flipH="1">
              <a:off x="14911808" y="5261291"/>
              <a:ext cx="887011" cy="1085066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End</a:t>
              </a:r>
              <a:endParaRPr sz="180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3" name="Google Shape;433;p17"/>
            <p:cNvSpPr/>
            <p:nvPr/>
          </p:nvSpPr>
          <p:spPr>
            <a:xfrm rot="16200000" flipH="1">
              <a:off x="14911496" y="3484923"/>
              <a:ext cx="887011" cy="108507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End</a:t>
              </a:r>
              <a:endParaRPr sz="180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4" name="Google Shape;434;p17"/>
            <p:cNvSpPr/>
            <p:nvPr/>
          </p:nvSpPr>
          <p:spPr>
            <a:xfrm rot="16200000" flipH="1">
              <a:off x="14911681" y="2594752"/>
              <a:ext cx="887011" cy="1084360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End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5" name="Google Shape;435;p17"/>
            <p:cNvSpPr/>
            <p:nvPr/>
          </p:nvSpPr>
          <p:spPr>
            <a:xfrm rot="16200000" flipH="1">
              <a:off x="8119621" y="3854520"/>
              <a:ext cx="888845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Trial Emission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6" name="Google Shape;436;p17"/>
            <p:cNvSpPr/>
            <p:nvPr/>
          </p:nvSpPr>
          <p:spPr>
            <a:xfrm rot="16200000" flipH="1">
              <a:off x="12398468" y="3852946"/>
              <a:ext cx="888845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7" name="Google Shape;437;p17"/>
            <p:cNvSpPr/>
            <p:nvPr/>
          </p:nvSpPr>
          <p:spPr>
            <a:xfrm rot="16200000" flipH="1">
              <a:off x="10259079" y="3854520"/>
              <a:ext cx="888845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38" name="Google Shape;438;p17"/>
            <p:cNvCxnSpPr/>
            <p:nvPr/>
          </p:nvCxnSpPr>
          <p:spPr>
            <a:xfrm rot="16200000" flipH="1">
              <a:off x="10703631" y="5189603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3" name="Google Shape;443;p17"/>
            <p:cNvCxnSpPr/>
            <p:nvPr/>
          </p:nvCxnSpPr>
          <p:spPr>
            <a:xfrm rot="16200000" flipH="1">
              <a:off x="8564037" y="5189603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4" name="Google Shape;444;p17"/>
            <p:cNvCxnSpPr>
              <a:endCxn id="445" idx="0"/>
            </p:cNvCxnSpPr>
            <p:nvPr/>
          </p:nvCxnSpPr>
          <p:spPr>
            <a:xfrm>
              <a:off x="7962460" y="4022328"/>
              <a:ext cx="1217706" cy="5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6" name="Google Shape;446;p17"/>
            <p:cNvCxnSpPr/>
            <p:nvPr/>
          </p:nvCxnSpPr>
          <p:spPr>
            <a:xfrm rot="16200000" flipH="1">
              <a:off x="12879287" y="5141574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47" name="Google Shape;447;p17"/>
            <p:cNvSpPr/>
            <p:nvPr/>
          </p:nvSpPr>
          <p:spPr>
            <a:xfrm rot="16200000" flipH="1">
              <a:off x="14226038" y="6250689"/>
              <a:ext cx="683735" cy="1084359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1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More Vetoing</a:t>
              </a:r>
              <a:endParaRPr sz="11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48" name="Google Shape;448;p17"/>
            <p:cNvCxnSpPr>
              <a:cxnSpLocks/>
              <a:stCxn id="431" idx="3"/>
              <a:endCxn id="447" idx="0"/>
            </p:cNvCxnSpPr>
            <p:nvPr/>
          </p:nvCxnSpPr>
          <p:spPr>
            <a:xfrm rot="16200000" flipH="1">
              <a:off x="13697073" y="6464215"/>
              <a:ext cx="544489" cy="112818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9" name="Google Shape;449;p17"/>
            <p:cNvCxnSpPr>
              <a:cxnSpLocks/>
              <a:stCxn id="447" idx="2"/>
              <a:endCxn id="432" idx="3"/>
            </p:cNvCxnSpPr>
            <p:nvPr/>
          </p:nvCxnSpPr>
          <p:spPr>
            <a:xfrm flipV="1">
              <a:off x="15110085" y="6247330"/>
              <a:ext cx="245229" cy="545539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445" name="Google Shape;445;p17"/>
            <p:cNvSpPr/>
            <p:nvPr/>
          </p:nvSpPr>
          <p:spPr>
            <a:xfrm rot="16200000" flipH="1">
              <a:off x="9189330" y="3573875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4" name="Google Shape;454;p17"/>
            <p:cNvSpPr/>
            <p:nvPr/>
          </p:nvSpPr>
          <p:spPr>
            <a:xfrm rot="16200000" flipH="1">
              <a:off x="11343478" y="3573875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5" name="Google Shape;455;p17"/>
            <p:cNvSpPr/>
            <p:nvPr/>
          </p:nvSpPr>
          <p:spPr>
            <a:xfrm rot="16200000" flipH="1">
              <a:off x="13468186" y="3572561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56" name="Google Shape;456;p17"/>
            <p:cNvCxnSpPr>
              <a:stCxn id="445" idx="2"/>
              <a:endCxn id="454" idx="0"/>
            </p:cNvCxnSpPr>
            <p:nvPr/>
          </p:nvCxnSpPr>
          <p:spPr>
            <a:xfrm rot="10800000" flipH="1">
              <a:off x="10087337" y="4027460"/>
              <a:ext cx="124723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7" name="Google Shape;457;p17"/>
            <p:cNvCxnSpPr>
              <a:stCxn id="454" idx="2"/>
              <a:endCxn id="455" idx="0"/>
            </p:cNvCxnSpPr>
            <p:nvPr/>
          </p:nvCxnSpPr>
          <p:spPr>
            <a:xfrm rot="10800000" flipH="1">
              <a:off x="12241486" y="4025994"/>
              <a:ext cx="1217706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8" name="Google Shape;458;p17"/>
            <p:cNvCxnSpPr>
              <a:cxnSpLocks/>
              <a:stCxn id="455" idx="2"/>
              <a:endCxn id="433" idx="0"/>
            </p:cNvCxnSpPr>
            <p:nvPr/>
          </p:nvCxnSpPr>
          <p:spPr>
            <a:xfrm>
              <a:off x="14366194" y="4026147"/>
              <a:ext cx="446270" cy="131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9" name="Google Shape;459;p17"/>
            <p:cNvCxnSpPr>
              <a:endCxn id="460" idx="0"/>
            </p:cNvCxnSpPr>
            <p:nvPr/>
          </p:nvCxnSpPr>
          <p:spPr>
            <a:xfrm>
              <a:off x="7962460" y="3129666"/>
              <a:ext cx="1217706" cy="5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60" name="Google Shape;460;p17"/>
            <p:cNvSpPr/>
            <p:nvPr/>
          </p:nvSpPr>
          <p:spPr>
            <a:xfrm rot="16200000" flipH="1">
              <a:off x="9189330" y="2681212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1" name="Google Shape;461;p17"/>
            <p:cNvSpPr/>
            <p:nvPr/>
          </p:nvSpPr>
          <p:spPr>
            <a:xfrm rot="16200000" flipH="1">
              <a:off x="11343478" y="2681212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2" name="Google Shape;462;p17"/>
            <p:cNvSpPr/>
            <p:nvPr/>
          </p:nvSpPr>
          <p:spPr>
            <a:xfrm rot="16200000" flipH="1">
              <a:off x="13468186" y="2679899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63" name="Google Shape;463;p17"/>
            <p:cNvCxnSpPr>
              <a:stCxn id="460" idx="2"/>
              <a:endCxn id="461" idx="0"/>
            </p:cNvCxnSpPr>
            <p:nvPr/>
          </p:nvCxnSpPr>
          <p:spPr>
            <a:xfrm rot="10800000" flipH="1">
              <a:off x="10087337" y="3134798"/>
              <a:ext cx="124723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4" name="Google Shape;464;p17"/>
            <p:cNvCxnSpPr>
              <a:stCxn id="461" idx="2"/>
              <a:endCxn id="462" idx="0"/>
            </p:cNvCxnSpPr>
            <p:nvPr/>
          </p:nvCxnSpPr>
          <p:spPr>
            <a:xfrm rot="10800000" flipH="1">
              <a:off x="12241486" y="3133332"/>
              <a:ext cx="1217706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5" name="Google Shape;465;p17"/>
            <p:cNvCxnSpPr>
              <a:stCxn id="462" idx="2"/>
            </p:cNvCxnSpPr>
            <p:nvPr/>
          </p:nvCxnSpPr>
          <p:spPr>
            <a:xfrm>
              <a:off x="14366193" y="3133484"/>
              <a:ext cx="446458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0E7015A-2220-3DD0-CF20-D970BD6149A3}"/>
                </a:ext>
              </a:extLst>
            </p:cNvPr>
            <p:cNvSpPr/>
            <p:nvPr/>
          </p:nvSpPr>
          <p:spPr>
            <a:xfrm>
              <a:off x="4019612" y="2857077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2B46ABD-101B-4A17-AB7C-D10FA1B76E51}"/>
                </a:ext>
              </a:extLst>
            </p:cNvPr>
            <p:cNvSpPr/>
            <p:nvPr/>
          </p:nvSpPr>
          <p:spPr>
            <a:xfrm>
              <a:off x="4016858" y="3749639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FA0C236-0423-E849-5082-B2A9852D0EB1}"/>
                </a:ext>
              </a:extLst>
            </p:cNvPr>
            <p:cNvSpPr/>
            <p:nvPr/>
          </p:nvSpPr>
          <p:spPr>
            <a:xfrm>
              <a:off x="4005221" y="4636261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6063763-B3C1-5376-CA3B-6C4BA2782EC2}"/>
                </a:ext>
              </a:extLst>
            </p:cNvPr>
            <p:cNvSpPr/>
            <p:nvPr/>
          </p:nvSpPr>
          <p:spPr>
            <a:xfrm>
              <a:off x="4016858" y="5523580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AE25262-64B3-B2B6-B57E-40173A96D94C}"/>
                </a:ext>
              </a:extLst>
            </p:cNvPr>
            <p:cNvSpPr/>
            <p:nvPr/>
          </p:nvSpPr>
          <p:spPr>
            <a:xfrm>
              <a:off x="10453212" y="4636261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4F3287C-158E-F0A9-F0FF-C52DCE7B259F}"/>
                </a:ext>
              </a:extLst>
            </p:cNvPr>
            <p:cNvSpPr/>
            <p:nvPr/>
          </p:nvSpPr>
          <p:spPr>
            <a:xfrm>
              <a:off x="10441575" y="5522883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C3318B3B-0E87-A1A6-87B8-8BC55C371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9FBF345-53FA-1595-8D8F-FB64A2B17CD8}"/>
              </a:ext>
            </a:extLst>
          </p:cNvPr>
          <p:cNvGrpSpPr/>
          <p:nvPr/>
        </p:nvGrpSpPr>
        <p:grpSpPr>
          <a:xfrm>
            <a:off x="622300" y="2511712"/>
            <a:ext cx="15011400" cy="4120576"/>
            <a:chOff x="622300" y="2130760"/>
            <a:chExt cx="15011400" cy="4120576"/>
          </a:xfrm>
        </p:grpSpPr>
        <p:sp>
          <p:nvSpPr>
            <p:cNvPr id="373" name="Google Shape;373;p17">
              <a:extLst>
                <a:ext uri="{FF2B5EF4-FFF2-40B4-BE49-F238E27FC236}">
                  <a16:creationId xmlns:a16="http://schemas.microsoft.com/office/drawing/2014/main" id="{6E7F9B28-BB52-D057-D2A1-0AD59B2BB62A}"/>
                </a:ext>
              </a:extLst>
            </p:cNvPr>
            <p:cNvSpPr/>
            <p:nvPr/>
          </p:nvSpPr>
          <p:spPr>
            <a:xfrm rot="16200000" flipH="1">
              <a:off x="1644761" y="2020148"/>
              <a:ext cx="1001755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Trial Emission</a:t>
              </a:r>
              <a:endParaRPr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4" name="Google Shape;374;p17">
              <a:extLst>
                <a:ext uri="{FF2B5EF4-FFF2-40B4-BE49-F238E27FC236}">
                  <a16:creationId xmlns:a16="http://schemas.microsoft.com/office/drawing/2014/main" id="{7593E3CF-D543-A599-1A30-6FD1CAB4687A}"/>
                </a:ext>
              </a:extLst>
            </p:cNvPr>
            <p:cNvSpPr/>
            <p:nvPr/>
          </p:nvSpPr>
          <p:spPr>
            <a:xfrm rot="16200000" flipH="1">
              <a:off x="5922083" y="2018688"/>
              <a:ext cx="100467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75" name="Google Shape;375;p17">
              <a:extLst>
                <a:ext uri="{FF2B5EF4-FFF2-40B4-BE49-F238E27FC236}">
                  <a16:creationId xmlns:a16="http://schemas.microsoft.com/office/drawing/2014/main" id="{B0E3C5C0-1EF7-7B9E-BB49-82E69B0B047A}"/>
                </a:ext>
              </a:extLst>
            </p:cNvPr>
            <p:cNvCxnSpPr>
              <a:stCxn id="376" idx="2"/>
              <a:endCxn id="377" idx="0"/>
            </p:cNvCxnSpPr>
            <p:nvPr/>
          </p:nvCxnSpPr>
          <p:spPr>
            <a:xfrm rot="10800000" flipH="1">
              <a:off x="1529470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8" name="Google Shape;378;p17">
              <a:extLst>
                <a:ext uri="{FF2B5EF4-FFF2-40B4-BE49-F238E27FC236}">
                  <a16:creationId xmlns:a16="http://schemas.microsoft.com/office/drawing/2014/main" id="{5786989F-FCAF-E52F-9EAF-10FFBAC4506D}"/>
                </a:ext>
              </a:extLst>
            </p:cNvPr>
            <p:cNvSpPr/>
            <p:nvPr/>
          </p:nvSpPr>
          <p:spPr>
            <a:xfrm rot="16200000" flipH="1">
              <a:off x="3766053" y="2021610"/>
              <a:ext cx="1004679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7" name="Google Shape;377;p17">
              <a:extLst>
                <a:ext uri="{FF2B5EF4-FFF2-40B4-BE49-F238E27FC236}">
                  <a16:creationId xmlns:a16="http://schemas.microsoft.com/office/drawing/2014/main" id="{9D30A9C3-7424-7D1F-DCF3-DD24C73BA289}"/>
                </a:ext>
              </a:extLst>
            </p:cNvPr>
            <p:cNvSpPr/>
            <p:nvPr/>
          </p:nvSpPr>
          <p:spPr>
            <a:xfrm rot="16200000" flipH="1">
              <a:off x="2770967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9" name="Google Shape;379;p17">
              <a:extLst>
                <a:ext uri="{FF2B5EF4-FFF2-40B4-BE49-F238E27FC236}">
                  <a16:creationId xmlns:a16="http://schemas.microsoft.com/office/drawing/2014/main" id="{BFC4CA40-D48D-1FB4-FEE9-75C99A2DB788}"/>
                </a:ext>
              </a:extLst>
            </p:cNvPr>
            <p:cNvSpPr/>
            <p:nvPr/>
          </p:nvSpPr>
          <p:spPr>
            <a:xfrm rot="16200000" flipH="1">
              <a:off x="4910470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0" name="Google Shape;380;p17">
              <a:extLst>
                <a:ext uri="{FF2B5EF4-FFF2-40B4-BE49-F238E27FC236}">
                  <a16:creationId xmlns:a16="http://schemas.microsoft.com/office/drawing/2014/main" id="{A9B43268-1520-0659-2D80-AABCE887302D}"/>
                </a:ext>
              </a:extLst>
            </p:cNvPr>
            <p:cNvSpPr/>
            <p:nvPr/>
          </p:nvSpPr>
          <p:spPr>
            <a:xfrm rot="16200000" flipH="1">
              <a:off x="7049975" y="2683479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1" name="Google Shape;381;p17">
              <a:extLst>
                <a:ext uri="{FF2B5EF4-FFF2-40B4-BE49-F238E27FC236}">
                  <a16:creationId xmlns:a16="http://schemas.microsoft.com/office/drawing/2014/main" id="{008BA98F-C737-1BD4-8C11-D8578A5C23C8}"/>
                </a:ext>
              </a:extLst>
            </p:cNvPr>
            <p:cNvCxnSpPr>
              <a:stCxn id="379" idx="2"/>
              <a:endCxn id="380" idx="0"/>
            </p:cNvCxnSpPr>
            <p:nvPr/>
          </p:nvCxnSpPr>
          <p:spPr>
            <a:xfrm rot="10800000" flipH="1">
              <a:off x="5808477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6" name="Google Shape;376;p17">
              <a:extLst>
                <a:ext uri="{FF2B5EF4-FFF2-40B4-BE49-F238E27FC236}">
                  <a16:creationId xmlns:a16="http://schemas.microsoft.com/office/drawing/2014/main" id="{31524BDE-1D47-103E-A667-82251E1B1467}"/>
                </a:ext>
              </a:extLst>
            </p:cNvPr>
            <p:cNvSpPr/>
            <p:nvPr/>
          </p:nvSpPr>
          <p:spPr>
            <a:xfrm rot="16200000" flipH="1">
              <a:off x="631463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2" name="Google Shape;382;p17">
              <a:extLst>
                <a:ext uri="{FF2B5EF4-FFF2-40B4-BE49-F238E27FC236}">
                  <a16:creationId xmlns:a16="http://schemas.microsoft.com/office/drawing/2014/main" id="{411F73E3-FEF0-C8CC-9552-72BF2F634759}"/>
                </a:ext>
              </a:extLst>
            </p:cNvPr>
            <p:cNvCxnSpPr>
              <a:stCxn id="377" idx="2"/>
              <a:endCxn id="379" idx="0"/>
            </p:cNvCxnSpPr>
            <p:nvPr/>
          </p:nvCxnSpPr>
          <p:spPr>
            <a:xfrm rot="10800000" flipH="1">
              <a:off x="3668975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3" name="Google Shape;383;p17">
              <a:extLst>
                <a:ext uri="{FF2B5EF4-FFF2-40B4-BE49-F238E27FC236}">
                  <a16:creationId xmlns:a16="http://schemas.microsoft.com/office/drawing/2014/main" id="{77419549-1E4C-62DB-2F1C-4363F7F0CDC2}"/>
                </a:ext>
              </a:extLst>
            </p:cNvPr>
            <p:cNvCxnSpPr>
              <a:stCxn id="384" idx="2"/>
              <a:endCxn id="385" idx="0"/>
            </p:cNvCxnSpPr>
            <p:nvPr/>
          </p:nvCxnSpPr>
          <p:spPr>
            <a:xfrm rot="10800000" flipH="1">
              <a:off x="1529470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85" name="Google Shape;385;p17">
              <a:extLst>
                <a:ext uri="{FF2B5EF4-FFF2-40B4-BE49-F238E27FC236}">
                  <a16:creationId xmlns:a16="http://schemas.microsoft.com/office/drawing/2014/main" id="{856DF9E5-1171-512D-7BEA-89C7101FBB4B}"/>
                </a:ext>
              </a:extLst>
            </p:cNvPr>
            <p:cNvSpPr/>
            <p:nvPr/>
          </p:nvSpPr>
          <p:spPr>
            <a:xfrm rot="16200000" flipH="1">
              <a:off x="2770967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6" name="Google Shape;386;p17">
              <a:extLst>
                <a:ext uri="{FF2B5EF4-FFF2-40B4-BE49-F238E27FC236}">
                  <a16:creationId xmlns:a16="http://schemas.microsoft.com/office/drawing/2014/main" id="{DA187F60-ADC4-7D05-5CC4-90C9D9CF0C98}"/>
                </a:ext>
              </a:extLst>
            </p:cNvPr>
            <p:cNvSpPr/>
            <p:nvPr/>
          </p:nvSpPr>
          <p:spPr>
            <a:xfrm rot="16200000" flipH="1">
              <a:off x="4910470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7" name="Google Shape;387;p17">
              <a:extLst>
                <a:ext uri="{FF2B5EF4-FFF2-40B4-BE49-F238E27FC236}">
                  <a16:creationId xmlns:a16="http://schemas.microsoft.com/office/drawing/2014/main" id="{6556E1FA-797F-99DC-194D-FFC6BF279C01}"/>
                </a:ext>
              </a:extLst>
            </p:cNvPr>
            <p:cNvSpPr/>
            <p:nvPr/>
          </p:nvSpPr>
          <p:spPr>
            <a:xfrm rot="16200000" flipH="1">
              <a:off x="7049975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4" name="Google Shape;384;p17">
              <a:extLst>
                <a:ext uri="{FF2B5EF4-FFF2-40B4-BE49-F238E27FC236}">
                  <a16:creationId xmlns:a16="http://schemas.microsoft.com/office/drawing/2014/main" id="{362F52AA-FB82-9168-C9DB-A7E704AF03B9}"/>
                </a:ext>
              </a:extLst>
            </p:cNvPr>
            <p:cNvSpPr/>
            <p:nvPr/>
          </p:nvSpPr>
          <p:spPr>
            <a:xfrm rot="16200000" flipH="1">
              <a:off x="631463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8" name="Google Shape;388;p17">
              <a:extLst>
                <a:ext uri="{FF2B5EF4-FFF2-40B4-BE49-F238E27FC236}">
                  <a16:creationId xmlns:a16="http://schemas.microsoft.com/office/drawing/2014/main" id="{04C5113B-EF3D-1A27-8016-7B03D0B988B1}"/>
                </a:ext>
              </a:extLst>
            </p:cNvPr>
            <p:cNvCxnSpPr>
              <a:stCxn id="385" idx="2"/>
              <a:endCxn id="386" idx="0"/>
            </p:cNvCxnSpPr>
            <p:nvPr/>
          </p:nvCxnSpPr>
          <p:spPr>
            <a:xfrm rot="10800000" flipH="1">
              <a:off x="3668975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9" name="Google Shape;389;p17">
              <a:extLst>
                <a:ext uri="{FF2B5EF4-FFF2-40B4-BE49-F238E27FC236}">
                  <a16:creationId xmlns:a16="http://schemas.microsoft.com/office/drawing/2014/main" id="{CF001CB6-8BD5-3ED6-BBBE-607237AA56B5}"/>
                </a:ext>
              </a:extLst>
            </p:cNvPr>
            <p:cNvCxnSpPr>
              <a:stCxn id="386" idx="2"/>
              <a:endCxn id="387" idx="0"/>
            </p:cNvCxnSpPr>
            <p:nvPr/>
          </p:nvCxnSpPr>
          <p:spPr>
            <a:xfrm rot="10800000" flipH="1">
              <a:off x="5808477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0" name="Google Shape;390;p17">
              <a:extLst>
                <a:ext uri="{FF2B5EF4-FFF2-40B4-BE49-F238E27FC236}">
                  <a16:creationId xmlns:a16="http://schemas.microsoft.com/office/drawing/2014/main" id="{5EE387A0-F272-41F0-EF7F-25A3D076CD12}"/>
                </a:ext>
              </a:extLst>
            </p:cNvPr>
            <p:cNvCxnSpPr>
              <a:stCxn id="391" idx="2"/>
              <a:endCxn id="392" idx="0"/>
            </p:cNvCxnSpPr>
            <p:nvPr/>
          </p:nvCxnSpPr>
          <p:spPr>
            <a:xfrm rot="10800000" flipH="1">
              <a:off x="1529470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2" name="Google Shape;392;p17">
              <a:extLst>
                <a:ext uri="{FF2B5EF4-FFF2-40B4-BE49-F238E27FC236}">
                  <a16:creationId xmlns:a16="http://schemas.microsoft.com/office/drawing/2014/main" id="{0349D0DD-8593-018A-BFEC-8D507B1A6E0D}"/>
                </a:ext>
              </a:extLst>
            </p:cNvPr>
            <p:cNvSpPr/>
            <p:nvPr/>
          </p:nvSpPr>
          <p:spPr>
            <a:xfrm rot="16200000" flipH="1">
              <a:off x="2770967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3" name="Google Shape;393;p17">
              <a:extLst>
                <a:ext uri="{FF2B5EF4-FFF2-40B4-BE49-F238E27FC236}">
                  <a16:creationId xmlns:a16="http://schemas.microsoft.com/office/drawing/2014/main" id="{6B527304-5B09-700C-1DD9-D6D69C0FF9CB}"/>
                </a:ext>
              </a:extLst>
            </p:cNvPr>
            <p:cNvSpPr/>
            <p:nvPr/>
          </p:nvSpPr>
          <p:spPr>
            <a:xfrm rot="16200000" flipH="1">
              <a:off x="4910470" y="4461408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1" name="Google Shape;391;p17">
              <a:extLst>
                <a:ext uri="{FF2B5EF4-FFF2-40B4-BE49-F238E27FC236}">
                  <a16:creationId xmlns:a16="http://schemas.microsoft.com/office/drawing/2014/main" id="{47DDE507-0B15-F881-4943-9D94195C4EC3}"/>
                </a:ext>
              </a:extLst>
            </p:cNvPr>
            <p:cNvSpPr/>
            <p:nvPr/>
          </p:nvSpPr>
          <p:spPr>
            <a:xfrm rot="16200000" flipH="1">
              <a:off x="631463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94" name="Google Shape;394;p17">
              <a:extLst>
                <a:ext uri="{FF2B5EF4-FFF2-40B4-BE49-F238E27FC236}">
                  <a16:creationId xmlns:a16="http://schemas.microsoft.com/office/drawing/2014/main" id="{8746D057-8B99-38CF-6A11-97893F8DF884}"/>
                </a:ext>
              </a:extLst>
            </p:cNvPr>
            <p:cNvCxnSpPr>
              <a:stCxn id="395" idx="2"/>
              <a:endCxn id="396" idx="0"/>
            </p:cNvCxnSpPr>
            <p:nvPr/>
          </p:nvCxnSpPr>
          <p:spPr>
            <a:xfrm rot="10800000" flipH="1">
              <a:off x="5808477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7" name="Google Shape;397;p17">
              <a:extLst>
                <a:ext uri="{FF2B5EF4-FFF2-40B4-BE49-F238E27FC236}">
                  <a16:creationId xmlns:a16="http://schemas.microsoft.com/office/drawing/2014/main" id="{E958C83F-FC7C-B7B2-33D1-9217C08845ED}"/>
                </a:ext>
              </a:extLst>
            </p:cNvPr>
            <p:cNvCxnSpPr>
              <a:stCxn id="392" idx="2"/>
              <a:endCxn id="393" idx="0"/>
            </p:cNvCxnSpPr>
            <p:nvPr/>
          </p:nvCxnSpPr>
          <p:spPr>
            <a:xfrm rot="10800000" flipH="1">
              <a:off x="3668975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0" name="Google Shape;410;p17">
              <a:extLst>
                <a:ext uri="{FF2B5EF4-FFF2-40B4-BE49-F238E27FC236}">
                  <a16:creationId xmlns:a16="http://schemas.microsoft.com/office/drawing/2014/main" id="{95E1A1F1-7C75-BA26-472D-23D23BEB1863}"/>
                </a:ext>
              </a:extLst>
            </p:cNvPr>
            <p:cNvSpPr/>
            <p:nvPr/>
          </p:nvSpPr>
          <p:spPr>
            <a:xfrm rot="16200000" flipH="1">
              <a:off x="2770967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5" name="Google Shape;395;p17">
              <a:extLst>
                <a:ext uri="{FF2B5EF4-FFF2-40B4-BE49-F238E27FC236}">
                  <a16:creationId xmlns:a16="http://schemas.microsoft.com/office/drawing/2014/main" id="{3A014120-D459-1B6C-780C-A7132AB5EC88}"/>
                </a:ext>
              </a:extLst>
            </p:cNvPr>
            <p:cNvSpPr/>
            <p:nvPr/>
          </p:nvSpPr>
          <p:spPr>
            <a:xfrm rot="16200000" flipH="1">
              <a:off x="4910470" y="5350372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6" name="Google Shape;396;p17">
              <a:extLst>
                <a:ext uri="{FF2B5EF4-FFF2-40B4-BE49-F238E27FC236}">
                  <a16:creationId xmlns:a16="http://schemas.microsoft.com/office/drawing/2014/main" id="{C09BF4EF-A33B-0060-DBB1-A3E1D5C523A5}"/>
                </a:ext>
              </a:extLst>
            </p:cNvPr>
            <p:cNvSpPr/>
            <p:nvPr/>
          </p:nvSpPr>
          <p:spPr>
            <a:xfrm rot="16200000" flipH="1">
              <a:off x="7049975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1" name="Google Shape;411;p17">
              <a:extLst>
                <a:ext uri="{FF2B5EF4-FFF2-40B4-BE49-F238E27FC236}">
                  <a16:creationId xmlns:a16="http://schemas.microsoft.com/office/drawing/2014/main" id="{20900EE7-8DE4-1014-109F-66F4AAF654B4}"/>
                </a:ext>
              </a:extLst>
            </p:cNvPr>
            <p:cNvSpPr/>
            <p:nvPr/>
          </p:nvSpPr>
          <p:spPr>
            <a:xfrm rot="16200000" flipH="1">
              <a:off x="631463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12" name="Google Shape;412;p17">
              <a:extLst>
                <a:ext uri="{FF2B5EF4-FFF2-40B4-BE49-F238E27FC236}">
                  <a16:creationId xmlns:a16="http://schemas.microsoft.com/office/drawing/2014/main" id="{C8694900-E4A0-2B9C-D6E6-987C2B4B0105}"/>
                </a:ext>
              </a:extLst>
            </p:cNvPr>
            <p:cNvCxnSpPr>
              <a:stCxn id="410" idx="2"/>
              <a:endCxn id="395" idx="0"/>
            </p:cNvCxnSpPr>
            <p:nvPr/>
          </p:nvCxnSpPr>
          <p:spPr>
            <a:xfrm rot="10800000" flipH="1">
              <a:off x="3668975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3" name="Google Shape;413;p17">
              <a:extLst>
                <a:ext uri="{FF2B5EF4-FFF2-40B4-BE49-F238E27FC236}">
                  <a16:creationId xmlns:a16="http://schemas.microsoft.com/office/drawing/2014/main" id="{582D8FDD-DAE3-A4EC-B266-1C81D81AF026}"/>
                </a:ext>
              </a:extLst>
            </p:cNvPr>
            <p:cNvCxnSpPr>
              <a:stCxn id="411" idx="2"/>
              <a:endCxn id="410" idx="0"/>
            </p:cNvCxnSpPr>
            <p:nvPr/>
          </p:nvCxnSpPr>
          <p:spPr>
            <a:xfrm rot="10800000" flipH="1">
              <a:off x="1529470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4" name="Google Shape;414;p17">
              <a:extLst>
                <a:ext uri="{FF2B5EF4-FFF2-40B4-BE49-F238E27FC236}">
                  <a16:creationId xmlns:a16="http://schemas.microsoft.com/office/drawing/2014/main" id="{F3C7F07B-D746-48BD-BFB6-BB070D21946E}"/>
                </a:ext>
              </a:extLst>
            </p:cNvPr>
            <p:cNvCxnSpPr>
              <a:stCxn id="393" idx="2"/>
              <a:endCxn id="415" idx="0"/>
            </p:cNvCxnSpPr>
            <p:nvPr/>
          </p:nvCxnSpPr>
          <p:spPr>
            <a:xfrm rot="10800000" flipH="1">
              <a:off x="5808477" y="4914993"/>
              <a:ext cx="12319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6" name="Google Shape;416;p17">
              <a:extLst>
                <a:ext uri="{FF2B5EF4-FFF2-40B4-BE49-F238E27FC236}">
                  <a16:creationId xmlns:a16="http://schemas.microsoft.com/office/drawing/2014/main" id="{33DD1321-819E-33D7-C6CE-66FC7FB7D698}"/>
                </a:ext>
              </a:extLst>
            </p:cNvPr>
            <p:cNvSpPr/>
            <p:nvPr/>
          </p:nvSpPr>
          <p:spPr>
            <a:xfrm rot="16200000" flipH="1">
              <a:off x="9189206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7" name="Google Shape;417;p17">
              <a:extLst>
                <a:ext uri="{FF2B5EF4-FFF2-40B4-BE49-F238E27FC236}">
                  <a16:creationId xmlns:a16="http://schemas.microsoft.com/office/drawing/2014/main" id="{E1817906-3CC4-2CFB-75B8-E6F4A8C51ED8}"/>
                </a:ext>
              </a:extLst>
            </p:cNvPr>
            <p:cNvSpPr/>
            <p:nvPr/>
          </p:nvSpPr>
          <p:spPr>
            <a:xfrm rot="16200000" flipH="1">
              <a:off x="11343477" y="446448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8" name="Google Shape;418;p17">
              <a:extLst>
                <a:ext uri="{FF2B5EF4-FFF2-40B4-BE49-F238E27FC236}">
                  <a16:creationId xmlns:a16="http://schemas.microsoft.com/office/drawing/2014/main" id="{BBD19D1F-BCEA-151F-3889-342A9E2ECD7A}"/>
                </a:ext>
              </a:extLst>
            </p:cNvPr>
            <p:cNvSpPr/>
            <p:nvPr/>
          </p:nvSpPr>
          <p:spPr>
            <a:xfrm rot="16200000" flipH="1">
              <a:off x="13468213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9" name="Google Shape;419;p17">
              <a:extLst>
                <a:ext uri="{FF2B5EF4-FFF2-40B4-BE49-F238E27FC236}">
                  <a16:creationId xmlns:a16="http://schemas.microsoft.com/office/drawing/2014/main" id="{A384C7BB-092B-F21D-5C10-54FBECCCB835}"/>
                </a:ext>
              </a:extLst>
            </p:cNvPr>
            <p:cNvSpPr/>
            <p:nvPr/>
          </p:nvSpPr>
          <p:spPr>
            <a:xfrm rot="16200000" flipH="1">
              <a:off x="7049975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20" name="Google Shape;420;p17">
              <a:extLst>
                <a:ext uri="{FF2B5EF4-FFF2-40B4-BE49-F238E27FC236}">
                  <a16:creationId xmlns:a16="http://schemas.microsoft.com/office/drawing/2014/main" id="{FB33A65D-D001-5155-3F54-FA2A2E2EE35A}"/>
                </a:ext>
              </a:extLst>
            </p:cNvPr>
            <p:cNvCxnSpPr>
              <a:stCxn id="419" idx="2"/>
              <a:endCxn id="416" idx="0"/>
            </p:cNvCxnSpPr>
            <p:nvPr/>
          </p:nvCxnSpPr>
          <p:spPr>
            <a:xfrm rot="10800000" flipH="1">
              <a:off x="7947982" y="4914993"/>
              <a:ext cx="12319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1" name="Google Shape;421;p17">
              <a:extLst>
                <a:ext uri="{FF2B5EF4-FFF2-40B4-BE49-F238E27FC236}">
                  <a16:creationId xmlns:a16="http://schemas.microsoft.com/office/drawing/2014/main" id="{D46C7105-89BB-8D1D-733C-F59294394C92}"/>
                </a:ext>
              </a:extLst>
            </p:cNvPr>
            <p:cNvCxnSpPr>
              <a:stCxn id="416" idx="2"/>
              <a:endCxn id="417" idx="0"/>
            </p:cNvCxnSpPr>
            <p:nvPr/>
          </p:nvCxnSpPr>
          <p:spPr>
            <a:xfrm>
              <a:off x="10087214" y="4914994"/>
              <a:ext cx="1247100" cy="30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2" name="Google Shape;422;p17">
              <a:extLst>
                <a:ext uri="{FF2B5EF4-FFF2-40B4-BE49-F238E27FC236}">
                  <a16:creationId xmlns:a16="http://schemas.microsoft.com/office/drawing/2014/main" id="{7C43F07A-0980-ECEE-EC9B-9CD2C7A387C7}"/>
                </a:ext>
              </a:extLst>
            </p:cNvPr>
            <p:cNvCxnSpPr>
              <a:stCxn id="417" idx="2"/>
              <a:endCxn id="418" idx="0"/>
            </p:cNvCxnSpPr>
            <p:nvPr/>
          </p:nvCxnSpPr>
          <p:spPr>
            <a:xfrm flipV="1">
              <a:off x="12241485" y="4914994"/>
              <a:ext cx="1217565" cy="30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3" name="Google Shape;423;p17">
              <a:extLst>
                <a:ext uri="{FF2B5EF4-FFF2-40B4-BE49-F238E27FC236}">
                  <a16:creationId xmlns:a16="http://schemas.microsoft.com/office/drawing/2014/main" id="{B39A16F2-736A-B26D-5317-251A134E014E}"/>
                </a:ext>
              </a:extLst>
            </p:cNvPr>
            <p:cNvCxnSpPr>
              <a:cxnSpLocks/>
              <a:stCxn id="418" idx="2"/>
              <a:endCxn id="424" idx="0"/>
            </p:cNvCxnSpPr>
            <p:nvPr/>
          </p:nvCxnSpPr>
          <p:spPr>
            <a:xfrm>
              <a:off x="14366221" y="4914994"/>
              <a:ext cx="446378" cy="6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24" name="Google Shape;424;p17">
              <a:extLst>
                <a:ext uri="{FF2B5EF4-FFF2-40B4-BE49-F238E27FC236}">
                  <a16:creationId xmlns:a16="http://schemas.microsoft.com/office/drawing/2014/main" id="{31875CD1-1C6C-CD51-4AF2-ECCEC09786B5}"/>
                </a:ext>
              </a:extLst>
            </p:cNvPr>
            <p:cNvSpPr/>
            <p:nvPr/>
          </p:nvSpPr>
          <p:spPr>
            <a:xfrm rot="16200000" flipH="1">
              <a:off x="14779555" y="4505181"/>
              <a:ext cx="887011" cy="820922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29" name="Google Shape;429;p17">
              <a:extLst>
                <a:ext uri="{FF2B5EF4-FFF2-40B4-BE49-F238E27FC236}">
                  <a16:creationId xmlns:a16="http://schemas.microsoft.com/office/drawing/2014/main" id="{8A0C9EB4-5F30-3A00-CD79-89915FD236DF}"/>
                </a:ext>
              </a:extLst>
            </p:cNvPr>
            <p:cNvSpPr/>
            <p:nvPr/>
          </p:nvSpPr>
          <p:spPr>
            <a:xfrm rot="16200000" flipH="1">
              <a:off x="9189342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0" name="Google Shape;430;p17">
              <a:extLst>
                <a:ext uri="{FF2B5EF4-FFF2-40B4-BE49-F238E27FC236}">
                  <a16:creationId xmlns:a16="http://schemas.microsoft.com/office/drawing/2014/main" id="{951790C5-DD80-A191-FD98-6FD735593271}"/>
                </a:ext>
              </a:extLst>
            </p:cNvPr>
            <p:cNvSpPr/>
            <p:nvPr/>
          </p:nvSpPr>
          <p:spPr>
            <a:xfrm rot="16200000" flipH="1">
              <a:off x="11345048" y="5353328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1" name="Google Shape;431;p17">
              <a:extLst>
                <a:ext uri="{FF2B5EF4-FFF2-40B4-BE49-F238E27FC236}">
                  <a16:creationId xmlns:a16="http://schemas.microsoft.com/office/drawing/2014/main" id="{852E2157-22E6-01C4-8F0C-8CF0FC501416}"/>
                </a:ext>
              </a:extLst>
            </p:cNvPr>
            <p:cNvSpPr/>
            <p:nvPr/>
          </p:nvSpPr>
          <p:spPr>
            <a:xfrm rot="16200000" flipH="1">
              <a:off x="13468485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2" name="Google Shape;432;p17">
              <a:extLst>
                <a:ext uri="{FF2B5EF4-FFF2-40B4-BE49-F238E27FC236}">
                  <a16:creationId xmlns:a16="http://schemas.microsoft.com/office/drawing/2014/main" id="{8C6B1726-B0AE-C2FE-DD00-87C017CBD476}"/>
                </a:ext>
              </a:extLst>
            </p:cNvPr>
            <p:cNvSpPr/>
            <p:nvPr/>
          </p:nvSpPr>
          <p:spPr>
            <a:xfrm rot="16200000" flipH="1">
              <a:off x="14779735" y="5393364"/>
              <a:ext cx="887011" cy="820919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3" name="Google Shape;433;p17">
              <a:extLst>
                <a:ext uri="{FF2B5EF4-FFF2-40B4-BE49-F238E27FC236}">
                  <a16:creationId xmlns:a16="http://schemas.microsoft.com/office/drawing/2014/main" id="{D351521A-C6A1-214B-86C6-EEEEF3F31FDB}"/>
                </a:ext>
              </a:extLst>
            </p:cNvPr>
            <p:cNvSpPr/>
            <p:nvPr/>
          </p:nvSpPr>
          <p:spPr>
            <a:xfrm rot="16200000" flipH="1">
              <a:off x="14779421" y="3616998"/>
              <a:ext cx="887011" cy="820924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4" name="Google Shape;434;p17">
              <a:extLst>
                <a:ext uri="{FF2B5EF4-FFF2-40B4-BE49-F238E27FC236}">
                  <a16:creationId xmlns:a16="http://schemas.microsoft.com/office/drawing/2014/main" id="{159DAD70-0C98-4FDC-99E5-86864C2E969D}"/>
                </a:ext>
              </a:extLst>
            </p:cNvPr>
            <p:cNvSpPr/>
            <p:nvPr/>
          </p:nvSpPr>
          <p:spPr>
            <a:xfrm rot="16200000" flipH="1">
              <a:off x="14779693" y="2726739"/>
              <a:ext cx="887011" cy="820384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5" name="Google Shape;435;p17">
              <a:extLst>
                <a:ext uri="{FF2B5EF4-FFF2-40B4-BE49-F238E27FC236}">
                  <a16:creationId xmlns:a16="http://schemas.microsoft.com/office/drawing/2014/main" id="{0421A815-A52F-A027-261E-6D3CBE8EF5F4}"/>
                </a:ext>
              </a:extLst>
            </p:cNvPr>
            <p:cNvSpPr/>
            <p:nvPr/>
          </p:nvSpPr>
          <p:spPr>
            <a:xfrm rot="16200000" flipH="1">
              <a:off x="8060135" y="2020150"/>
              <a:ext cx="100759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Trial Emission</a:t>
              </a:r>
              <a:endParaRPr lang="en-GB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6" name="Google Shape;436;p17">
              <a:extLst>
                <a:ext uri="{FF2B5EF4-FFF2-40B4-BE49-F238E27FC236}">
                  <a16:creationId xmlns:a16="http://schemas.microsoft.com/office/drawing/2014/main" id="{9668BBEA-EE56-57F1-FAC4-15AC2C0A2651}"/>
                </a:ext>
              </a:extLst>
            </p:cNvPr>
            <p:cNvSpPr/>
            <p:nvPr/>
          </p:nvSpPr>
          <p:spPr>
            <a:xfrm rot="16200000" flipH="1">
              <a:off x="12338983" y="2018577"/>
              <a:ext cx="1007594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7" name="Google Shape;437;p17">
              <a:extLst>
                <a:ext uri="{FF2B5EF4-FFF2-40B4-BE49-F238E27FC236}">
                  <a16:creationId xmlns:a16="http://schemas.microsoft.com/office/drawing/2014/main" id="{E1B88473-1C50-1854-9838-4F73A1312EEB}"/>
                </a:ext>
              </a:extLst>
            </p:cNvPr>
            <p:cNvSpPr/>
            <p:nvPr/>
          </p:nvSpPr>
          <p:spPr>
            <a:xfrm rot="16200000" flipH="1">
              <a:off x="10199593" y="2020150"/>
              <a:ext cx="100759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38" name="Google Shape;438;p17">
              <a:extLst>
                <a:ext uri="{FF2B5EF4-FFF2-40B4-BE49-F238E27FC236}">
                  <a16:creationId xmlns:a16="http://schemas.microsoft.com/office/drawing/2014/main" id="{BF82710B-2711-3569-6461-7D9E0C0884F4}"/>
                </a:ext>
              </a:extLst>
            </p:cNvPr>
            <p:cNvCxnSpPr/>
            <p:nvPr/>
          </p:nvCxnSpPr>
          <p:spPr>
            <a:xfrm rot="16200000" flipH="1">
              <a:off x="10703631" y="5189603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3" name="Google Shape;443;p17">
              <a:extLst>
                <a:ext uri="{FF2B5EF4-FFF2-40B4-BE49-F238E27FC236}">
                  <a16:creationId xmlns:a16="http://schemas.microsoft.com/office/drawing/2014/main" id="{1D3B96BC-F7C1-7DA2-454D-347C613C01C8}"/>
                </a:ext>
              </a:extLst>
            </p:cNvPr>
            <p:cNvCxnSpPr/>
            <p:nvPr/>
          </p:nvCxnSpPr>
          <p:spPr>
            <a:xfrm rot="16200000" flipH="1">
              <a:off x="8564037" y="5189603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4" name="Google Shape;444;p17">
              <a:extLst>
                <a:ext uri="{FF2B5EF4-FFF2-40B4-BE49-F238E27FC236}">
                  <a16:creationId xmlns:a16="http://schemas.microsoft.com/office/drawing/2014/main" id="{897B7C26-42FD-AB83-B012-BFCDA47EE177}"/>
                </a:ext>
              </a:extLst>
            </p:cNvPr>
            <p:cNvCxnSpPr>
              <a:endCxn id="445" idx="0"/>
            </p:cNvCxnSpPr>
            <p:nvPr/>
          </p:nvCxnSpPr>
          <p:spPr>
            <a:xfrm>
              <a:off x="7962206" y="4020896"/>
              <a:ext cx="1217706" cy="5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6" name="Google Shape;446;p17">
              <a:extLst>
                <a:ext uri="{FF2B5EF4-FFF2-40B4-BE49-F238E27FC236}">
                  <a16:creationId xmlns:a16="http://schemas.microsoft.com/office/drawing/2014/main" id="{AF03DDFC-C38E-6FBF-0986-70EB18F296AB}"/>
                </a:ext>
              </a:extLst>
            </p:cNvPr>
            <p:cNvCxnSpPr/>
            <p:nvPr/>
          </p:nvCxnSpPr>
          <p:spPr>
            <a:xfrm rot="16200000" flipH="1">
              <a:off x="12879287" y="5141574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45" name="Google Shape;445;p17">
              <a:extLst>
                <a:ext uri="{FF2B5EF4-FFF2-40B4-BE49-F238E27FC236}">
                  <a16:creationId xmlns:a16="http://schemas.microsoft.com/office/drawing/2014/main" id="{4A2603D8-EF85-AFDB-0693-A7A2367FD114}"/>
                </a:ext>
              </a:extLst>
            </p:cNvPr>
            <p:cNvSpPr/>
            <p:nvPr/>
          </p:nvSpPr>
          <p:spPr>
            <a:xfrm rot="16200000" flipH="1">
              <a:off x="9189076" y="3572443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4" name="Google Shape;454;p17">
              <a:extLst>
                <a:ext uri="{FF2B5EF4-FFF2-40B4-BE49-F238E27FC236}">
                  <a16:creationId xmlns:a16="http://schemas.microsoft.com/office/drawing/2014/main" id="{025123DB-CED7-292D-E4F1-ADEDB37B5E24}"/>
                </a:ext>
              </a:extLst>
            </p:cNvPr>
            <p:cNvSpPr/>
            <p:nvPr/>
          </p:nvSpPr>
          <p:spPr>
            <a:xfrm rot="16200000" flipH="1">
              <a:off x="11343478" y="3573875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5" name="Google Shape;455;p17">
              <a:extLst>
                <a:ext uri="{FF2B5EF4-FFF2-40B4-BE49-F238E27FC236}">
                  <a16:creationId xmlns:a16="http://schemas.microsoft.com/office/drawing/2014/main" id="{B123FB77-67F6-8A26-C805-9C3027955FB1}"/>
                </a:ext>
              </a:extLst>
            </p:cNvPr>
            <p:cNvSpPr/>
            <p:nvPr/>
          </p:nvSpPr>
          <p:spPr>
            <a:xfrm rot="16200000" flipH="1">
              <a:off x="13468186" y="3572561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56" name="Google Shape;456;p17">
              <a:extLst>
                <a:ext uri="{FF2B5EF4-FFF2-40B4-BE49-F238E27FC236}">
                  <a16:creationId xmlns:a16="http://schemas.microsoft.com/office/drawing/2014/main" id="{64B00D01-35DD-D4CC-4D2C-ADB126A6F0C2}"/>
                </a:ext>
              </a:extLst>
            </p:cNvPr>
            <p:cNvCxnSpPr>
              <a:stCxn id="445" idx="2"/>
              <a:endCxn id="454" idx="0"/>
            </p:cNvCxnSpPr>
            <p:nvPr/>
          </p:nvCxnSpPr>
          <p:spPr>
            <a:xfrm>
              <a:off x="10087084" y="4026029"/>
              <a:ext cx="1247231" cy="143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7" name="Google Shape;457;p17">
              <a:extLst>
                <a:ext uri="{FF2B5EF4-FFF2-40B4-BE49-F238E27FC236}">
                  <a16:creationId xmlns:a16="http://schemas.microsoft.com/office/drawing/2014/main" id="{A3410A84-6097-7283-4010-2BE3ABF95EF1}"/>
                </a:ext>
              </a:extLst>
            </p:cNvPr>
            <p:cNvCxnSpPr>
              <a:stCxn id="454" idx="2"/>
              <a:endCxn id="455" idx="0"/>
            </p:cNvCxnSpPr>
            <p:nvPr/>
          </p:nvCxnSpPr>
          <p:spPr>
            <a:xfrm rot="10800000" flipH="1">
              <a:off x="12241486" y="4025994"/>
              <a:ext cx="1217706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8" name="Google Shape;458;p17">
              <a:extLst>
                <a:ext uri="{FF2B5EF4-FFF2-40B4-BE49-F238E27FC236}">
                  <a16:creationId xmlns:a16="http://schemas.microsoft.com/office/drawing/2014/main" id="{D55EAE83-A15C-3889-F6B1-80D9E33F40EB}"/>
                </a:ext>
              </a:extLst>
            </p:cNvPr>
            <p:cNvCxnSpPr>
              <a:cxnSpLocks/>
              <a:stCxn id="455" idx="2"/>
              <a:endCxn id="433" idx="0"/>
            </p:cNvCxnSpPr>
            <p:nvPr/>
          </p:nvCxnSpPr>
          <p:spPr>
            <a:xfrm>
              <a:off x="14366194" y="4026147"/>
              <a:ext cx="446271" cy="131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9" name="Google Shape;459;p17">
              <a:extLst>
                <a:ext uri="{FF2B5EF4-FFF2-40B4-BE49-F238E27FC236}">
                  <a16:creationId xmlns:a16="http://schemas.microsoft.com/office/drawing/2014/main" id="{AF844F5C-1C8F-A1FD-A2FC-BA5EB5BE378E}"/>
                </a:ext>
              </a:extLst>
            </p:cNvPr>
            <p:cNvCxnSpPr>
              <a:endCxn id="460" idx="0"/>
            </p:cNvCxnSpPr>
            <p:nvPr/>
          </p:nvCxnSpPr>
          <p:spPr>
            <a:xfrm>
              <a:off x="7962460" y="3126477"/>
              <a:ext cx="1217706" cy="5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60" name="Google Shape;460;p17">
              <a:extLst>
                <a:ext uri="{FF2B5EF4-FFF2-40B4-BE49-F238E27FC236}">
                  <a16:creationId xmlns:a16="http://schemas.microsoft.com/office/drawing/2014/main" id="{44166364-9CBC-83A8-48D1-687C5BB33949}"/>
                </a:ext>
              </a:extLst>
            </p:cNvPr>
            <p:cNvSpPr/>
            <p:nvPr/>
          </p:nvSpPr>
          <p:spPr>
            <a:xfrm rot="16200000" flipH="1">
              <a:off x="9189330" y="2678023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1" name="Google Shape;461;p17">
              <a:extLst>
                <a:ext uri="{FF2B5EF4-FFF2-40B4-BE49-F238E27FC236}">
                  <a16:creationId xmlns:a16="http://schemas.microsoft.com/office/drawing/2014/main" id="{2B9A1CF0-8D27-BA49-0BC7-051EBDB8F88B}"/>
                </a:ext>
              </a:extLst>
            </p:cNvPr>
            <p:cNvSpPr/>
            <p:nvPr/>
          </p:nvSpPr>
          <p:spPr>
            <a:xfrm rot="16200000" flipH="1">
              <a:off x="11343478" y="2681212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2" name="Google Shape;462;p17">
              <a:extLst>
                <a:ext uri="{FF2B5EF4-FFF2-40B4-BE49-F238E27FC236}">
                  <a16:creationId xmlns:a16="http://schemas.microsoft.com/office/drawing/2014/main" id="{390A83D4-8A93-762A-20BF-F7DECD5F5CBB}"/>
                </a:ext>
              </a:extLst>
            </p:cNvPr>
            <p:cNvSpPr/>
            <p:nvPr/>
          </p:nvSpPr>
          <p:spPr>
            <a:xfrm rot="16200000" flipH="1">
              <a:off x="13468186" y="2679899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63" name="Google Shape;463;p17">
              <a:extLst>
                <a:ext uri="{FF2B5EF4-FFF2-40B4-BE49-F238E27FC236}">
                  <a16:creationId xmlns:a16="http://schemas.microsoft.com/office/drawing/2014/main" id="{3485E93B-E121-C3D2-D486-EF87834D7FDF}"/>
                </a:ext>
              </a:extLst>
            </p:cNvPr>
            <p:cNvCxnSpPr>
              <a:stCxn id="460" idx="2"/>
              <a:endCxn id="461" idx="0"/>
            </p:cNvCxnSpPr>
            <p:nvPr/>
          </p:nvCxnSpPr>
          <p:spPr>
            <a:xfrm>
              <a:off x="10087338" y="3131609"/>
              <a:ext cx="1246977" cy="318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4" name="Google Shape;464;p17">
              <a:extLst>
                <a:ext uri="{FF2B5EF4-FFF2-40B4-BE49-F238E27FC236}">
                  <a16:creationId xmlns:a16="http://schemas.microsoft.com/office/drawing/2014/main" id="{5E07DAB0-6782-7B0A-4C4B-0C9450DC11DF}"/>
                </a:ext>
              </a:extLst>
            </p:cNvPr>
            <p:cNvCxnSpPr>
              <a:stCxn id="461" idx="2"/>
              <a:endCxn id="462" idx="0"/>
            </p:cNvCxnSpPr>
            <p:nvPr/>
          </p:nvCxnSpPr>
          <p:spPr>
            <a:xfrm rot="10800000" flipH="1">
              <a:off x="12241486" y="3133332"/>
              <a:ext cx="1217706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5" name="Google Shape;465;p17">
              <a:extLst>
                <a:ext uri="{FF2B5EF4-FFF2-40B4-BE49-F238E27FC236}">
                  <a16:creationId xmlns:a16="http://schemas.microsoft.com/office/drawing/2014/main" id="{1883750A-2D8E-359D-105C-53D9B4CAA0C9}"/>
                </a:ext>
              </a:extLst>
            </p:cNvPr>
            <p:cNvCxnSpPr>
              <a:stCxn id="462" idx="2"/>
            </p:cNvCxnSpPr>
            <p:nvPr/>
          </p:nvCxnSpPr>
          <p:spPr>
            <a:xfrm>
              <a:off x="14366193" y="3133484"/>
              <a:ext cx="446458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27A7863-834E-462B-255B-697822B4CDA7}"/>
                </a:ext>
              </a:extLst>
            </p:cNvPr>
            <p:cNvSpPr/>
            <p:nvPr/>
          </p:nvSpPr>
          <p:spPr>
            <a:xfrm>
              <a:off x="4019612" y="2857077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45744B-D4F9-8079-7DE5-BEB9DA55DE21}"/>
                </a:ext>
              </a:extLst>
            </p:cNvPr>
            <p:cNvSpPr/>
            <p:nvPr/>
          </p:nvSpPr>
          <p:spPr>
            <a:xfrm>
              <a:off x="4016858" y="3749639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7A531E-9848-C656-EED8-AEA61F1E2FA0}"/>
                </a:ext>
              </a:extLst>
            </p:cNvPr>
            <p:cNvSpPr/>
            <p:nvPr/>
          </p:nvSpPr>
          <p:spPr>
            <a:xfrm>
              <a:off x="4005221" y="4636261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DE38133-750C-3B94-4966-F25F27AE2250}"/>
                </a:ext>
              </a:extLst>
            </p:cNvPr>
            <p:cNvSpPr/>
            <p:nvPr/>
          </p:nvSpPr>
          <p:spPr>
            <a:xfrm>
              <a:off x="4016858" y="5523580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5848A2-2792-CE0F-99FF-714FBF37EC6E}"/>
                </a:ext>
              </a:extLst>
            </p:cNvPr>
            <p:cNvSpPr/>
            <p:nvPr/>
          </p:nvSpPr>
          <p:spPr>
            <a:xfrm>
              <a:off x="10453212" y="4636261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55F729-B657-65E0-0CC9-36E61B9B9C72}"/>
                </a:ext>
              </a:extLst>
            </p:cNvPr>
            <p:cNvSpPr/>
            <p:nvPr/>
          </p:nvSpPr>
          <p:spPr>
            <a:xfrm>
              <a:off x="10441575" y="5522883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C23872D-FE5C-2413-E4CF-ECA920300C33}"/>
                </a:ext>
              </a:extLst>
            </p:cNvPr>
            <p:cNvSpPr/>
            <p:nvPr/>
          </p:nvSpPr>
          <p:spPr>
            <a:xfrm>
              <a:off x="10457991" y="2890629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FD3E39A-B872-EACB-9457-834680BBC19E}"/>
                </a:ext>
              </a:extLst>
            </p:cNvPr>
            <p:cNvSpPr/>
            <p:nvPr/>
          </p:nvSpPr>
          <p:spPr>
            <a:xfrm>
              <a:off x="10446354" y="3777251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" name="Google Shape;423;p17">
              <a:extLst>
                <a:ext uri="{FF2B5EF4-FFF2-40B4-BE49-F238E27FC236}">
                  <a16:creationId xmlns:a16="http://schemas.microsoft.com/office/drawing/2014/main" id="{3AE972DF-7A02-0000-A2EF-3C6DBFDF3F8F}"/>
                </a:ext>
              </a:extLst>
            </p:cNvPr>
            <p:cNvCxnSpPr>
              <a:cxnSpLocks/>
              <a:stCxn id="431" idx="2"/>
              <a:endCxn id="432" idx="0"/>
            </p:cNvCxnSpPr>
            <p:nvPr/>
          </p:nvCxnSpPr>
          <p:spPr>
            <a:xfrm flipV="1">
              <a:off x="14366493" y="5803824"/>
              <a:ext cx="446288" cy="13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0" name="Left Brace 9">
            <a:extLst>
              <a:ext uri="{FF2B5EF4-FFF2-40B4-BE49-F238E27FC236}">
                <a16:creationId xmlns:a16="http://schemas.microsoft.com/office/drawing/2014/main" id="{318D6AC2-3D61-16E7-3B8F-2764C70FF27B}"/>
              </a:ext>
            </a:extLst>
          </p:cNvPr>
          <p:cNvSpPr/>
          <p:nvPr/>
        </p:nvSpPr>
        <p:spPr>
          <a:xfrm rot="16200000">
            <a:off x="3577795" y="4098575"/>
            <a:ext cx="464223" cy="6375216"/>
          </a:xfrm>
          <a:prstGeom prst="leftBrace">
            <a:avLst>
              <a:gd name="adj1" fmla="val 131038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502B04E-D8EF-92BB-E42E-2DB9C1F9678F}"/>
              </a:ext>
            </a:extLst>
          </p:cNvPr>
          <p:cNvSpPr/>
          <p:nvPr/>
        </p:nvSpPr>
        <p:spPr>
          <a:xfrm rot="16200000">
            <a:off x="10075548" y="4098572"/>
            <a:ext cx="464223" cy="6375217"/>
          </a:xfrm>
          <a:prstGeom prst="leftBrace">
            <a:avLst>
              <a:gd name="adj1" fmla="val 131038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BEAF4-47F7-E138-1BAC-55B3DE05FD75}"/>
              </a:ext>
            </a:extLst>
          </p:cNvPr>
          <p:cNvSpPr/>
          <p:nvPr/>
        </p:nvSpPr>
        <p:spPr>
          <a:xfrm>
            <a:off x="1777752" y="7621019"/>
            <a:ext cx="4064308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Cycle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8BE85-D91E-177B-C7D3-8325476B28C9}"/>
              </a:ext>
            </a:extLst>
          </p:cNvPr>
          <p:cNvSpPr/>
          <p:nvPr/>
        </p:nvSpPr>
        <p:spPr>
          <a:xfrm>
            <a:off x="8275505" y="7621019"/>
            <a:ext cx="4064308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Cycle </a:t>
            </a:r>
            <a:r>
              <a:rPr lang="en-GB" sz="24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157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C3318B3B-0E87-A1A6-87B8-8BC55C371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9FBF345-53FA-1595-8D8F-FB64A2B17CD8}"/>
              </a:ext>
            </a:extLst>
          </p:cNvPr>
          <p:cNvGrpSpPr/>
          <p:nvPr/>
        </p:nvGrpSpPr>
        <p:grpSpPr>
          <a:xfrm>
            <a:off x="622300" y="2511712"/>
            <a:ext cx="15011400" cy="4120576"/>
            <a:chOff x="622300" y="2130760"/>
            <a:chExt cx="15011400" cy="4120576"/>
          </a:xfrm>
        </p:grpSpPr>
        <p:sp>
          <p:nvSpPr>
            <p:cNvPr id="373" name="Google Shape;373;p17">
              <a:extLst>
                <a:ext uri="{FF2B5EF4-FFF2-40B4-BE49-F238E27FC236}">
                  <a16:creationId xmlns:a16="http://schemas.microsoft.com/office/drawing/2014/main" id="{6E7F9B28-BB52-D057-D2A1-0AD59B2BB62A}"/>
                </a:ext>
              </a:extLst>
            </p:cNvPr>
            <p:cNvSpPr/>
            <p:nvPr/>
          </p:nvSpPr>
          <p:spPr>
            <a:xfrm rot="16200000" flipH="1">
              <a:off x="1644761" y="2020148"/>
              <a:ext cx="1001755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Trial Emission</a:t>
              </a:r>
              <a:endParaRPr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4" name="Google Shape;374;p17">
              <a:extLst>
                <a:ext uri="{FF2B5EF4-FFF2-40B4-BE49-F238E27FC236}">
                  <a16:creationId xmlns:a16="http://schemas.microsoft.com/office/drawing/2014/main" id="{7593E3CF-D543-A599-1A30-6FD1CAB4687A}"/>
                </a:ext>
              </a:extLst>
            </p:cNvPr>
            <p:cNvSpPr/>
            <p:nvPr/>
          </p:nvSpPr>
          <p:spPr>
            <a:xfrm rot="16200000" flipH="1">
              <a:off x="5922083" y="2018688"/>
              <a:ext cx="100467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75" name="Google Shape;375;p17">
              <a:extLst>
                <a:ext uri="{FF2B5EF4-FFF2-40B4-BE49-F238E27FC236}">
                  <a16:creationId xmlns:a16="http://schemas.microsoft.com/office/drawing/2014/main" id="{B0E3C5C0-1EF7-7B9E-BB49-82E69B0B047A}"/>
                </a:ext>
              </a:extLst>
            </p:cNvPr>
            <p:cNvCxnSpPr>
              <a:stCxn id="376" idx="2"/>
              <a:endCxn id="377" idx="0"/>
            </p:cNvCxnSpPr>
            <p:nvPr/>
          </p:nvCxnSpPr>
          <p:spPr>
            <a:xfrm rot="10800000" flipH="1">
              <a:off x="1529470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8" name="Google Shape;378;p17">
              <a:extLst>
                <a:ext uri="{FF2B5EF4-FFF2-40B4-BE49-F238E27FC236}">
                  <a16:creationId xmlns:a16="http://schemas.microsoft.com/office/drawing/2014/main" id="{5786989F-FCAF-E52F-9EAF-10FFBAC4506D}"/>
                </a:ext>
              </a:extLst>
            </p:cNvPr>
            <p:cNvSpPr/>
            <p:nvPr/>
          </p:nvSpPr>
          <p:spPr>
            <a:xfrm rot="16200000" flipH="1">
              <a:off x="3766053" y="2021610"/>
              <a:ext cx="1004679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7" name="Google Shape;377;p17">
              <a:extLst>
                <a:ext uri="{FF2B5EF4-FFF2-40B4-BE49-F238E27FC236}">
                  <a16:creationId xmlns:a16="http://schemas.microsoft.com/office/drawing/2014/main" id="{9D30A9C3-7424-7D1F-DCF3-DD24C73BA289}"/>
                </a:ext>
              </a:extLst>
            </p:cNvPr>
            <p:cNvSpPr/>
            <p:nvPr/>
          </p:nvSpPr>
          <p:spPr>
            <a:xfrm rot="16200000" flipH="1">
              <a:off x="2770967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9" name="Google Shape;379;p17">
              <a:extLst>
                <a:ext uri="{FF2B5EF4-FFF2-40B4-BE49-F238E27FC236}">
                  <a16:creationId xmlns:a16="http://schemas.microsoft.com/office/drawing/2014/main" id="{BFC4CA40-D48D-1FB4-FEE9-75C99A2DB788}"/>
                </a:ext>
              </a:extLst>
            </p:cNvPr>
            <p:cNvSpPr/>
            <p:nvPr/>
          </p:nvSpPr>
          <p:spPr>
            <a:xfrm rot="16200000" flipH="1">
              <a:off x="4910470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0" name="Google Shape;380;p17">
              <a:extLst>
                <a:ext uri="{FF2B5EF4-FFF2-40B4-BE49-F238E27FC236}">
                  <a16:creationId xmlns:a16="http://schemas.microsoft.com/office/drawing/2014/main" id="{A9B43268-1520-0659-2D80-AABCE887302D}"/>
                </a:ext>
              </a:extLst>
            </p:cNvPr>
            <p:cNvSpPr/>
            <p:nvPr/>
          </p:nvSpPr>
          <p:spPr>
            <a:xfrm rot="16200000" flipH="1">
              <a:off x="7049975" y="2683479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1" name="Google Shape;381;p17">
              <a:extLst>
                <a:ext uri="{FF2B5EF4-FFF2-40B4-BE49-F238E27FC236}">
                  <a16:creationId xmlns:a16="http://schemas.microsoft.com/office/drawing/2014/main" id="{008BA98F-C737-1BD4-8C11-D8578A5C23C8}"/>
                </a:ext>
              </a:extLst>
            </p:cNvPr>
            <p:cNvCxnSpPr>
              <a:stCxn id="379" idx="2"/>
              <a:endCxn id="380" idx="0"/>
            </p:cNvCxnSpPr>
            <p:nvPr/>
          </p:nvCxnSpPr>
          <p:spPr>
            <a:xfrm rot="10800000" flipH="1">
              <a:off x="5808477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6" name="Google Shape;376;p17">
              <a:extLst>
                <a:ext uri="{FF2B5EF4-FFF2-40B4-BE49-F238E27FC236}">
                  <a16:creationId xmlns:a16="http://schemas.microsoft.com/office/drawing/2014/main" id="{31524BDE-1D47-103E-A667-82251E1B1467}"/>
                </a:ext>
              </a:extLst>
            </p:cNvPr>
            <p:cNvSpPr/>
            <p:nvPr/>
          </p:nvSpPr>
          <p:spPr>
            <a:xfrm rot="16200000" flipH="1">
              <a:off x="631463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2" name="Google Shape;382;p17">
              <a:extLst>
                <a:ext uri="{FF2B5EF4-FFF2-40B4-BE49-F238E27FC236}">
                  <a16:creationId xmlns:a16="http://schemas.microsoft.com/office/drawing/2014/main" id="{411F73E3-FEF0-C8CC-9552-72BF2F634759}"/>
                </a:ext>
              </a:extLst>
            </p:cNvPr>
            <p:cNvCxnSpPr>
              <a:stCxn id="377" idx="2"/>
              <a:endCxn id="379" idx="0"/>
            </p:cNvCxnSpPr>
            <p:nvPr/>
          </p:nvCxnSpPr>
          <p:spPr>
            <a:xfrm rot="10800000" flipH="1">
              <a:off x="3668975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3" name="Google Shape;383;p17">
              <a:extLst>
                <a:ext uri="{FF2B5EF4-FFF2-40B4-BE49-F238E27FC236}">
                  <a16:creationId xmlns:a16="http://schemas.microsoft.com/office/drawing/2014/main" id="{77419549-1E4C-62DB-2F1C-4363F7F0CDC2}"/>
                </a:ext>
              </a:extLst>
            </p:cNvPr>
            <p:cNvCxnSpPr>
              <a:stCxn id="384" idx="2"/>
              <a:endCxn id="385" idx="0"/>
            </p:cNvCxnSpPr>
            <p:nvPr/>
          </p:nvCxnSpPr>
          <p:spPr>
            <a:xfrm rot="10800000" flipH="1">
              <a:off x="1529470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85" name="Google Shape;385;p17">
              <a:extLst>
                <a:ext uri="{FF2B5EF4-FFF2-40B4-BE49-F238E27FC236}">
                  <a16:creationId xmlns:a16="http://schemas.microsoft.com/office/drawing/2014/main" id="{856DF9E5-1171-512D-7BEA-89C7101FBB4B}"/>
                </a:ext>
              </a:extLst>
            </p:cNvPr>
            <p:cNvSpPr/>
            <p:nvPr/>
          </p:nvSpPr>
          <p:spPr>
            <a:xfrm rot="16200000" flipH="1">
              <a:off x="2770967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6" name="Google Shape;386;p17">
              <a:extLst>
                <a:ext uri="{FF2B5EF4-FFF2-40B4-BE49-F238E27FC236}">
                  <a16:creationId xmlns:a16="http://schemas.microsoft.com/office/drawing/2014/main" id="{DA187F60-ADC4-7D05-5CC4-90C9D9CF0C98}"/>
                </a:ext>
              </a:extLst>
            </p:cNvPr>
            <p:cNvSpPr/>
            <p:nvPr/>
          </p:nvSpPr>
          <p:spPr>
            <a:xfrm rot="16200000" flipH="1">
              <a:off x="4910470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7" name="Google Shape;387;p17">
              <a:extLst>
                <a:ext uri="{FF2B5EF4-FFF2-40B4-BE49-F238E27FC236}">
                  <a16:creationId xmlns:a16="http://schemas.microsoft.com/office/drawing/2014/main" id="{6556E1FA-797F-99DC-194D-FFC6BF279C01}"/>
                </a:ext>
              </a:extLst>
            </p:cNvPr>
            <p:cNvSpPr/>
            <p:nvPr/>
          </p:nvSpPr>
          <p:spPr>
            <a:xfrm rot="16200000" flipH="1">
              <a:off x="7049975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4" name="Google Shape;384;p17">
              <a:extLst>
                <a:ext uri="{FF2B5EF4-FFF2-40B4-BE49-F238E27FC236}">
                  <a16:creationId xmlns:a16="http://schemas.microsoft.com/office/drawing/2014/main" id="{362F52AA-FB82-9168-C9DB-A7E704AF03B9}"/>
                </a:ext>
              </a:extLst>
            </p:cNvPr>
            <p:cNvSpPr/>
            <p:nvPr/>
          </p:nvSpPr>
          <p:spPr>
            <a:xfrm rot="16200000" flipH="1">
              <a:off x="631463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8" name="Google Shape;388;p17">
              <a:extLst>
                <a:ext uri="{FF2B5EF4-FFF2-40B4-BE49-F238E27FC236}">
                  <a16:creationId xmlns:a16="http://schemas.microsoft.com/office/drawing/2014/main" id="{04C5113B-EF3D-1A27-8016-7B03D0B988B1}"/>
                </a:ext>
              </a:extLst>
            </p:cNvPr>
            <p:cNvCxnSpPr>
              <a:stCxn id="385" idx="2"/>
              <a:endCxn id="386" idx="0"/>
            </p:cNvCxnSpPr>
            <p:nvPr/>
          </p:nvCxnSpPr>
          <p:spPr>
            <a:xfrm rot="10800000" flipH="1">
              <a:off x="3668975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9" name="Google Shape;389;p17">
              <a:extLst>
                <a:ext uri="{FF2B5EF4-FFF2-40B4-BE49-F238E27FC236}">
                  <a16:creationId xmlns:a16="http://schemas.microsoft.com/office/drawing/2014/main" id="{CF001CB6-8BD5-3ED6-BBBE-607237AA56B5}"/>
                </a:ext>
              </a:extLst>
            </p:cNvPr>
            <p:cNvCxnSpPr>
              <a:stCxn id="386" idx="2"/>
              <a:endCxn id="387" idx="0"/>
            </p:cNvCxnSpPr>
            <p:nvPr/>
          </p:nvCxnSpPr>
          <p:spPr>
            <a:xfrm rot="10800000" flipH="1">
              <a:off x="5808477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0" name="Google Shape;390;p17">
              <a:extLst>
                <a:ext uri="{FF2B5EF4-FFF2-40B4-BE49-F238E27FC236}">
                  <a16:creationId xmlns:a16="http://schemas.microsoft.com/office/drawing/2014/main" id="{5EE387A0-F272-41F0-EF7F-25A3D076CD12}"/>
                </a:ext>
              </a:extLst>
            </p:cNvPr>
            <p:cNvCxnSpPr>
              <a:stCxn id="391" idx="2"/>
              <a:endCxn id="392" idx="0"/>
            </p:cNvCxnSpPr>
            <p:nvPr/>
          </p:nvCxnSpPr>
          <p:spPr>
            <a:xfrm rot="10800000" flipH="1">
              <a:off x="1529470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2" name="Google Shape;392;p17">
              <a:extLst>
                <a:ext uri="{FF2B5EF4-FFF2-40B4-BE49-F238E27FC236}">
                  <a16:creationId xmlns:a16="http://schemas.microsoft.com/office/drawing/2014/main" id="{0349D0DD-8593-018A-BFEC-8D507B1A6E0D}"/>
                </a:ext>
              </a:extLst>
            </p:cNvPr>
            <p:cNvSpPr/>
            <p:nvPr/>
          </p:nvSpPr>
          <p:spPr>
            <a:xfrm rot="16200000" flipH="1">
              <a:off x="2770967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3" name="Google Shape;393;p17">
              <a:extLst>
                <a:ext uri="{FF2B5EF4-FFF2-40B4-BE49-F238E27FC236}">
                  <a16:creationId xmlns:a16="http://schemas.microsoft.com/office/drawing/2014/main" id="{6B527304-5B09-700C-1DD9-D6D69C0FF9CB}"/>
                </a:ext>
              </a:extLst>
            </p:cNvPr>
            <p:cNvSpPr/>
            <p:nvPr/>
          </p:nvSpPr>
          <p:spPr>
            <a:xfrm rot="16200000" flipH="1">
              <a:off x="4910470" y="4461408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1" name="Google Shape;391;p17">
              <a:extLst>
                <a:ext uri="{FF2B5EF4-FFF2-40B4-BE49-F238E27FC236}">
                  <a16:creationId xmlns:a16="http://schemas.microsoft.com/office/drawing/2014/main" id="{47DDE507-0B15-F881-4943-9D94195C4EC3}"/>
                </a:ext>
              </a:extLst>
            </p:cNvPr>
            <p:cNvSpPr/>
            <p:nvPr/>
          </p:nvSpPr>
          <p:spPr>
            <a:xfrm rot="16200000" flipH="1">
              <a:off x="631463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94" name="Google Shape;394;p17">
              <a:extLst>
                <a:ext uri="{FF2B5EF4-FFF2-40B4-BE49-F238E27FC236}">
                  <a16:creationId xmlns:a16="http://schemas.microsoft.com/office/drawing/2014/main" id="{8746D057-8B99-38CF-6A11-97893F8DF884}"/>
                </a:ext>
              </a:extLst>
            </p:cNvPr>
            <p:cNvCxnSpPr>
              <a:stCxn id="395" idx="2"/>
              <a:endCxn id="396" idx="0"/>
            </p:cNvCxnSpPr>
            <p:nvPr/>
          </p:nvCxnSpPr>
          <p:spPr>
            <a:xfrm rot="10800000" flipH="1">
              <a:off x="5808477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7" name="Google Shape;397;p17">
              <a:extLst>
                <a:ext uri="{FF2B5EF4-FFF2-40B4-BE49-F238E27FC236}">
                  <a16:creationId xmlns:a16="http://schemas.microsoft.com/office/drawing/2014/main" id="{E958C83F-FC7C-B7B2-33D1-9217C08845ED}"/>
                </a:ext>
              </a:extLst>
            </p:cNvPr>
            <p:cNvCxnSpPr>
              <a:stCxn id="392" idx="2"/>
              <a:endCxn id="393" idx="0"/>
            </p:cNvCxnSpPr>
            <p:nvPr/>
          </p:nvCxnSpPr>
          <p:spPr>
            <a:xfrm rot="10800000" flipH="1">
              <a:off x="3668975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0" name="Google Shape;410;p17">
              <a:extLst>
                <a:ext uri="{FF2B5EF4-FFF2-40B4-BE49-F238E27FC236}">
                  <a16:creationId xmlns:a16="http://schemas.microsoft.com/office/drawing/2014/main" id="{95E1A1F1-7C75-BA26-472D-23D23BEB1863}"/>
                </a:ext>
              </a:extLst>
            </p:cNvPr>
            <p:cNvSpPr/>
            <p:nvPr/>
          </p:nvSpPr>
          <p:spPr>
            <a:xfrm rot="16200000" flipH="1">
              <a:off x="2770967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5" name="Google Shape;395;p17">
              <a:extLst>
                <a:ext uri="{FF2B5EF4-FFF2-40B4-BE49-F238E27FC236}">
                  <a16:creationId xmlns:a16="http://schemas.microsoft.com/office/drawing/2014/main" id="{3A014120-D459-1B6C-780C-A7132AB5EC88}"/>
                </a:ext>
              </a:extLst>
            </p:cNvPr>
            <p:cNvSpPr/>
            <p:nvPr/>
          </p:nvSpPr>
          <p:spPr>
            <a:xfrm rot="16200000" flipH="1">
              <a:off x="4910470" y="5350372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6" name="Google Shape;396;p17">
              <a:extLst>
                <a:ext uri="{FF2B5EF4-FFF2-40B4-BE49-F238E27FC236}">
                  <a16:creationId xmlns:a16="http://schemas.microsoft.com/office/drawing/2014/main" id="{C09BF4EF-A33B-0060-DBB1-A3E1D5C523A5}"/>
                </a:ext>
              </a:extLst>
            </p:cNvPr>
            <p:cNvSpPr/>
            <p:nvPr/>
          </p:nvSpPr>
          <p:spPr>
            <a:xfrm rot="16200000" flipH="1">
              <a:off x="7049975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1" name="Google Shape;411;p17">
              <a:extLst>
                <a:ext uri="{FF2B5EF4-FFF2-40B4-BE49-F238E27FC236}">
                  <a16:creationId xmlns:a16="http://schemas.microsoft.com/office/drawing/2014/main" id="{20900EE7-8DE4-1014-109F-66F4AAF654B4}"/>
                </a:ext>
              </a:extLst>
            </p:cNvPr>
            <p:cNvSpPr/>
            <p:nvPr/>
          </p:nvSpPr>
          <p:spPr>
            <a:xfrm rot="16200000" flipH="1">
              <a:off x="631463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12" name="Google Shape;412;p17">
              <a:extLst>
                <a:ext uri="{FF2B5EF4-FFF2-40B4-BE49-F238E27FC236}">
                  <a16:creationId xmlns:a16="http://schemas.microsoft.com/office/drawing/2014/main" id="{C8694900-E4A0-2B9C-D6E6-987C2B4B0105}"/>
                </a:ext>
              </a:extLst>
            </p:cNvPr>
            <p:cNvCxnSpPr>
              <a:stCxn id="410" idx="2"/>
              <a:endCxn id="395" idx="0"/>
            </p:cNvCxnSpPr>
            <p:nvPr/>
          </p:nvCxnSpPr>
          <p:spPr>
            <a:xfrm rot="10800000" flipH="1">
              <a:off x="3668975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3" name="Google Shape;413;p17">
              <a:extLst>
                <a:ext uri="{FF2B5EF4-FFF2-40B4-BE49-F238E27FC236}">
                  <a16:creationId xmlns:a16="http://schemas.microsoft.com/office/drawing/2014/main" id="{582D8FDD-DAE3-A4EC-B266-1C81D81AF026}"/>
                </a:ext>
              </a:extLst>
            </p:cNvPr>
            <p:cNvCxnSpPr>
              <a:stCxn id="411" idx="2"/>
              <a:endCxn id="410" idx="0"/>
            </p:cNvCxnSpPr>
            <p:nvPr/>
          </p:nvCxnSpPr>
          <p:spPr>
            <a:xfrm rot="10800000" flipH="1">
              <a:off x="1529470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4" name="Google Shape;414;p17">
              <a:extLst>
                <a:ext uri="{FF2B5EF4-FFF2-40B4-BE49-F238E27FC236}">
                  <a16:creationId xmlns:a16="http://schemas.microsoft.com/office/drawing/2014/main" id="{F3C7F07B-D746-48BD-BFB6-BB070D21946E}"/>
                </a:ext>
              </a:extLst>
            </p:cNvPr>
            <p:cNvCxnSpPr>
              <a:stCxn id="393" idx="2"/>
              <a:endCxn id="415" idx="0"/>
            </p:cNvCxnSpPr>
            <p:nvPr/>
          </p:nvCxnSpPr>
          <p:spPr>
            <a:xfrm rot="10800000" flipH="1">
              <a:off x="5808477" y="4914993"/>
              <a:ext cx="12319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6" name="Google Shape;416;p17">
              <a:extLst>
                <a:ext uri="{FF2B5EF4-FFF2-40B4-BE49-F238E27FC236}">
                  <a16:creationId xmlns:a16="http://schemas.microsoft.com/office/drawing/2014/main" id="{33DD1321-819E-33D7-C6CE-66FC7FB7D698}"/>
                </a:ext>
              </a:extLst>
            </p:cNvPr>
            <p:cNvSpPr/>
            <p:nvPr/>
          </p:nvSpPr>
          <p:spPr>
            <a:xfrm rot="16200000" flipH="1">
              <a:off x="9189206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7" name="Google Shape;417;p17">
              <a:extLst>
                <a:ext uri="{FF2B5EF4-FFF2-40B4-BE49-F238E27FC236}">
                  <a16:creationId xmlns:a16="http://schemas.microsoft.com/office/drawing/2014/main" id="{E1817906-3CC4-2CFB-75B8-E6F4A8C51ED8}"/>
                </a:ext>
              </a:extLst>
            </p:cNvPr>
            <p:cNvSpPr/>
            <p:nvPr/>
          </p:nvSpPr>
          <p:spPr>
            <a:xfrm rot="16200000" flipH="1">
              <a:off x="11343477" y="446448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8" name="Google Shape;418;p17">
              <a:extLst>
                <a:ext uri="{FF2B5EF4-FFF2-40B4-BE49-F238E27FC236}">
                  <a16:creationId xmlns:a16="http://schemas.microsoft.com/office/drawing/2014/main" id="{BBD19D1F-BCEA-151F-3889-342A9E2ECD7A}"/>
                </a:ext>
              </a:extLst>
            </p:cNvPr>
            <p:cNvSpPr/>
            <p:nvPr/>
          </p:nvSpPr>
          <p:spPr>
            <a:xfrm rot="16200000" flipH="1">
              <a:off x="13468213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9" name="Google Shape;419;p17">
              <a:extLst>
                <a:ext uri="{FF2B5EF4-FFF2-40B4-BE49-F238E27FC236}">
                  <a16:creationId xmlns:a16="http://schemas.microsoft.com/office/drawing/2014/main" id="{A384C7BB-092B-F21D-5C10-54FBECCCB835}"/>
                </a:ext>
              </a:extLst>
            </p:cNvPr>
            <p:cNvSpPr/>
            <p:nvPr/>
          </p:nvSpPr>
          <p:spPr>
            <a:xfrm rot="16200000" flipH="1">
              <a:off x="7049975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20" name="Google Shape;420;p17">
              <a:extLst>
                <a:ext uri="{FF2B5EF4-FFF2-40B4-BE49-F238E27FC236}">
                  <a16:creationId xmlns:a16="http://schemas.microsoft.com/office/drawing/2014/main" id="{FB33A65D-D001-5155-3F54-FA2A2E2EE35A}"/>
                </a:ext>
              </a:extLst>
            </p:cNvPr>
            <p:cNvCxnSpPr>
              <a:stCxn id="419" idx="2"/>
              <a:endCxn id="416" idx="0"/>
            </p:cNvCxnSpPr>
            <p:nvPr/>
          </p:nvCxnSpPr>
          <p:spPr>
            <a:xfrm rot="10800000" flipH="1">
              <a:off x="7947982" y="4914993"/>
              <a:ext cx="12319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1" name="Google Shape;421;p17">
              <a:extLst>
                <a:ext uri="{FF2B5EF4-FFF2-40B4-BE49-F238E27FC236}">
                  <a16:creationId xmlns:a16="http://schemas.microsoft.com/office/drawing/2014/main" id="{D46C7105-89BB-8D1D-733C-F59294394C92}"/>
                </a:ext>
              </a:extLst>
            </p:cNvPr>
            <p:cNvCxnSpPr>
              <a:stCxn id="416" idx="2"/>
              <a:endCxn id="417" idx="0"/>
            </p:cNvCxnSpPr>
            <p:nvPr/>
          </p:nvCxnSpPr>
          <p:spPr>
            <a:xfrm>
              <a:off x="10087214" y="4914994"/>
              <a:ext cx="1247100" cy="30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2" name="Google Shape;422;p17">
              <a:extLst>
                <a:ext uri="{FF2B5EF4-FFF2-40B4-BE49-F238E27FC236}">
                  <a16:creationId xmlns:a16="http://schemas.microsoft.com/office/drawing/2014/main" id="{7C43F07A-0980-ECEE-EC9B-9CD2C7A387C7}"/>
                </a:ext>
              </a:extLst>
            </p:cNvPr>
            <p:cNvCxnSpPr>
              <a:stCxn id="417" idx="2"/>
              <a:endCxn id="418" idx="0"/>
            </p:cNvCxnSpPr>
            <p:nvPr/>
          </p:nvCxnSpPr>
          <p:spPr>
            <a:xfrm flipV="1">
              <a:off x="12241485" y="4914994"/>
              <a:ext cx="1217565" cy="30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3" name="Google Shape;423;p17">
              <a:extLst>
                <a:ext uri="{FF2B5EF4-FFF2-40B4-BE49-F238E27FC236}">
                  <a16:creationId xmlns:a16="http://schemas.microsoft.com/office/drawing/2014/main" id="{B39A16F2-736A-B26D-5317-251A134E014E}"/>
                </a:ext>
              </a:extLst>
            </p:cNvPr>
            <p:cNvCxnSpPr>
              <a:cxnSpLocks/>
              <a:stCxn id="418" idx="2"/>
              <a:endCxn id="424" idx="0"/>
            </p:cNvCxnSpPr>
            <p:nvPr/>
          </p:nvCxnSpPr>
          <p:spPr>
            <a:xfrm>
              <a:off x="14366221" y="4914994"/>
              <a:ext cx="446378" cy="6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24" name="Google Shape;424;p17">
              <a:extLst>
                <a:ext uri="{FF2B5EF4-FFF2-40B4-BE49-F238E27FC236}">
                  <a16:creationId xmlns:a16="http://schemas.microsoft.com/office/drawing/2014/main" id="{31875CD1-1C6C-CD51-4AF2-ECCEC09786B5}"/>
                </a:ext>
              </a:extLst>
            </p:cNvPr>
            <p:cNvSpPr/>
            <p:nvPr/>
          </p:nvSpPr>
          <p:spPr>
            <a:xfrm rot="16200000" flipH="1">
              <a:off x="14779555" y="4505181"/>
              <a:ext cx="887011" cy="820922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29" name="Google Shape;429;p17">
              <a:extLst>
                <a:ext uri="{FF2B5EF4-FFF2-40B4-BE49-F238E27FC236}">
                  <a16:creationId xmlns:a16="http://schemas.microsoft.com/office/drawing/2014/main" id="{8A0C9EB4-5F30-3A00-CD79-89915FD236DF}"/>
                </a:ext>
              </a:extLst>
            </p:cNvPr>
            <p:cNvSpPr/>
            <p:nvPr/>
          </p:nvSpPr>
          <p:spPr>
            <a:xfrm rot="16200000" flipH="1">
              <a:off x="9189342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0" name="Google Shape;430;p17">
              <a:extLst>
                <a:ext uri="{FF2B5EF4-FFF2-40B4-BE49-F238E27FC236}">
                  <a16:creationId xmlns:a16="http://schemas.microsoft.com/office/drawing/2014/main" id="{951790C5-DD80-A191-FD98-6FD735593271}"/>
                </a:ext>
              </a:extLst>
            </p:cNvPr>
            <p:cNvSpPr/>
            <p:nvPr/>
          </p:nvSpPr>
          <p:spPr>
            <a:xfrm rot="16200000" flipH="1">
              <a:off x="11345048" y="5353328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1" name="Google Shape;431;p17">
              <a:extLst>
                <a:ext uri="{FF2B5EF4-FFF2-40B4-BE49-F238E27FC236}">
                  <a16:creationId xmlns:a16="http://schemas.microsoft.com/office/drawing/2014/main" id="{852E2157-22E6-01C4-8F0C-8CF0FC501416}"/>
                </a:ext>
              </a:extLst>
            </p:cNvPr>
            <p:cNvSpPr/>
            <p:nvPr/>
          </p:nvSpPr>
          <p:spPr>
            <a:xfrm rot="16200000" flipH="1">
              <a:off x="13468485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2" name="Google Shape;432;p17">
              <a:extLst>
                <a:ext uri="{FF2B5EF4-FFF2-40B4-BE49-F238E27FC236}">
                  <a16:creationId xmlns:a16="http://schemas.microsoft.com/office/drawing/2014/main" id="{8C6B1726-B0AE-C2FE-DD00-87C017CBD476}"/>
                </a:ext>
              </a:extLst>
            </p:cNvPr>
            <p:cNvSpPr/>
            <p:nvPr/>
          </p:nvSpPr>
          <p:spPr>
            <a:xfrm rot="16200000" flipH="1">
              <a:off x="14779735" y="5393364"/>
              <a:ext cx="887011" cy="820919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3" name="Google Shape;433;p17">
              <a:extLst>
                <a:ext uri="{FF2B5EF4-FFF2-40B4-BE49-F238E27FC236}">
                  <a16:creationId xmlns:a16="http://schemas.microsoft.com/office/drawing/2014/main" id="{D351521A-C6A1-214B-86C6-EEEEF3F31FDB}"/>
                </a:ext>
              </a:extLst>
            </p:cNvPr>
            <p:cNvSpPr/>
            <p:nvPr/>
          </p:nvSpPr>
          <p:spPr>
            <a:xfrm rot="16200000" flipH="1">
              <a:off x="14779421" y="3616998"/>
              <a:ext cx="887011" cy="820924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4" name="Google Shape;434;p17">
              <a:extLst>
                <a:ext uri="{FF2B5EF4-FFF2-40B4-BE49-F238E27FC236}">
                  <a16:creationId xmlns:a16="http://schemas.microsoft.com/office/drawing/2014/main" id="{159DAD70-0C98-4FDC-99E5-86864C2E969D}"/>
                </a:ext>
              </a:extLst>
            </p:cNvPr>
            <p:cNvSpPr/>
            <p:nvPr/>
          </p:nvSpPr>
          <p:spPr>
            <a:xfrm rot="16200000" flipH="1">
              <a:off x="14779693" y="2726739"/>
              <a:ext cx="887011" cy="820384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5" name="Google Shape;435;p17">
              <a:extLst>
                <a:ext uri="{FF2B5EF4-FFF2-40B4-BE49-F238E27FC236}">
                  <a16:creationId xmlns:a16="http://schemas.microsoft.com/office/drawing/2014/main" id="{0421A815-A52F-A027-261E-6D3CBE8EF5F4}"/>
                </a:ext>
              </a:extLst>
            </p:cNvPr>
            <p:cNvSpPr/>
            <p:nvPr/>
          </p:nvSpPr>
          <p:spPr>
            <a:xfrm rot="16200000" flipH="1">
              <a:off x="8060135" y="2020150"/>
              <a:ext cx="100759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Trial Emission</a:t>
              </a:r>
              <a:endParaRPr lang="en-GB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6" name="Google Shape;436;p17">
              <a:extLst>
                <a:ext uri="{FF2B5EF4-FFF2-40B4-BE49-F238E27FC236}">
                  <a16:creationId xmlns:a16="http://schemas.microsoft.com/office/drawing/2014/main" id="{9668BBEA-EE56-57F1-FAC4-15AC2C0A2651}"/>
                </a:ext>
              </a:extLst>
            </p:cNvPr>
            <p:cNvSpPr/>
            <p:nvPr/>
          </p:nvSpPr>
          <p:spPr>
            <a:xfrm rot="16200000" flipH="1">
              <a:off x="12338983" y="2018577"/>
              <a:ext cx="1007594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7" name="Google Shape;437;p17">
              <a:extLst>
                <a:ext uri="{FF2B5EF4-FFF2-40B4-BE49-F238E27FC236}">
                  <a16:creationId xmlns:a16="http://schemas.microsoft.com/office/drawing/2014/main" id="{E1B88473-1C50-1854-9838-4F73A1312EEB}"/>
                </a:ext>
              </a:extLst>
            </p:cNvPr>
            <p:cNvSpPr/>
            <p:nvPr/>
          </p:nvSpPr>
          <p:spPr>
            <a:xfrm rot="16200000" flipH="1">
              <a:off x="10199593" y="2020150"/>
              <a:ext cx="100759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38" name="Google Shape;438;p17">
              <a:extLst>
                <a:ext uri="{FF2B5EF4-FFF2-40B4-BE49-F238E27FC236}">
                  <a16:creationId xmlns:a16="http://schemas.microsoft.com/office/drawing/2014/main" id="{BF82710B-2711-3569-6461-7D9E0C0884F4}"/>
                </a:ext>
              </a:extLst>
            </p:cNvPr>
            <p:cNvCxnSpPr/>
            <p:nvPr/>
          </p:nvCxnSpPr>
          <p:spPr>
            <a:xfrm rot="16200000" flipH="1">
              <a:off x="10703631" y="5189603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3" name="Google Shape;443;p17">
              <a:extLst>
                <a:ext uri="{FF2B5EF4-FFF2-40B4-BE49-F238E27FC236}">
                  <a16:creationId xmlns:a16="http://schemas.microsoft.com/office/drawing/2014/main" id="{1D3B96BC-F7C1-7DA2-454D-347C613C01C8}"/>
                </a:ext>
              </a:extLst>
            </p:cNvPr>
            <p:cNvCxnSpPr/>
            <p:nvPr/>
          </p:nvCxnSpPr>
          <p:spPr>
            <a:xfrm rot="16200000" flipH="1">
              <a:off x="8564037" y="5189603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4" name="Google Shape;444;p17">
              <a:extLst>
                <a:ext uri="{FF2B5EF4-FFF2-40B4-BE49-F238E27FC236}">
                  <a16:creationId xmlns:a16="http://schemas.microsoft.com/office/drawing/2014/main" id="{897B7C26-42FD-AB83-B012-BFCDA47EE177}"/>
                </a:ext>
              </a:extLst>
            </p:cNvPr>
            <p:cNvCxnSpPr>
              <a:endCxn id="445" idx="0"/>
            </p:cNvCxnSpPr>
            <p:nvPr/>
          </p:nvCxnSpPr>
          <p:spPr>
            <a:xfrm>
              <a:off x="7962206" y="4020896"/>
              <a:ext cx="1217706" cy="5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6" name="Google Shape;446;p17">
              <a:extLst>
                <a:ext uri="{FF2B5EF4-FFF2-40B4-BE49-F238E27FC236}">
                  <a16:creationId xmlns:a16="http://schemas.microsoft.com/office/drawing/2014/main" id="{AF03DDFC-C38E-6FBF-0986-70EB18F296AB}"/>
                </a:ext>
              </a:extLst>
            </p:cNvPr>
            <p:cNvCxnSpPr/>
            <p:nvPr/>
          </p:nvCxnSpPr>
          <p:spPr>
            <a:xfrm rot="16200000" flipH="1">
              <a:off x="12879287" y="5141574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45" name="Google Shape;445;p17">
              <a:extLst>
                <a:ext uri="{FF2B5EF4-FFF2-40B4-BE49-F238E27FC236}">
                  <a16:creationId xmlns:a16="http://schemas.microsoft.com/office/drawing/2014/main" id="{4A2603D8-EF85-AFDB-0693-A7A2367FD114}"/>
                </a:ext>
              </a:extLst>
            </p:cNvPr>
            <p:cNvSpPr/>
            <p:nvPr/>
          </p:nvSpPr>
          <p:spPr>
            <a:xfrm rot="16200000" flipH="1">
              <a:off x="9189076" y="3572443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4" name="Google Shape;454;p17">
              <a:extLst>
                <a:ext uri="{FF2B5EF4-FFF2-40B4-BE49-F238E27FC236}">
                  <a16:creationId xmlns:a16="http://schemas.microsoft.com/office/drawing/2014/main" id="{025123DB-CED7-292D-E4F1-ADEDB37B5E24}"/>
                </a:ext>
              </a:extLst>
            </p:cNvPr>
            <p:cNvSpPr/>
            <p:nvPr/>
          </p:nvSpPr>
          <p:spPr>
            <a:xfrm rot="16200000" flipH="1">
              <a:off x="11343478" y="3573875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5" name="Google Shape;455;p17">
              <a:extLst>
                <a:ext uri="{FF2B5EF4-FFF2-40B4-BE49-F238E27FC236}">
                  <a16:creationId xmlns:a16="http://schemas.microsoft.com/office/drawing/2014/main" id="{B123FB77-67F6-8A26-C805-9C3027955FB1}"/>
                </a:ext>
              </a:extLst>
            </p:cNvPr>
            <p:cNvSpPr/>
            <p:nvPr/>
          </p:nvSpPr>
          <p:spPr>
            <a:xfrm rot="16200000" flipH="1">
              <a:off x="13468186" y="3572561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56" name="Google Shape;456;p17">
              <a:extLst>
                <a:ext uri="{FF2B5EF4-FFF2-40B4-BE49-F238E27FC236}">
                  <a16:creationId xmlns:a16="http://schemas.microsoft.com/office/drawing/2014/main" id="{64B00D01-35DD-D4CC-4D2C-ADB126A6F0C2}"/>
                </a:ext>
              </a:extLst>
            </p:cNvPr>
            <p:cNvCxnSpPr>
              <a:stCxn id="445" idx="2"/>
              <a:endCxn id="454" idx="0"/>
            </p:cNvCxnSpPr>
            <p:nvPr/>
          </p:nvCxnSpPr>
          <p:spPr>
            <a:xfrm>
              <a:off x="10087084" y="4026029"/>
              <a:ext cx="1247231" cy="143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7" name="Google Shape;457;p17">
              <a:extLst>
                <a:ext uri="{FF2B5EF4-FFF2-40B4-BE49-F238E27FC236}">
                  <a16:creationId xmlns:a16="http://schemas.microsoft.com/office/drawing/2014/main" id="{A3410A84-6097-7283-4010-2BE3ABF95EF1}"/>
                </a:ext>
              </a:extLst>
            </p:cNvPr>
            <p:cNvCxnSpPr>
              <a:stCxn id="454" idx="2"/>
              <a:endCxn id="455" idx="0"/>
            </p:cNvCxnSpPr>
            <p:nvPr/>
          </p:nvCxnSpPr>
          <p:spPr>
            <a:xfrm rot="10800000" flipH="1">
              <a:off x="12241486" y="4025994"/>
              <a:ext cx="1217706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8" name="Google Shape;458;p17">
              <a:extLst>
                <a:ext uri="{FF2B5EF4-FFF2-40B4-BE49-F238E27FC236}">
                  <a16:creationId xmlns:a16="http://schemas.microsoft.com/office/drawing/2014/main" id="{D55EAE83-A15C-3889-F6B1-80D9E33F40EB}"/>
                </a:ext>
              </a:extLst>
            </p:cNvPr>
            <p:cNvCxnSpPr>
              <a:cxnSpLocks/>
              <a:stCxn id="455" idx="2"/>
              <a:endCxn id="433" idx="0"/>
            </p:cNvCxnSpPr>
            <p:nvPr/>
          </p:nvCxnSpPr>
          <p:spPr>
            <a:xfrm>
              <a:off x="14366194" y="4026147"/>
              <a:ext cx="446271" cy="131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9" name="Google Shape;459;p17">
              <a:extLst>
                <a:ext uri="{FF2B5EF4-FFF2-40B4-BE49-F238E27FC236}">
                  <a16:creationId xmlns:a16="http://schemas.microsoft.com/office/drawing/2014/main" id="{AF844F5C-1C8F-A1FD-A2FC-BA5EB5BE378E}"/>
                </a:ext>
              </a:extLst>
            </p:cNvPr>
            <p:cNvCxnSpPr>
              <a:endCxn id="460" idx="0"/>
            </p:cNvCxnSpPr>
            <p:nvPr/>
          </p:nvCxnSpPr>
          <p:spPr>
            <a:xfrm>
              <a:off x="7962460" y="3126477"/>
              <a:ext cx="1217706" cy="5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60" name="Google Shape;460;p17">
              <a:extLst>
                <a:ext uri="{FF2B5EF4-FFF2-40B4-BE49-F238E27FC236}">
                  <a16:creationId xmlns:a16="http://schemas.microsoft.com/office/drawing/2014/main" id="{44166364-9CBC-83A8-48D1-687C5BB33949}"/>
                </a:ext>
              </a:extLst>
            </p:cNvPr>
            <p:cNvSpPr/>
            <p:nvPr/>
          </p:nvSpPr>
          <p:spPr>
            <a:xfrm rot="16200000" flipH="1">
              <a:off x="9189330" y="2678023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1" name="Google Shape;461;p17">
              <a:extLst>
                <a:ext uri="{FF2B5EF4-FFF2-40B4-BE49-F238E27FC236}">
                  <a16:creationId xmlns:a16="http://schemas.microsoft.com/office/drawing/2014/main" id="{2B9A1CF0-8D27-BA49-0BC7-051EBDB8F88B}"/>
                </a:ext>
              </a:extLst>
            </p:cNvPr>
            <p:cNvSpPr/>
            <p:nvPr/>
          </p:nvSpPr>
          <p:spPr>
            <a:xfrm rot="16200000" flipH="1">
              <a:off x="11343478" y="2681212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2" name="Google Shape;462;p17">
              <a:extLst>
                <a:ext uri="{FF2B5EF4-FFF2-40B4-BE49-F238E27FC236}">
                  <a16:creationId xmlns:a16="http://schemas.microsoft.com/office/drawing/2014/main" id="{390A83D4-8A93-762A-20BF-F7DECD5F5CBB}"/>
                </a:ext>
              </a:extLst>
            </p:cNvPr>
            <p:cNvSpPr/>
            <p:nvPr/>
          </p:nvSpPr>
          <p:spPr>
            <a:xfrm rot="16200000" flipH="1">
              <a:off x="13468186" y="2679899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63" name="Google Shape;463;p17">
              <a:extLst>
                <a:ext uri="{FF2B5EF4-FFF2-40B4-BE49-F238E27FC236}">
                  <a16:creationId xmlns:a16="http://schemas.microsoft.com/office/drawing/2014/main" id="{3485E93B-E121-C3D2-D486-EF87834D7FDF}"/>
                </a:ext>
              </a:extLst>
            </p:cNvPr>
            <p:cNvCxnSpPr>
              <a:stCxn id="460" idx="2"/>
              <a:endCxn id="461" idx="0"/>
            </p:cNvCxnSpPr>
            <p:nvPr/>
          </p:nvCxnSpPr>
          <p:spPr>
            <a:xfrm>
              <a:off x="10087338" y="3131609"/>
              <a:ext cx="1246977" cy="318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4" name="Google Shape;464;p17">
              <a:extLst>
                <a:ext uri="{FF2B5EF4-FFF2-40B4-BE49-F238E27FC236}">
                  <a16:creationId xmlns:a16="http://schemas.microsoft.com/office/drawing/2014/main" id="{5E07DAB0-6782-7B0A-4C4B-0C9450DC11DF}"/>
                </a:ext>
              </a:extLst>
            </p:cNvPr>
            <p:cNvCxnSpPr>
              <a:stCxn id="461" idx="2"/>
              <a:endCxn id="462" idx="0"/>
            </p:cNvCxnSpPr>
            <p:nvPr/>
          </p:nvCxnSpPr>
          <p:spPr>
            <a:xfrm rot="10800000" flipH="1">
              <a:off x="12241486" y="3133332"/>
              <a:ext cx="1217706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5" name="Google Shape;465;p17">
              <a:extLst>
                <a:ext uri="{FF2B5EF4-FFF2-40B4-BE49-F238E27FC236}">
                  <a16:creationId xmlns:a16="http://schemas.microsoft.com/office/drawing/2014/main" id="{1883750A-2D8E-359D-105C-53D9B4CAA0C9}"/>
                </a:ext>
              </a:extLst>
            </p:cNvPr>
            <p:cNvCxnSpPr>
              <a:stCxn id="462" idx="2"/>
            </p:cNvCxnSpPr>
            <p:nvPr/>
          </p:nvCxnSpPr>
          <p:spPr>
            <a:xfrm>
              <a:off x="14366193" y="3133484"/>
              <a:ext cx="446458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27A7863-834E-462B-255B-697822B4CDA7}"/>
                </a:ext>
              </a:extLst>
            </p:cNvPr>
            <p:cNvSpPr/>
            <p:nvPr/>
          </p:nvSpPr>
          <p:spPr>
            <a:xfrm>
              <a:off x="4019612" y="2857077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45744B-D4F9-8079-7DE5-BEB9DA55DE21}"/>
                </a:ext>
              </a:extLst>
            </p:cNvPr>
            <p:cNvSpPr/>
            <p:nvPr/>
          </p:nvSpPr>
          <p:spPr>
            <a:xfrm>
              <a:off x="4016858" y="3749639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7A531E-9848-C656-EED8-AEA61F1E2FA0}"/>
                </a:ext>
              </a:extLst>
            </p:cNvPr>
            <p:cNvSpPr/>
            <p:nvPr/>
          </p:nvSpPr>
          <p:spPr>
            <a:xfrm>
              <a:off x="4005221" y="4636261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DE38133-750C-3B94-4966-F25F27AE2250}"/>
                </a:ext>
              </a:extLst>
            </p:cNvPr>
            <p:cNvSpPr/>
            <p:nvPr/>
          </p:nvSpPr>
          <p:spPr>
            <a:xfrm>
              <a:off x="4016858" y="5523580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5848A2-2792-CE0F-99FF-714FBF37EC6E}"/>
                </a:ext>
              </a:extLst>
            </p:cNvPr>
            <p:cNvSpPr/>
            <p:nvPr/>
          </p:nvSpPr>
          <p:spPr>
            <a:xfrm>
              <a:off x="10453212" y="4636261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55F729-B657-65E0-0CC9-36E61B9B9C72}"/>
                </a:ext>
              </a:extLst>
            </p:cNvPr>
            <p:cNvSpPr/>
            <p:nvPr/>
          </p:nvSpPr>
          <p:spPr>
            <a:xfrm>
              <a:off x="10441575" y="5522883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C23872D-FE5C-2413-E4CF-ECA920300C33}"/>
                </a:ext>
              </a:extLst>
            </p:cNvPr>
            <p:cNvSpPr/>
            <p:nvPr/>
          </p:nvSpPr>
          <p:spPr>
            <a:xfrm>
              <a:off x="10457991" y="2890629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FD3E39A-B872-EACB-9457-834680BBC19E}"/>
                </a:ext>
              </a:extLst>
            </p:cNvPr>
            <p:cNvSpPr/>
            <p:nvPr/>
          </p:nvSpPr>
          <p:spPr>
            <a:xfrm>
              <a:off x="10446354" y="3777251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" name="Google Shape;423;p17">
              <a:extLst>
                <a:ext uri="{FF2B5EF4-FFF2-40B4-BE49-F238E27FC236}">
                  <a16:creationId xmlns:a16="http://schemas.microsoft.com/office/drawing/2014/main" id="{3AE972DF-7A02-0000-A2EF-3C6DBFDF3F8F}"/>
                </a:ext>
              </a:extLst>
            </p:cNvPr>
            <p:cNvCxnSpPr>
              <a:cxnSpLocks/>
              <a:stCxn id="431" idx="2"/>
              <a:endCxn id="432" idx="0"/>
            </p:cNvCxnSpPr>
            <p:nvPr/>
          </p:nvCxnSpPr>
          <p:spPr>
            <a:xfrm flipV="1">
              <a:off x="14366493" y="5803824"/>
              <a:ext cx="446288" cy="13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0" name="Left Brace 9">
            <a:extLst>
              <a:ext uri="{FF2B5EF4-FFF2-40B4-BE49-F238E27FC236}">
                <a16:creationId xmlns:a16="http://schemas.microsoft.com/office/drawing/2014/main" id="{318D6AC2-3D61-16E7-3B8F-2764C70FF27B}"/>
              </a:ext>
            </a:extLst>
          </p:cNvPr>
          <p:cNvSpPr/>
          <p:nvPr/>
        </p:nvSpPr>
        <p:spPr>
          <a:xfrm rot="16200000">
            <a:off x="3577795" y="4098575"/>
            <a:ext cx="464223" cy="6375216"/>
          </a:xfrm>
          <a:prstGeom prst="leftBrace">
            <a:avLst>
              <a:gd name="adj1" fmla="val 131038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502B04E-D8EF-92BB-E42E-2DB9C1F9678F}"/>
              </a:ext>
            </a:extLst>
          </p:cNvPr>
          <p:cNvSpPr/>
          <p:nvPr/>
        </p:nvSpPr>
        <p:spPr>
          <a:xfrm rot="16200000">
            <a:off x="10075548" y="4098572"/>
            <a:ext cx="464223" cy="6375217"/>
          </a:xfrm>
          <a:prstGeom prst="leftBrace">
            <a:avLst>
              <a:gd name="adj1" fmla="val 131038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BEAF4-47F7-E138-1BAC-55B3DE05FD75}"/>
              </a:ext>
            </a:extLst>
          </p:cNvPr>
          <p:cNvSpPr/>
          <p:nvPr/>
        </p:nvSpPr>
        <p:spPr>
          <a:xfrm>
            <a:off x="1777752" y="7621019"/>
            <a:ext cx="4064308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Cycle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8BE85-D91E-177B-C7D3-8325476B28C9}"/>
              </a:ext>
            </a:extLst>
          </p:cNvPr>
          <p:cNvSpPr/>
          <p:nvPr/>
        </p:nvSpPr>
        <p:spPr>
          <a:xfrm>
            <a:off x="8275505" y="7621019"/>
            <a:ext cx="4064308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Cycle 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34DFEB-7D3B-1BA3-833B-4D88B392A0BB}"/>
              </a:ext>
            </a:extLst>
          </p:cNvPr>
          <p:cNvSpPr/>
          <p:nvPr/>
        </p:nvSpPr>
        <p:spPr>
          <a:xfrm>
            <a:off x="3455145" y="4787490"/>
            <a:ext cx="2869808" cy="2096335"/>
          </a:xfrm>
          <a:prstGeom prst="ellipse">
            <a:avLst/>
          </a:prstGeom>
          <a:solidFill>
            <a:schemeClr val="accent1">
              <a:alpha val="40123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2D1872-2728-52AB-58E5-8D4C2E56DBBE}"/>
              </a:ext>
            </a:extLst>
          </p:cNvPr>
          <p:cNvSpPr/>
          <p:nvPr/>
        </p:nvSpPr>
        <p:spPr>
          <a:xfrm>
            <a:off x="6501683" y="2726370"/>
            <a:ext cx="4207646" cy="4250066"/>
          </a:xfrm>
          <a:prstGeom prst="ellipse">
            <a:avLst/>
          </a:prstGeom>
          <a:solidFill>
            <a:srgbClr val="4285F4">
              <a:alpha val="39941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135CAB-78F5-776B-8989-503B77A1F508}"/>
              </a:ext>
            </a:extLst>
          </p:cNvPr>
          <p:cNvCxnSpPr>
            <a:stCxn id="11" idx="5"/>
          </p:cNvCxnSpPr>
          <p:nvPr/>
        </p:nvCxnSpPr>
        <p:spPr>
          <a:xfrm>
            <a:off x="5904679" y="6576824"/>
            <a:ext cx="597004" cy="1044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8A7A0F-140E-80E5-7339-8483D88DE013}"/>
              </a:ext>
            </a:extLst>
          </p:cNvPr>
          <p:cNvCxnSpPr>
            <a:stCxn id="17" idx="7"/>
          </p:cNvCxnSpPr>
          <p:nvPr/>
        </p:nvCxnSpPr>
        <p:spPr>
          <a:xfrm flipV="1">
            <a:off x="10093134" y="2260175"/>
            <a:ext cx="1226237" cy="10886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373;p17">
            <a:extLst>
              <a:ext uri="{FF2B5EF4-FFF2-40B4-BE49-F238E27FC236}">
                <a16:creationId xmlns:a16="http://schemas.microsoft.com/office/drawing/2014/main" id="{B062F2CF-A44A-606A-E5BA-8E68DD0E9FB3}"/>
              </a:ext>
            </a:extLst>
          </p:cNvPr>
          <p:cNvSpPr/>
          <p:nvPr/>
        </p:nvSpPr>
        <p:spPr>
          <a:xfrm rot="16200000" flipH="1">
            <a:off x="11796904" y="1007121"/>
            <a:ext cx="1001755" cy="232196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Different </a:t>
            </a:r>
            <a:r>
              <a:rPr lang="en-GB" sz="1800" dirty="0" err="1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</a:t>
            </a:r>
            <a:r>
              <a:rPr lang="en-GB" sz="1800" baseline="-25000" dirty="0" err="1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</a:t>
            </a:r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= Divergence?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3" name="Google Shape;373;p17">
            <a:extLst>
              <a:ext uri="{FF2B5EF4-FFF2-40B4-BE49-F238E27FC236}">
                <a16:creationId xmlns:a16="http://schemas.microsoft.com/office/drawing/2014/main" id="{2F0736CD-D3FC-F275-CFFF-DC8BC4A21308}"/>
              </a:ext>
            </a:extLst>
          </p:cNvPr>
          <p:cNvSpPr/>
          <p:nvPr/>
        </p:nvSpPr>
        <p:spPr>
          <a:xfrm rot="16200000" flipH="1">
            <a:off x="6815895" y="6899285"/>
            <a:ext cx="1001755" cy="234817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US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Empty/Waiting Threads?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35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C3318B3B-0E87-A1A6-87B8-8BC55C371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9FBF345-53FA-1595-8D8F-FB64A2B17CD8}"/>
              </a:ext>
            </a:extLst>
          </p:cNvPr>
          <p:cNvGrpSpPr/>
          <p:nvPr/>
        </p:nvGrpSpPr>
        <p:grpSpPr>
          <a:xfrm>
            <a:off x="622300" y="2511712"/>
            <a:ext cx="15011400" cy="4120576"/>
            <a:chOff x="622300" y="2130760"/>
            <a:chExt cx="15011400" cy="4120576"/>
          </a:xfrm>
        </p:grpSpPr>
        <p:sp>
          <p:nvSpPr>
            <p:cNvPr id="373" name="Google Shape;373;p17">
              <a:extLst>
                <a:ext uri="{FF2B5EF4-FFF2-40B4-BE49-F238E27FC236}">
                  <a16:creationId xmlns:a16="http://schemas.microsoft.com/office/drawing/2014/main" id="{6E7F9B28-BB52-D057-D2A1-0AD59B2BB62A}"/>
                </a:ext>
              </a:extLst>
            </p:cNvPr>
            <p:cNvSpPr/>
            <p:nvPr/>
          </p:nvSpPr>
          <p:spPr>
            <a:xfrm rot="16200000" flipH="1">
              <a:off x="1644761" y="2020148"/>
              <a:ext cx="1001755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Trial Emission</a:t>
              </a:r>
              <a:endParaRPr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4" name="Google Shape;374;p17">
              <a:extLst>
                <a:ext uri="{FF2B5EF4-FFF2-40B4-BE49-F238E27FC236}">
                  <a16:creationId xmlns:a16="http://schemas.microsoft.com/office/drawing/2014/main" id="{7593E3CF-D543-A599-1A30-6FD1CAB4687A}"/>
                </a:ext>
              </a:extLst>
            </p:cNvPr>
            <p:cNvSpPr/>
            <p:nvPr/>
          </p:nvSpPr>
          <p:spPr>
            <a:xfrm rot="16200000" flipH="1">
              <a:off x="5922083" y="2018688"/>
              <a:ext cx="100467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75" name="Google Shape;375;p17">
              <a:extLst>
                <a:ext uri="{FF2B5EF4-FFF2-40B4-BE49-F238E27FC236}">
                  <a16:creationId xmlns:a16="http://schemas.microsoft.com/office/drawing/2014/main" id="{B0E3C5C0-1EF7-7B9E-BB49-82E69B0B047A}"/>
                </a:ext>
              </a:extLst>
            </p:cNvPr>
            <p:cNvCxnSpPr>
              <a:stCxn id="376" idx="2"/>
              <a:endCxn id="377" idx="0"/>
            </p:cNvCxnSpPr>
            <p:nvPr/>
          </p:nvCxnSpPr>
          <p:spPr>
            <a:xfrm rot="10800000" flipH="1">
              <a:off x="1529470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8" name="Google Shape;378;p17">
              <a:extLst>
                <a:ext uri="{FF2B5EF4-FFF2-40B4-BE49-F238E27FC236}">
                  <a16:creationId xmlns:a16="http://schemas.microsoft.com/office/drawing/2014/main" id="{5786989F-FCAF-E52F-9EAF-10FFBAC4506D}"/>
                </a:ext>
              </a:extLst>
            </p:cNvPr>
            <p:cNvSpPr/>
            <p:nvPr/>
          </p:nvSpPr>
          <p:spPr>
            <a:xfrm rot="16200000" flipH="1">
              <a:off x="3766053" y="2021610"/>
              <a:ext cx="1004679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7" name="Google Shape;377;p17">
              <a:extLst>
                <a:ext uri="{FF2B5EF4-FFF2-40B4-BE49-F238E27FC236}">
                  <a16:creationId xmlns:a16="http://schemas.microsoft.com/office/drawing/2014/main" id="{9D30A9C3-7424-7D1F-DCF3-DD24C73BA289}"/>
                </a:ext>
              </a:extLst>
            </p:cNvPr>
            <p:cNvSpPr/>
            <p:nvPr/>
          </p:nvSpPr>
          <p:spPr>
            <a:xfrm rot="16200000" flipH="1">
              <a:off x="2770967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9" name="Google Shape;379;p17">
              <a:extLst>
                <a:ext uri="{FF2B5EF4-FFF2-40B4-BE49-F238E27FC236}">
                  <a16:creationId xmlns:a16="http://schemas.microsoft.com/office/drawing/2014/main" id="{BFC4CA40-D48D-1FB4-FEE9-75C99A2DB788}"/>
                </a:ext>
              </a:extLst>
            </p:cNvPr>
            <p:cNvSpPr/>
            <p:nvPr/>
          </p:nvSpPr>
          <p:spPr>
            <a:xfrm rot="16200000" flipH="1">
              <a:off x="4910470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0" name="Google Shape;380;p17">
              <a:extLst>
                <a:ext uri="{FF2B5EF4-FFF2-40B4-BE49-F238E27FC236}">
                  <a16:creationId xmlns:a16="http://schemas.microsoft.com/office/drawing/2014/main" id="{A9B43268-1520-0659-2D80-AABCE887302D}"/>
                </a:ext>
              </a:extLst>
            </p:cNvPr>
            <p:cNvSpPr/>
            <p:nvPr/>
          </p:nvSpPr>
          <p:spPr>
            <a:xfrm rot="16200000" flipH="1">
              <a:off x="7049975" y="2683479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1" name="Google Shape;381;p17">
              <a:extLst>
                <a:ext uri="{FF2B5EF4-FFF2-40B4-BE49-F238E27FC236}">
                  <a16:creationId xmlns:a16="http://schemas.microsoft.com/office/drawing/2014/main" id="{008BA98F-C737-1BD4-8C11-D8578A5C23C8}"/>
                </a:ext>
              </a:extLst>
            </p:cNvPr>
            <p:cNvCxnSpPr>
              <a:stCxn id="379" idx="2"/>
              <a:endCxn id="380" idx="0"/>
            </p:cNvCxnSpPr>
            <p:nvPr/>
          </p:nvCxnSpPr>
          <p:spPr>
            <a:xfrm rot="10800000" flipH="1">
              <a:off x="5808477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6" name="Google Shape;376;p17">
              <a:extLst>
                <a:ext uri="{FF2B5EF4-FFF2-40B4-BE49-F238E27FC236}">
                  <a16:creationId xmlns:a16="http://schemas.microsoft.com/office/drawing/2014/main" id="{31524BDE-1D47-103E-A667-82251E1B1467}"/>
                </a:ext>
              </a:extLst>
            </p:cNvPr>
            <p:cNvSpPr/>
            <p:nvPr/>
          </p:nvSpPr>
          <p:spPr>
            <a:xfrm rot="16200000" flipH="1">
              <a:off x="631463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2" name="Google Shape;382;p17">
              <a:extLst>
                <a:ext uri="{FF2B5EF4-FFF2-40B4-BE49-F238E27FC236}">
                  <a16:creationId xmlns:a16="http://schemas.microsoft.com/office/drawing/2014/main" id="{411F73E3-FEF0-C8CC-9552-72BF2F634759}"/>
                </a:ext>
              </a:extLst>
            </p:cNvPr>
            <p:cNvCxnSpPr>
              <a:stCxn id="377" idx="2"/>
              <a:endCxn id="379" idx="0"/>
            </p:cNvCxnSpPr>
            <p:nvPr/>
          </p:nvCxnSpPr>
          <p:spPr>
            <a:xfrm rot="10800000" flipH="1">
              <a:off x="3668975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3" name="Google Shape;383;p17">
              <a:extLst>
                <a:ext uri="{FF2B5EF4-FFF2-40B4-BE49-F238E27FC236}">
                  <a16:creationId xmlns:a16="http://schemas.microsoft.com/office/drawing/2014/main" id="{77419549-1E4C-62DB-2F1C-4363F7F0CDC2}"/>
                </a:ext>
              </a:extLst>
            </p:cNvPr>
            <p:cNvCxnSpPr>
              <a:stCxn id="384" idx="2"/>
              <a:endCxn id="385" idx="0"/>
            </p:cNvCxnSpPr>
            <p:nvPr/>
          </p:nvCxnSpPr>
          <p:spPr>
            <a:xfrm rot="10800000" flipH="1">
              <a:off x="1529470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85" name="Google Shape;385;p17">
              <a:extLst>
                <a:ext uri="{FF2B5EF4-FFF2-40B4-BE49-F238E27FC236}">
                  <a16:creationId xmlns:a16="http://schemas.microsoft.com/office/drawing/2014/main" id="{856DF9E5-1171-512D-7BEA-89C7101FBB4B}"/>
                </a:ext>
              </a:extLst>
            </p:cNvPr>
            <p:cNvSpPr/>
            <p:nvPr/>
          </p:nvSpPr>
          <p:spPr>
            <a:xfrm rot="16200000" flipH="1">
              <a:off x="2770967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6" name="Google Shape;386;p17">
              <a:extLst>
                <a:ext uri="{FF2B5EF4-FFF2-40B4-BE49-F238E27FC236}">
                  <a16:creationId xmlns:a16="http://schemas.microsoft.com/office/drawing/2014/main" id="{DA187F60-ADC4-7D05-5CC4-90C9D9CF0C98}"/>
                </a:ext>
              </a:extLst>
            </p:cNvPr>
            <p:cNvSpPr/>
            <p:nvPr/>
          </p:nvSpPr>
          <p:spPr>
            <a:xfrm rot="16200000" flipH="1">
              <a:off x="4910470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7" name="Google Shape;387;p17">
              <a:extLst>
                <a:ext uri="{FF2B5EF4-FFF2-40B4-BE49-F238E27FC236}">
                  <a16:creationId xmlns:a16="http://schemas.microsoft.com/office/drawing/2014/main" id="{6556E1FA-797F-99DC-194D-FFC6BF279C01}"/>
                </a:ext>
              </a:extLst>
            </p:cNvPr>
            <p:cNvSpPr/>
            <p:nvPr/>
          </p:nvSpPr>
          <p:spPr>
            <a:xfrm rot="16200000" flipH="1">
              <a:off x="7049975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4" name="Google Shape;384;p17">
              <a:extLst>
                <a:ext uri="{FF2B5EF4-FFF2-40B4-BE49-F238E27FC236}">
                  <a16:creationId xmlns:a16="http://schemas.microsoft.com/office/drawing/2014/main" id="{362F52AA-FB82-9168-C9DB-A7E704AF03B9}"/>
                </a:ext>
              </a:extLst>
            </p:cNvPr>
            <p:cNvSpPr/>
            <p:nvPr/>
          </p:nvSpPr>
          <p:spPr>
            <a:xfrm rot="16200000" flipH="1">
              <a:off x="631463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8" name="Google Shape;388;p17">
              <a:extLst>
                <a:ext uri="{FF2B5EF4-FFF2-40B4-BE49-F238E27FC236}">
                  <a16:creationId xmlns:a16="http://schemas.microsoft.com/office/drawing/2014/main" id="{04C5113B-EF3D-1A27-8016-7B03D0B988B1}"/>
                </a:ext>
              </a:extLst>
            </p:cNvPr>
            <p:cNvCxnSpPr>
              <a:stCxn id="385" idx="2"/>
              <a:endCxn id="386" idx="0"/>
            </p:cNvCxnSpPr>
            <p:nvPr/>
          </p:nvCxnSpPr>
          <p:spPr>
            <a:xfrm rot="10800000" flipH="1">
              <a:off x="3668975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9" name="Google Shape;389;p17">
              <a:extLst>
                <a:ext uri="{FF2B5EF4-FFF2-40B4-BE49-F238E27FC236}">
                  <a16:creationId xmlns:a16="http://schemas.microsoft.com/office/drawing/2014/main" id="{CF001CB6-8BD5-3ED6-BBBE-607237AA56B5}"/>
                </a:ext>
              </a:extLst>
            </p:cNvPr>
            <p:cNvCxnSpPr>
              <a:stCxn id="386" idx="2"/>
              <a:endCxn id="387" idx="0"/>
            </p:cNvCxnSpPr>
            <p:nvPr/>
          </p:nvCxnSpPr>
          <p:spPr>
            <a:xfrm rot="10800000" flipH="1">
              <a:off x="5808477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0" name="Google Shape;390;p17">
              <a:extLst>
                <a:ext uri="{FF2B5EF4-FFF2-40B4-BE49-F238E27FC236}">
                  <a16:creationId xmlns:a16="http://schemas.microsoft.com/office/drawing/2014/main" id="{5EE387A0-F272-41F0-EF7F-25A3D076CD12}"/>
                </a:ext>
              </a:extLst>
            </p:cNvPr>
            <p:cNvCxnSpPr>
              <a:stCxn id="391" idx="2"/>
              <a:endCxn id="392" idx="0"/>
            </p:cNvCxnSpPr>
            <p:nvPr/>
          </p:nvCxnSpPr>
          <p:spPr>
            <a:xfrm rot="10800000" flipH="1">
              <a:off x="1529470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2" name="Google Shape;392;p17">
              <a:extLst>
                <a:ext uri="{FF2B5EF4-FFF2-40B4-BE49-F238E27FC236}">
                  <a16:creationId xmlns:a16="http://schemas.microsoft.com/office/drawing/2014/main" id="{0349D0DD-8593-018A-BFEC-8D507B1A6E0D}"/>
                </a:ext>
              </a:extLst>
            </p:cNvPr>
            <p:cNvSpPr/>
            <p:nvPr/>
          </p:nvSpPr>
          <p:spPr>
            <a:xfrm rot="16200000" flipH="1">
              <a:off x="2770967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3" name="Google Shape;393;p17">
              <a:extLst>
                <a:ext uri="{FF2B5EF4-FFF2-40B4-BE49-F238E27FC236}">
                  <a16:creationId xmlns:a16="http://schemas.microsoft.com/office/drawing/2014/main" id="{6B527304-5B09-700C-1DD9-D6D69C0FF9CB}"/>
                </a:ext>
              </a:extLst>
            </p:cNvPr>
            <p:cNvSpPr/>
            <p:nvPr/>
          </p:nvSpPr>
          <p:spPr>
            <a:xfrm rot="16200000" flipH="1">
              <a:off x="4910470" y="4461408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1" name="Google Shape;391;p17">
              <a:extLst>
                <a:ext uri="{FF2B5EF4-FFF2-40B4-BE49-F238E27FC236}">
                  <a16:creationId xmlns:a16="http://schemas.microsoft.com/office/drawing/2014/main" id="{47DDE507-0B15-F881-4943-9D94195C4EC3}"/>
                </a:ext>
              </a:extLst>
            </p:cNvPr>
            <p:cNvSpPr/>
            <p:nvPr/>
          </p:nvSpPr>
          <p:spPr>
            <a:xfrm rot="16200000" flipH="1">
              <a:off x="631463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94" name="Google Shape;394;p17">
              <a:extLst>
                <a:ext uri="{FF2B5EF4-FFF2-40B4-BE49-F238E27FC236}">
                  <a16:creationId xmlns:a16="http://schemas.microsoft.com/office/drawing/2014/main" id="{8746D057-8B99-38CF-6A11-97893F8DF884}"/>
                </a:ext>
              </a:extLst>
            </p:cNvPr>
            <p:cNvCxnSpPr>
              <a:stCxn id="395" idx="2"/>
              <a:endCxn id="396" idx="0"/>
            </p:cNvCxnSpPr>
            <p:nvPr/>
          </p:nvCxnSpPr>
          <p:spPr>
            <a:xfrm rot="10800000" flipH="1">
              <a:off x="5808477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7" name="Google Shape;397;p17">
              <a:extLst>
                <a:ext uri="{FF2B5EF4-FFF2-40B4-BE49-F238E27FC236}">
                  <a16:creationId xmlns:a16="http://schemas.microsoft.com/office/drawing/2014/main" id="{E958C83F-FC7C-B7B2-33D1-9217C08845ED}"/>
                </a:ext>
              </a:extLst>
            </p:cNvPr>
            <p:cNvCxnSpPr>
              <a:stCxn id="392" idx="2"/>
              <a:endCxn id="393" idx="0"/>
            </p:cNvCxnSpPr>
            <p:nvPr/>
          </p:nvCxnSpPr>
          <p:spPr>
            <a:xfrm rot="10800000" flipH="1">
              <a:off x="3668975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0" name="Google Shape;410;p17">
              <a:extLst>
                <a:ext uri="{FF2B5EF4-FFF2-40B4-BE49-F238E27FC236}">
                  <a16:creationId xmlns:a16="http://schemas.microsoft.com/office/drawing/2014/main" id="{95E1A1F1-7C75-BA26-472D-23D23BEB1863}"/>
                </a:ext>
              </a:extLst>
            </p:cNvPr>
            <p:cNvSpPr/>
            <p:nvPr/>
          </p:nvSpPr>
          <p:spPr>
            <a:xfrm rot="16200000" flipH="1">
              <a:off x="2770967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5" name="Google Shape;395;p17">
              <a:extLst>
                <a:ext uri="{FF2B5EF4-FFF2-40B4-BE49-F238E27FC236}">
                  <a16:creationId xmlns:a16="http://schemas.microsoft.com/office/drawing/2014/main" id="{3A014120-D459-1B6C-780C-A7132AB5EC88}"/>
                </a:ext>
              </a:extLst>
            </p:cNvPr>
            <p:cNvSpPr/>
            <p:nvPr/>
          </p:nvSpPr>
          <p:spPr>
            <a:xfrm rot="16200000" flipH="1">
              <a:off x="4910470" y="5350372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6" name="Google Shape;396;p17">
              <a:extLst>
                <a:ext uri="{FF2B5EF4-FFF2-40B4-BE49-F238E27FC236}">
                  <a16:creationId xmlns:a16="http://schemas.microsoft.com/office/drawing/2014/main" id="{C09BF4EF-A33B-0060-DBB1-A3E1D5C523A5}"/>
                </a:ext>
              </a:extLst>
            </p:cNvPr>
            <p:cNvSpPr/>
            <p:nvPr/>
          </p:nvSpPr>
          <p:spPr>
            <a:xfrm rot="16200000" flipH="1">
              <a:off x="7049975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1" name="Google Shape;411;p17">
              <a:extLst>
                <a:ext uri="{FF2B5EF4-FFF2-40B4-BE49-F238E27FC236}">
                  <a16:creationId xmlns:a16="http://schemas.microsoft.com/office/drawing/2014/main" id="{20900EE7-8DE4-1014-109F-66F4AAF654B4}"/>
                </a:ext>
              </a:extLst>
            </p:cNvPr>
            <p:cNvSpPr/>
            <p:nvPr/>
          </p:nvSpPr>
          <p:spPr>
            <a:xfrm rot="16200000" flipH="1">
              <a:off x="631463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12" name="Google Shape;412;p17">
              <a:extLst>
                <a:ext uri="{FF2B5EF4-FFF2-40B4-BE49-F238E27FC236}">
                  <a16:creationId xmlns:a16="http://schemas.microsoft.com/office/drawing/2014/main" id="{C8694900-E4A0-2B9C-D6E6-987C2B4B0105}"/>
                </a:ext>
              </a:extLst>
            </p:cNvPr>
            <p:cNvCxnSpPr>
              <a:stCxn id="410" idx="2"/>
              <a:endCxn id="395" idx="0"/>
            </p:cNvCxnSpPr>
            <p:nvPr/>
          </p:nvCxnSpPr>
          <p:spPr>
            <a:xfrm rot="10800000" flipH="1">
              <a:off x="3668975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3" name="Google Shape;413;p17">
              <a:extLst>
                <a:ext uri="{FF2B5EF4-FFF2-40B4-BE49-F238E27FC236}">
                  <a16:creationId xmlns:a16="http://schemas.microsoft.com/office/drawing/2014/main" id="{582D8FDD-DAE3-A4EC-B266-1C81D81AF026}"/>
                </a:ext>
              </a:extLst>
            </p:cNvPr>
            <p:cNvCxnSpPr>
              <a:stCxn id="411" idx="2"/>
              <a:endCxn id="410" idx="0"/>
            </p:cNvCxnSpPr>
            <p:nvPr/>
          </p:nvCxnSpPr>
          <p:spPr>
            <a:xfrm rot="10800000" flipH="1">
              <a:off x="1529470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4" name="Google Shape;414;p17">
              <a:extLst>
                <a:ext uri="{FF2B5EF4-FFF2-40B4-BE49-F238E27FC236}">
                  <a16:creationId xmlns:a16="http://schemas.microsoft.com/office/drawing/2014/main" id="{F3C7F07B-D746-48BD-BFB6-BB070D21946E}"/>
                </a:ext>
              </a:extLst>
            </p:cNvPr>
            <p:cNvCxnSpPr>
              <a:stCxn id="393" idx="2"/>
              <a:endCxn id="415" idx="0"/>
            </p:cNvCxnSpPr>
            <p:nvPr/>
          </p:nvCxnSpPr>
          <p:spPr>
            <a:xfrm rot="10800000" flipH="1">
              <a:off x="5808477" y="4914993"/>
              <a:ext cx="12319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6" name="Google Shape;416;p17">
              <a:extLst>
                <a:ext uri="{FF2B5EF4-FFF2-40B4-BE49-F238E27FC236}">
                  <a16:creationId xmlns:a16="http://schemas.microsoft.com/office/drawing/2014/main" id="{33DD1321-819E-33D7-C6CE-66FC7FB7D698}"/>
                </a:ext>
              </a:extLst>
            </p:cNvPr>
            <p:cNvSpPr/>
            <p:nvPr/>
          </p:nvSpPr>
          <p:spPr>
            <a:xfrm rot="16200000" flipH="1">
              <a:off x="9189206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7" name="Google Shape;417;p17">
              <a:extLst>
                <a:ext uri="{FF2B5EF4-FFF2-40B4-BE49-F238E27FC236}">
                  <a16:creationId xmlns:a16="http://schemas.microsoft.com/office/drawing/2014/main" id="{E1817906-3CC4-2CFB-75B8-E6F4A8C51ED8}"/>
                </a:ext>
              </a:extLst>
            </p:cNvPr>
            <p:cNvSpPr/>
            <p:nvPr/>
          </p:nvSpPr>
          <p:spPr>
            <a:xfrm rot="16200000" flipH="1">
              <a:off x="11343477" y="446448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8" name="Google Shape;418;p17">
              <a:extLst>
                <a:ext uri="{FF2B5EF4-FFF2-40B4-BE49-F238E27FC236}">
                  <a16:creationId xmlns:a16="http://schemas.microsoft.com/office/drawing/2014/main" id="{BBD19D1F-BCEA-151F-3889-342A9E2ECD7A}"/>
                </a:ext>
              </a:extLst>
            </p:cNvPr>
            <p:cNvSpPr/>
            <p:nvPr/>
          </p:nvSpPr>
          <p:spPr>
            <a:xfrm rot="16200000" flipH="1">
              <a:off x="13468213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9" name="Google Shape;419;p17">
              <a:extLst>
                <a:ext uri="{FF2B5EF4-FFF2-40B4-BE49-F238E27FC236}">
                  <a16:creationId xmlns:a16="http://schemas.microsoft.com/office/drawing/2014/main" id="{A384C7BB-092B-F21D-5C10-54FBECCCB835}"/>
                </a:ext>
              </a:extLst>
            </p:cNvPr>
            <p:cNvSpPr/>
            <p:nvPr/>
          </p:nvSpPr>
          <p:spPr>
            <a:xfrm rot="16200000" flipH="1">
              <a:off x="7049975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20" name="Google Shape;420;p17">
              <a:extLst>
                <a:ext uri="{FF2B5EF4-FFF2-40B4-BE49-F238E27FC236}">
                  <a16:creationId xmlns:a16="http://schemas.microsoft.com/office/drawing/2014/main" id="{FB33A65D-D001-5155-3F54-FA2A2E2EE35A}"/>
                </a:ext>
              </a:extLst>
            </p:cNvPr>
            <p:cNvCxnSpPr>
              <a:stCxn id="419" idx="2"/>
              <a:endCxn id="416" idx="0"/>
            </p:cNvCxnSpPr>
            <p:nvPr/>
          </p:nvCxnSpPr>
          <p:spPr>
            <a:xfrm rot="10800000" flipH="1">
              <a:off x="7947982" y="4914993"/>
              <a:ext cx="12319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1" name="Google Shape;421;p17">
              <a:extLst>
                <a:ext uri="{FF2B5EF4-FFF2-40B4-BE49-F238E27FC236}">
                  <a16:creationId xmlns:a16="http://schemas.microsoft.com/office/drawing/2014/main" id="{D46C7105-89BB-8D1D-733C-F59294394C92}"/>
                </a:ext>
              </a:extLst>
            </p:cNvPr>
            <p:cNvCxnSpPr>
              <a:stCxn id="416" idx="2"/>
              <a:endCxn id="417" idx="0"/>
            </p:cNvCxnSpPr>
            <p:nvPr/>
          </p:nvCxnSpPr>
          <p:spPr>
            <a:xfrm>
              <a:off x="10087214" y="4914994"/>
              <a:ext cx="1247100" cy="30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2" name="Google Shape;422;p17">
              <a:extLst>
                <a:ext uri="{FF2B5EF4-FFF2-40B4-BE49-F238E27FC236}">
                  <a16:creationId xmlns:a16="http://schemas.microsoft.com/office/drawing/2014/main" id="{7C43F07A-0980-ECEE-EC9B-9CD2C7A387C7}"/>
                </a:ext>
              </a:extLst>
            </p:cNvPr>
            <p:cNvCxnSpPr>
              <a:stCxn id="417" idx="2"/>
              <a:endCxn id="418" idx="0"/>
            </p:cNvCxnSpPr>
            <p:nvPr/>
          </p:nvCxnSpPr>
          <p:spPr>
            <a:xfrm flipV="1">
              <a:off x="12241485" y="4914994"/>
              <a:ext cx="1217565" cy="30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3" name="Google Shape;423;p17">
              <a:extLst>
                <a:ext uri="{FF2B5EF4-FFF2-40B4-BE49-F238E27FC236}">
                  <a16:creationId xmlns:a16="http://schemas.microsoft.com/office/drawing/2014/main" id="{B39A16F2-736A-B26D-5317-251A134E014E}"/>
                </a:ext>
              </a:extLst>
            </p:cNvPr>
            <p:cNvCxnSpPr>
              <a:cxnSpLocks/>
              <a:stCxn id="418" idx="2"/>
              <a:endCxn id="424" idx="0"/>
            </p:cNvCxnSpPr>
            <p:nvPr/>
          </p:nvCxnSpPr>
          <p:spPr>
            <a:xfrm>
              <a:off x="14366221" y="4914994"/>
              <a:ext cx="446378" cy="6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24" name="Google Shape;424;p17">
              <a:extLst>
                <a:ext uri="{FF2B5EF4-FFF2-40B4-BE49-F238E27FC236}">
                  <a16:creationId xmlns:a16="http://schemas.microsoft.com/office/drawing/2014/main" id="{31875CD1-1C6C-CD51-4AF2-ECCEC09786B5}"/>
                </a:ext>
              </a:extLst>
            </p:cNvPr>
            <p:cNvSpPr/>
            <p:nvPr/>
          </p:nvSpPr>
          <p:spPr>
            <a:xfrm rot="16200000" flipH="1">
              <a:off x="14779555" y="4505181"/>
              <a:ext cx="887011" cy="820922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29" name="Google Shape;429;p17">
              <a:extLst>
                <a:ext uri="{FF2B5EF4-FFF2-40B4-BE49-F238E27FC236}">
                  <a16:creationId xmlns:a16="http://schemas.microsoft.com/office/drawing/2014/main" id="{8A0C9EB4-5F30-3A00-CD79-89915FD236DF}"/>
                </a:ext>
              </a:extLst>
            </p:cNvPr>
            <p:cNvSpPr/>
            <p:nvPr/>
          </p:nvSpPr>
          <p:spPr>
            <a:xfrm rot="16200000" flipH="1">
              <a:off x="9189342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0" name="Google Shape;430;p17">
              <a:extLst>
                <a:ext uri="{FF2B5EF4-FFF2-40B4-BE49-F238E27FC236}">
                  <a16:creationId xmlns:a16="http://schemas.microsoft.com/office/drawing/2014/main" id="{951790C5-DD80-A191-FD98-6FD735593271}"/>
                </a:ext>
              </a:extLst>
            </p:cNvPr>
            <p:cNvSpPr/>
            <p:nvPr/>
          </p:nvSpPr>
          <p:spPr>
            <a:xfrm rot="16200000" flipH="1">
              <a:off x="11345048" y="5353328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1" name="Google Shape;431;p17">
              <a:extLst>
                <a:ext uri="{FF2B5EF4-FFF2-40B4-BE49-F238E27FC236}">
                  <a16:creationId xmlns:a16="http://schemas.microsoft.com/office/drawing/2014/main" id="{852E2157-22E6-01C4-8F0C-8CF0FC501416}"/>
                </a:ext>
              </a:extLst>
            </p:cNvPr>
            <p:cNvSpPr/>
            <p:nvPr/>
          </p:nvSpPr>
          <p:spPr>
            <a:xfrm rot="16200000" flipH="1">
              <a:off x="13468485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2" name="Google Shape;432;p17">
              <a:extLst>
                <a:ext uri="{FF2B5EF4-FFF2-40B4-BE49-F238E27FC236}">
                  <a16:creationId xmlns:a16="http://schemas.microsoft.com/office/drawing/2014/main" id="{8C6B1726-B0AE-C2FE-DD00-87C017CBD476}"/>
                </a:ext>
              </a:extLst>
            </p:cNvPr>
            <p:cNvSpPr/>
            <p:nvPr/>
          </p:nvSpPr>
          <p:spPr>
            <a:xfrm rot="16200000" flipH="1">
              <a:off x="14779735" y="5393364"/>
              <a:ext cx="887011" cy="820919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3" name="Google Shape;433;p17">
              <a:extLst>
                <a:ext uri="{FF2B5EF4-FFF2-40B4-BE49-F238E27FC236}">
                  <a16:creationId xmlns:a16="http://schemas.microsoft.com/office/drawing/2014/main" id="{D351521A-C6A1-214B-86C6-EEEEF3F31FDB}"/>
                </a:ext>
              </a:extLst>
            </p:cNvPr>
            <p:cNvSpPr/>
            <p:nvPr/>
          </p:nvSpPr>
          <p:spPr>
            <a:xfrm rot="16200000" flipH="1">
              <a:off x="14779421" y="3616998"/>
              <a:ext cx="887011" cy="820924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4" name="Google Shape;434;p17">
              <a:extLst>
                <a:ext uri="{FF2B5EF4-FFF2-40B4-BE49-F238E27FC236}">
                  <a16:creationId xmlns:a16="http://schemas.microsoft.com/office/drawing/2014/main" id="{159DAD70-0C98-4FDC-99E5-86864C2E969D}"/>
                </a:ext>
              </a:extLst>
            </p:cNvPr>
            <p:cNvSpPr/>
            <p:nvPr/>
          </p:nvSpPr>
          <p:spPr>
            <a:xfrm rot="16200000" flipH="1">
              <a:off x="14779693" y="2726739"/>
              <a:ext cx="887011" cy="820384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5" name="Google Shape;435;p17">
              <a:extLst>
                <a:ext uri="{FF2B5EF4-FFF2-40B4-BE49-F238E27FC236}">
                  <a16:creationId xmlns:a16="http://schemas.microsoft.com/office/drawing/2014/main" id="{0421A815-A52F-A027-261E-6D3CBE8EF5F4}"/>
                </a:ext>
              </a:extLst>
            </p:cNvPr>
            <p:cNvSpPr/>
            <p:nvPr/>
          </p:nvSpPr>
          <p:spPr>
            <a:xfrm rot="16200000" flipH="1">
              <a:off x="8060135" y="2020150"/>
              <a:ext cx="100759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Trial Emission</a:t>
              </a:r>
              <a:endParaRPr lang="en-GB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6" name="Google Shape;436;p17">
              <a:extLst>
                <a:ext uri="{FF2B5EF4-FFF2-40B4-BE49-F238E27FC236}">
                  <a16:creationId xmlns:a16="http://schemas.microsoft.com/office/drawing/2014/main" id="{9668BBEA-EE56-57F1-FAC4-15AC2C0A2651}"/>
                </a:ext>
              </a:extLst>
            </p:cNvPr>
            <p:cNvSpPr/>
            <p:nvPr/>
          </p:nvSpPr>
          <p:spPr>
            <a:xfrm rot="16200000" flipH="1">
              <a:off x="12338983" y="2018577"/>
              <a:ext cx="1007594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7" name="Google Shape;437;p17">
              <a:extLst>
                <a:ext uri="{FF2B5EF4-FFF2-40B4-BE49-F238E27FC236}">
                  <a16:creationId xmlns:a16="http://schemas.microsoft.com/office/drawing/2014/main" id="{E1B88473-1C50-1854-9838-4F73A1312EEB}"/>
                </a:ext>
              </a:extLst>
            </p:cNvPr>
            <p:cNvSpPr/>
            <p:nvPr/>
          </p:nvSpPr>
          <p:spPr>
            <a:xfrm rot="16200000" flipH="1">
              <a:off x="10199593" y="2020150"/>
              <a:ext cx="100759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38" name="Google Shape;438;p17">
              <a:extLst>
                <a:ext uri="{FF2B5EF4-FFF2-40B4-BE49-F238E27FC236}">
                  <a16:creationId xmlns:a16="http://schemas.microsoft.com/office/drawing/2014/main" id="{BF82710B-2711-3569-6461-7D9E0C0884F4}"/>
                </a:ext>
              </a:extLst>
            </p:cNvPr>
            <p:cNvCxnSpPr/>
            <p:nvPr/>
          </p:nvCxnSpPr>
          <p:spPr>
            <a:xfrm rot="16200000" flipH="1">
              <a:off x="10703631" y="5189603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3" name="Google Shape;443;p17">
              <a:extLst>
                <a:ext uri="{FF2B5EF4-FFF2-40B4-BE49-F238E27FC236}">
                  <a16:creationId xmlns:a16="http://schemas.microsoft.com/office/drawing/2014/main" id="{1D3B96BC-F7C1-7DA2-454D-347C613C01C8}"/>
                </a:ext>
              </a:extLst>
            </p:cNvPr>
            <p:cNvCxnSpPr/>
            <p:nvPr/>
          </p:nvCxnSpPr>
          <p:spPr>
            <a:xfrm rot="16200000" flipH="1">
              <a:off x="8564037" y="5189603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4" name="Google Shape;444;p17">
              <a:extLst>
                <a:ext uri="{FF2B5EF4-FFF2-40B4-BE49-F238E27FC236}">
                  <a16:creationId xmlns:a16="http://schemas.microsoft.com/office/drawing/2014/main" id="{897B7C26-42FD-AB83-B012-BFCDA47EE177}"/>
                </a:ext>
              </a:extLst>
            </p:cNvPr>
            <p:cNvCxnSpPr>
              <a:endCxn id="445" idx="0"/>
            </p:cNvCxnSpPr>
            <p:nvPr/>
          </p:nvCxnSpPr>
          <p:spPr>
            <a:xfrm>
              <a:off x="7962206" y="4020896"/>
              <a:ext cx="1217706" cy="5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6" name="Google Shape;446;p17">
              <a:extLst>
                <a:ext uri="{FF2B5EF4-FFF2-40B4-BE49-F238E27FC236}">
                  <a16:creationId xmlns:a16="http://schemas.microsoft.com/office/drawing/2014/main" id="{AF03DDFC-C38E-6FBF-0986-70EB18F296AB}"/>
                </a:ext>
              </a:extLst>
            </p:cNvPr>
            <p:cNvCxnSpPr/>
            <p:nvPr/>
          </p:nvCxnSpPr>
          <p:spPr>
            <a:xfrm rot="16200000" flipH="1">
              <a:off x="12879287" y="5141574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45" name="Google Shape;445;p17">
              <a:extLst>
                <a:ext uri="{FF2B5EF4-FFF2-40B4-BE49-F238E27FC236}">
                  <a16:creationId xmlns:a16="http://schemas.microsoft.com/office/drawing/2014/main" id="{4A2603D8-EF85-AFDB-0693-A7A2367FD114}"/>
                </a:ext>
              </a:extLst>
            </p:cNvPr>
            <p:cNvSpPr/>
            <p:nvPr/>
          </p:nvSpPr>
          <p:spPr>
            <a:xfrm rot="16200000" flipH="1">
              <a:off x="9189076" y="3572443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4" name="Google Shape;454;p17">
              <a:extLst>
                <a:ext uri="{FF2B5EF4-FFF2-40B4-BE49-F238E27FC236}">
                  <a16:creationId xmlns:a16="http://schemas.microsoft.com/office/drawing/2014/main" id="{025123DB-CED7-292D-E4F1-ADEDB37B5E24}"/>
                </a:ext>
              </a:extLst>
            </p:cNvPr>
            <p:cNvSpPr/>
            <p:nvPr/>
          </p:nvSpPr>
          <p:spPr>
            <a:xfrm rot="16200000" flipH="1">
              <a:off x="11343478" y="3573875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5" name="Google Shape;455;p17">
              <a:extLst>
                <a:ext uri="{FF2B5EF4-FFF2-40B4-BE49-F238E27FC236}">
                  <a16:creationId xmlns:a16="http://schemas.microsoft.com/office/drawing/2014/main" id="{B123FB77-67F6-8A26-C805-9C3027955FB1}"/>
                </a:ext>
              </a:extLst>
            </p:cNvPr>
            <p:cNvSpPr/>
            <p:nvPr/>
          </p:nvSpPr>
          <p:spPr>
            <a:xfrm rot="16200000" flipH="1">
              <a:off x="13468186" y="3572561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56" name="Google Shape;456;p17">
              <a:extLst>
                <a:ext uri="{FF2B5EF4-FFF2-40B4-BE49-F238E27FC236}">
                  <a16:creationId xmlns:a16="http://schemas.microsoft.com/office/drawing/2014/main" id="{64B00D01-35DD-D4CC-4D2C-ADB126A6F0C2}"/>
                </a:ext>
              </a:extLst>
            </p:cNvPr>
            <p:cNvCxnSpPr>
              <a:stCxn id="445" idx="2"/>
              <a:endCxn id="454" idx="0"/>
            </p:cNvCxnSpPr>
            <p:nvPr/>
          </p:nvCxnSpPr>
          <p:spPr>
            <a:xfrm>
              <a:off x="10087084" y="4026029"/>
              <a:ext cx="1247231" cy="143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7" name="Google Shape;457;p17">
              <a:extLst>
                <a:ext uri="{FF2B5EF4-FFF2-40B4-BE49-F238E27FC236}">
                  <a16:creationId xmlns:a16="http://schemas.microsoft.com/office/drawing/2014/main" id="{A3410A84-6097-7283-4010-2BE3ABF95EF1}"/>
                </a:ext>
              </a:extLst>
            </p:cNvPr>
            <p:cNvCxnSpPr>
              <a:stCxn id="454" idx="2"/>
              <a:endCxn id="455" idx="0"/>
            </p:cNvCxnSpPr>
            <p:nvPr/>
          </p:nvCxnSpPr>
          <p:spPr>
            <a:xfrm rot="10800000" flipH="1">
              <a:off x="12241486" y="4025994"/>
              <a:ext cx="1217706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8" name="Google Shape;458;p17">
              <a:extLst>
                <a:ext uri="{FF2B5EF4-FFF2-40B4-BE49-F238E27FC236}">
                  <a16:creationId xmlns:a16="http://schemas.microsoft.com/office/drawing/2014/main" id="{D55EAE83-A15C-3889-F6B1-80D9E33F40EB}"/>
                </a:ext>
              </a:extLst>
            </p:cNvPr>
            <p:cNvCxnSpPr>
              <a:cxnSpLocks/>
              <a:stCxn id="455" idx="2"/>
              <a:endCxn id="433" idx="0"/>
            </p:cNvCxnSpPr>
            <p:nvPr/>
          </p:nvCxnSpPr>
          <p:spPr>
            <a:xfrm>
              <a:off x="14366194" y="4026147"/>
              <a:ext cx="446271" cy="131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9" name="Google Shape;459;p17">
              <a:extLst>
                <a:ext uri="{FF2B5EF4-FFF2-40B4-BE49-F238E27FC236}">
                  <a16:creationId xmlns:a16="http://schemas.microsoft.com/office/drawing/2014/main" id="{AF844F5C-1C8F-A1FD-A2FC-BA5EB5BE378E}"/>
                </a:ext>
              </a:extLst>
            </p:cNvPr>
            <p:cNvCxnSpPr>
              <a:endCxn id="460" idx="0"/>
            </p:cNvCxnSpPr>
            <p:nvPr/>
          </p:nvCxnSpPr>
          <p:spPr>
            <a:xfrm>
              <a:off x="7962460" y="3126477"/>
              <a:ext cx="1217706" cy="5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60" name="Google Shape;460;p17">
              <a:extLst>
                <a:ext uri="{FF2B5EF4-FFF2-40B4-BE49-F238E27FC236}">
                  <a16:creationId xmlns:a16="http://schemas.microsoft.com/office/drawing/2014/main" id="{44166364-9CBC-83A8-48D1-687C5BB33949}"/>
                </a:ext>
              </a:extLst>
            </p:cNvPr>
            <p:cNvSpPr/>
            <p:nvPr/>
          </p:nvSpPr>
          <p:spPr>
            <a:xfrm rot="16200000" flipH="1">
              <a:off x="9189330" y="2678023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1" name="Google Shape;461;p17">
              <a:extLst>
                <a:ext uri="{FF2B5EF4-FFF2-40B4-BE49-F238E27FC236}">
                  <a16:creationId xmlns:a16="http://schemas.microsoft.com/office/drawing/2014/main" id="{2B9A1CF0-8D27-BA49-0BC7-051EBDB8F88B}"/>
                </a:ext>
              </a:extLst>
            </p:cNvPr>
            <p:cNvSpPr/>
            <p:nvPr/>
          </p:nvSpPr>
          <p:spPr>
            <a:xfrm rot="16200000" flipH="1">
              <a:off x="11343478" y="2681212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2" name="Google Shape;462;p17">
              <a:extLst>
                <a:ext uri="{FF2B5EF4-FFF2-40B4-BE49-F238E27FC236}">
                  <a16:creationId xmlns:a16="http://schemas.microsoft.com/office/drawing/2014/main" id="{390A83D4-8A93-762A-20BF-F7DECD5F5CBB}"/>
                </a:ext>
              </a:extLst>
            </p:cNvPr>
            <p:cNvSpPr/>
            <p:nvPr/>
          </p:nvSpPr>
          <p:spPr>
            <a:xfrm rot="16200000" flipH="1">
              <a:off x="13468186" y="2679899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63" name="Google Shape;463;p17">
              <a:extLst>
                <a:ext uri="{FF2B5EF4-FFF2-40B4-BE49-F238E27FC236}">
                  <a16:creationId xmlns:a16="http://schemas.microsoft.com/office/drawing/2014/main" id="{3485E93B-E121-C3D2-D486-EF87834D7FDF}"/>
                </a:ext>
              </a:extLst>
            </p:cNvPr>
            <p:cNvCxnSpPr>
              <a:stCxn id="460" idx="2"/>
              <a:endCxn id="461" idx="0"/>
            </p:cNvCxnSpPr>
            <p:nvPr/>
          </p:nvCxnSpPr>
          <p:spPr>
            <a:xfrm>
              <a:off x="10087338" y="3131609"/>
              <a:ext cx="1246977" cy="318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4" name="Google Shape;464;p17">
              <a:extLst>
                <a:ext uri="{FF2B5EF4-FFF2-40B4-BE49-F238E27FC236}">
                  <a16:creationId xmlns:a16="http://schemas.microsoft.com/office/drawing/2014/main" id="{5E07DAB0-6782-7B0A-4C4B-0C9450DC11DF}"/>
                </a:ext>
              </a:extLst>
            </p:cNvPr>
            <p:cNvCxnSpPr>
              <a:stCxn id="461" idx="2"/>
              <a:endCxn id="462" idx="0"/>
            </p:cNvCxnSpPr>
            <p:nvPr/>
          </p:nvCxnSpPr>
          <p:spPr>
            <a:xfrm rot="10800000" flipH="1">
              <a:off x="12241486" y="3133332"/>
              <a:ext cx="1217706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5" name="Google Shape;465;p17">
              <a:extLst>
                <a:ext uri="{FF2B5EF4-FFF2-40B4-BE49-F238E27FC236}">
                  <a16:creationId xmlns:a16="http://schemas.microsoft.com/office/drawing/2014/main" id="{1883750A-2D8E-359D-105C-53D9B4CAA0C9}"/>
                </a:ext>
              </a:extLst>
            </p:cNvPr>
            <p:cNvCxnSpPr>
              <a:stCxn id="462" idx="2"/>
            </p:cNvCxnSpPr>
            <p:nvPr/>
          </p:nvCxnSpPr>
          <p:spPr>
            <a:xfrm>
              <a:off x="14366193" y="3133484"/>
              <a:ext cx="446458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27A7863-834E-462B-255B-697822B4CDA7}"/>
                </a:ext>
              </a:extLst>
            </p:cNvPr>
            <p:cNvSpPr/>
            <p:nvPr/>
          </p:nvSpPr>
          <p:spPr>
            <a:xfrm>
              <a:off x="4019612" y="2857077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45744B-D4F9-8079-7DE5-BEB9DA55DE21}"/>
                </a:ext>
              </a:extLst>
            </p:cNvPr>
            <p:cNvSpPr/>
            <p:nvPr/>
          </p:nvSpPr>
          <p:spPr>
            <a:xfrm>
              <a:off x="4016858" y="3749639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7A531E-9848-C656-EED8-AEA61F1E2FA0}"/>
                </a:ext>
              </a:extLst>
            </p:cNvPr>
            <p:cNvSpPr/>
            <p:nvPr/>
          </p:nvSpPr>
          <p:spPr>
            <a:xfrm>
              <a:off x="4005221" y="4636261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DE38133-750C-3B94-4966-F25F27AE2250}"/>
                </a:ext>
              </a:extLst>
            </p:cNvPr>
            <p:cNvSpPr/>
            <p:nvPr/>
          </p:nvSpPr>
          <p:spPr>
            <a:xfrm>
              <a:off x="4016858" y="5523580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5848A2-2792-CE0F-99FF-714FBF37EC6E}"/>
                </a:ext>
              </a:extLst>
            </p:cNvPr>
            <p:cNvSpPr/>
            <p:nvPr/>
          </p:nvSpPr>
          <p:spPr>
            <a:xfrm>
              <a:off x="10453212" y="4636261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55F729-B657-65E0-0CC9-36E61B9B9C72}"/>
                </a:ext>
              </a:extLst>
            </p:cNvPr>
            <p:cNvSpPr/>
            <p:nvPr/>
          </p:nvSpPr>
          <p:spPr>
            <a:xfrm>
              <a:off x="10441575" y="5522883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C23872D-FE5C-2413-E4CF-ECA920300C33}"/>
                </a:ext>
              </a:extLst>
            </p:cNvPr>
            <p:cNvSpPr/>
            <p:nvPr/>
          </p:nvSpPr>
          <p:spPr>
            <a:xfrm>
              <a:off x="10457991" y="2890629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FD3E39A-B872-EACB-9457-834680BBC19E}"/>
                </a:ext>
              </a:extLst>
            </p:cNvPr>
            <p:cNvSpPr/>
            <p:nvPr/>
          </p:nvSpPr>
          <p:spPr>
            <a:xfrm>
              <a:off x="10446354" y="3777251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" name="Google Shape;423;p17">
              <a:extLst>
                <a:ext uri="{FF2B5EF4-FFF2-40B4-BE49-F238E27FC236}">
                  <a16:creationId xmlns:a16="http://schemas.microsoft.com/office/drawing/2014/main" id="{3AE972DF-7A02-0000-A2EF-3C6DBFDF3F8F}"/>
                </a:ext>
              </a:extLst>
            </p:cNvPr>
            <p:cNvCxnSpPr>
              <a:cxnSpLocks/>
              <a:stCxn id="431" idx="2"/>
              <a:endCxn id="432" idx="0"/>
            </p:cNvCxnSpPr>
            <p:nvPr/>
          </p:nvCxnSpPr>
          <p:spPr>
            <a:xfrm flipV="1">
              <a:off x="14366493" y="5803824"/>
              <a:ext cx="446288" cy="13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0" name="Left Brace 9">
            <a:extLst>
              <a:ext uri="{FF2B5EF4-FFF2-40B4-BE49-F238E27FC236}">
                <a16:creationId xmlns:a16="http://schemas.microsoft.com/office/drawing/2014/main" id="{318D6AC2-3D61-16E7-3B8F-2764C70FF27B}"/>
              </a:ext>
            </a:extLst>
          </p:cNvPr>
          <p:cNvSpPr/>
          <p:nvPr/>
        </p:nvSpPr>
        <p:spPr>
          <a:xfrm rot="16200000">
            <a:off x="3577795" y="4098575"/>
            <a:ext cx="464223" cy="6375216"/>
          </a:xfrm>
          <a:prstGeom prst="leftBrace">
            <a:avLst>
              <a:gd name="adj1" fmla="val 131038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502B04E-D8EF-92BB-E42E-2DB9C1F9678F}"/>
              </a:ext>
            </a:extLst>
          </p:cNvPr>
          <p:cNvSpPr/>
          <p:nvPr/>
        </p:nvSpPr>
        <p:spPr>
          <a:xfrm rot="16200000">
            <a:off x="10075548" y="4098572"/>
            <a:ext cx="464223" cy="6375217"/>
          </a:xfrm>
          <a:prstGeom prst="leftBrace">
            <a:avLst>
              <a:gd name="adj1" fmla="val 131038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BEAF4-47F7-E138-1BAC-55B3DE05FD75}"/>
              </a:ext>
            </a:extLst>
          </p:cNvPr>
          <p:cNvSpPr/>
          <p:nvPr/>
        </p:nvSpPr>
        <p:spPr>
          <a:xfrm>
            <a:off x="1777752" y="7621019"/>
            <a:ext cx="4064308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Cycle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8BE85-D91E-177B-C7D3-8325476B28C9}"/>
              </a:ext>
            </a:extLst>
          </p:cNvPr>
          <p:cNvSpPr/>
          <p:nvPr/>
        </p:nvSpPr>
        <p:spPr>
          <a:xfrm>
            <a:off x="8275505" y="7621019"/>
            <a:ext cx="4064308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Cycle 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34DFEB-7D3B-1BA3-833B-4D88B392A0BB}"/>
              </a:ext>
            </a:extLst>
          </p:cNvPr>
          <p:cNvSpPr/>
          <p:nvPr/>
        </p:nvSpPr>
        <p:spPr>
          <a:xfrm>
            <a:off x="3455145" y="4787490"/>
            <a:ext cx="2869808" cy="2096335"/>
          </a:xfrm>
          <a:prstGeom prst="ellipse">
            <a:avLst/>
          </a:prstGeom>
          <a:solidFill>
            <a:schemeClr val="accent1">
              <a:alpha val="40123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2D1872-2728-52AB-58E5-8D4C2E56DBBE}"/>
              </a:ext>
            </a:extLst>
          </p:cNvPr>
          <p:cNvSpPr/>
          <p:nvPr/>
        </p:nvSpPr>
        <p:spPr>
          <a:xfrm>
            <a:off x="6501683" y="2726370"/>
            <a:ext cx="4207646" cy="4250066"/>
          </a:xfrm>
          <a:prstGeom prst="ellipse">
            <a:avLst/>
          </a:prstGeom>
          <a:solidFill>
            <a:srgbClr val="4285F4">
              <a:alpha val="39941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135CAB-78F5-776B-8989-503B77A1F508}"/>
              </a:ext>
            </a:extLst>
          </p:cNvPr>
          <p:cNvCxnSpPr>
            <a:stCxn id="11" idx="5"/>
          </p:cNvCxnSpPr>
          <p:nvPr/>
        </p:nvCxnSpPr>
        <p:spPr>
          <a:xfrm>
            <a:off x="5904679" y="6576824"/>
            <a:ext cx="597004" cy="1044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8A7A0F-140E-80E5-7339-8483D88DE013}"/>
              </a:ext>
            </a:extLst>
          </p:cNvPr>
          <p:cNvCxnSpPr>
            <a:stCxn id="17" idx="7"/>
          </p:cNvCxnSpPr>
          <p:nvPr/>
        </p:nvCxnSpPr>
        <p:spPr>
          <a:xfrm flipV="1">
            <a:off x="10093134" y="2260175"/>
            <a:ext cx="1226237" cy="10886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373;p17">
            <a:extLst>
              <a:ext uri="{FF2B5EF4-FFF2-40B4-BE49-F238E27FC236}">
                <a16:creationId xmlns:a16="http://schemas.microsoft.com/office/drawing/2014/main" id="{B062F2CF-A44A-606A-E5BA-8E68DD0E9FB3}"/>
              </a:ext>
            </a:extLst>
          </p:cNvPr>
          <p:cNvSpPr/>
          <p:nvPr/>
        </p:nvSpPr>
        <p:spPr>
          <a:xfrm rot="16200000" flipH="1">
            <a:off x="11796904" y="1007121"/>
            <a:ext cx="1001755" cy="232196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Different </a:t>
            </a:r>
            <a:r>
              <a:rPr lang="en-GB" sz="1800" dirty="0" err="1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</a:t>
            </a:r>
            <a:r>
              <a:rPr lang="en-GB" sz="1800" baseline="-25000" dirty="0" err="1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</a:t>
            </a:r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= Divergence?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3" name="Google Shape;373;p17">
            <a:extLst>
              <a:ext uri="{FF2B5EF4-FFF2-40B4-BE49-F238E27FC236}">
                <a16:creationId xmlns:a16="http://schemas.microsoft.com/office/drawing/2014/main" id="{2F0736CD-D3FC-F275-CFFF-DC8BC4A21308}"/>
              </a:ext>
            </a:extLst>
          </p:cNvPr>
          <p:cNvSpPr/>
          <p:nvPr/>
        </p:nvSpPr>
        <p:spPr>
          <a:xfrm rot="16200000" flipH="1">
            <a:off x="6815895" y="6899285"/>
            <a:ext cx="1001755" cy="234817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US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Empty/Waiting Threads?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8" name="Google Shape;373;p17">
            <a:extLst>
              <a:ext uri="{FF2B5EF4-FFF2-40B4-BE49-F238E27FC236}">
                <a16:creationId xmlns:a16="http://schemas.microsoft.com/office/drawing/2014/main" id="{06BC9B23-30BC-E553-B04B-A580D986C5A9}"/>
              </a:ext>
            </a:extLst>
          </p:cNvPr>
          <p:cNvSpPr/>
          <p:nvPr/>
        </p:nvSpPr>
        <p:spPr>
          <a:xfrm rot="16200000" flipH="1">
            <a:off x="7114083" y="6861862"/>
            <a:ext cx="405379" cy="328434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00B05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Not efficient, but OK!</a:t>
            </a:r>
            <a:endParaRPr sz="1800" dirty="0">
              <a:solidFill>
                <a:srgbClr val="00B050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0" name="Google Shape;373;p17">
            <a:extLst>
              <a:ext uri="{FF2B5EF4-FFF2-40B4-BE49-F238E27FC236}">
                <a16:creationId xmlns:a16="http://schemas.microsoft.com/office/drawing/2014/main" id="{4F266A0D-04D5-C2FE-D606-0447BD117EF6}"/>
              </a:ext>
            </a:extLst>
          </p:cNvPr>
          <p:cNvSpPr/>
          <p:nvPr/>
        </p:nvSpPr>
        <p:spPr>
          <a:xfrm rot="16200000" flipH="1">
            <a:off x="11870323" y="1470134"/>
            <a:ext cx="854914" cy="2321961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rgbClr val="00B05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GPU handles it!</a:t>
            </a:r>
            <a:endParaRPr sz="1800" dirty="0">
              <a:solidFill>
                <a:srgbClr val="00B050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9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4A38D5-D460-BD2C-A200-B36CF99B6594}"/>
              </a:ext>
            </a:extLst>
          </p:cNvPr>
          <p:cNvGrpSpPr/>
          <p:nvPr/>
        </p:nvGrpSpPr>
        <p:grpSpPr>
          <a:xfrm>
            <a:off x="8396021" y="1266698"/>
            <a:ext cx="7417505" cy="6610606"/>
            <a:chOff x="9324865" y="1266698"/>
            <a:chExt cx="6164699" cy="6610606"/>
          </a:xfrm>
        </p:grpSpPr>
        <p:sp>
          <p:nvSpPr>
            <p:cNvPr id="334" name="Google Shape;334;p16"/>
            <p:cNvSpPr/>
            <p:nvPr/>
          </p:nvSpPr>
          <p:spPr>
            <a:xfrm rot="16200000" flipH="1">
              <a:off x="10401953" y="1268211"/>
              <a:ext cx="1467418" cy="14643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Trial Emission</a:t>
              </a:r>
              <a:endParaRPr lang="en-GB"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35" name="Google Shape;335;p16"/>
            <p:cNvCxnSpPr>
              <a:endCxn id="336" idx="0"/>
            </p:cNvCxnSpPr>
            <p:nvPr/>
          </p:nvCxnSpPr>
          <p:spPr>
            <a:xfrm rot="16200000" flipH="1">
              <a:off x="11135579" y="2001716"/>
              <a:ext cx="0" cy="146499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7" name="Google Shape;337;p16"/>
            <p:cNvSpPr/>
            <p:nvPr/>
          </p:nvSpPr>
          <p:spPr>
            <a:xfrm rot="16200000" flipH="1">
              <a:off x="12945034" y="1268211"/>
              <a:ext cx="1467418" cy="14643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Check </a:t>
              </a:r>
              <a:endParaRPr sz="2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-GB"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&gt; </a:t>
              </a:r>
              <a:r>
                <a:rPr lang="en-GB" sz="2000" dirty="0" err="1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2000" baseline="-25000" dirty="0" err="1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</a:t>
              </a:r>
              <a:endParaRPr sz="2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36" name="Google Shape;336;p16"/>
            <p:cNvSpPr/>
            <p:nvPr/>
          </p:nvSpPr>
          <p:spPr>
            <a:xfrm rot="16200000" flipH="1">
              <a:off x="11673532" y="2195052"/>
              <a:ext cx="14674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2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</a:t>
              </a:r>
              <a:br>
                <a:rPr lang="en-GB" sz="2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2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 rot="16200000" flipH="1">
              <a:off x="14216691" y="2195052"/>
              <a:ext cx="14674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Conti.</a:t>
              </a:r>
              <a:endParaRPr sz="2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39" name="Google Shape;339;p16"/>
            <p:cNvCxnSpPr>
              <a:stCxn id="336" idx="2"/>
              <a:endCxn id="338" idx="0"/>
            </p:cNvCxnSpPr>
            <p:nvPr/>
          </p:nvCxnSpPr>
          <p:spPr>
            <a:xfrm rot="16200000" flipH="1">
              <a:off x="13678902" y="2001716"/>
              <a:ext cx="0" cy="146499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0" name="Google Shape;340;p16"/>
            <p:cNvCxnSpPr>
              <a:endCxn id="341" idx="0"/>
            </p:cNvCxnSpPr>
            <p:nvPr/>
          </p:nvCxnSpPr>
          <p:spPr>
            <a:xfrm rot="16200000" flipH="1">
              <a:off x="11135579" y="3469334"/>
              <a:ext cx="0" cy="146499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1" name="Google Shape;341;p16"/>
            <p:cNvSpPr/>
            <p:nvPr/>
          </p:nvSpPr>
          <p:spPr>
            <a:xfrm rot="16200000" flipH="1">
              <a:off x="11673532" y="3662670"/>
              <a:ext cx="14674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2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</a:t>
              </a:r>
              <a:br>
                <a:rPr lang="en-GB" sz="2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2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 rot="16200000" flipH="1">
              <a:off x="14216691" y="3662670"/>
              <a:ext cx="14674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Conti.</a:t>
              </a:r>
              <a:endParaRPr sz="2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43" name="Google Shape;343;p16"/>
            <p:cNvCxnSpPr>
              <a:stCxn id="341" idx="2"/>
              <a:endCxn id="342" idx="0"/>
            </p:cNvCxnSpPr>
            <p:nvPr/>
          </p:nvCxnSpPr>
          <p:spPr>
            <a:xfrm rot="16200000" flipH="1">
              <a:off x="13678902" y="3469334"/>
              <a:ext cx="0" cy="146499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4" name="Google Shape;344;p16"/>
            <p:cNvCxnSpPr>
              <a:endCxn id="345" idx="0"/>
            </p:cNvCxnSpPr>
            <p:nvPr/>
          </p:nvCxnSpPr>
          <p:spPr>
            <a:xfrm rot="16200000" flipH="1">
              <a:off x="11135579" y="4936950"/>
              <a:ext cx="0" cy="146499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5" name="Google Shape;345;p16"/>
            <p:cNvSpPr/>
            <p:nvPr/>
          </p:nvSpPr>
          <p:spPr>
            <a:xfrm rot="16200000" flipH="1">
              <a:off x="11673532" y="5130286"/>
              <a:ext cx="14674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2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</a:t>
              </a:r>
              <a:br>
                <a:rPr lang="en-GB" sz="2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2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 rot="16200000" flipH="1">
              <a:off x="14216691" y="5130286"/>
              <a:ext cx="14674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Conti.</a:t>
              </a:r>
              <a:endParaRPr sz="2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47" name="Google Shape;347;p16"/>
            <p:cNvCxnSpPr>
              <a:stCxn id="345" idx="2"/>
              <a:endCxn id="346" idx="0"/>
            </p:cNvCxnSpPr>
            <p:nvPr/>
          </p:nvCxnSpPr>
          <p:spPr>
            <a:xfrm rot="16200000" flipH="1">
              <a:off x="13678902" y="4936950"/>
              <a:ext cx="0" cy="146499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4" name="Google Shape;354;p16"/>
            <p:cNvSpPr/>
            <p:nvPr/>
          </p:nvSpPr>
          <p:spPr>
            <a:xfrm rot="16200000" flipH="1">
              <a:off x="11673532" y="6597902"/>
              <a:ext cx="14674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2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</a:t>
              </a:r>
              <a:br>
                <a:rPr lang="en-GB" sz="2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2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 rot="16200000" flipH="1">
              <a:off x="14216697" y="6597886"/>
              <a:ext cx="1467418" cy="1078317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00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End</a:t>
              </a:r>
              <a:endParaRPr sz="200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56" name="Google Shape;356;p16"/>
            <p:cNvCxnSpPr>
              <a:cxnSpLocks/>
              <a:stCxn id="354" idx="2"/>
              <a:endCxn id="355" idx="0"/>
            </p:cNvCxnSpPr>
            <p:nvPr/>
          </p:nvCxnSpPr>
          <p:spPr>
            <a:xfrm flipV="1">
              <a:off x="12946403" y="7137044"/>
              <a:ext cx="1464844" cy="2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7" name="Google Shape;357;p16"/>
            <p:cNvCxnSpPr>
              <a:endCxn id="354" idx="0"/>
            </p:cNvCxnSpPr>
            <p:nvPr/>
          </p:nvCxnSpPr>
          <p:spPr>
            <a:xfrm rot="16200000" flipH="1">
              <a:off x="11135579" y="6404566"/>
              <a:ext cx="0" cy="146499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61" name="Google Shape;361;p16"/>
            <p:cNvSpPr/>
            <p:nvPr/>
          </p:nvSpPr>
          <p:spPr>
            <a:xfrm rot="16200000" flipH="1">
              <a:off x="9130320" y="2203033"/>
              <a:ext cx="1467417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m-1 cycles</a:t>
              </a:r>
              <a:endParaRPr sz="2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 rot="16200000" flipH="1">
              <a:off x="9130371" y="3672872"/>
              <a:ext cx="14674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00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m-1 cycles</a:t>
              </a:r>
              <a:endParaRPr sz="200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 rot="16200000" flipH="1">
              <a:off x="9130319" y="5136713"/>
              <a:ext cx="1467417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m-1 cycles</a:t>
              </a:r>
              <a:endParaRPr sz="2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 rot="16200000" flipH="1">
              <a:off x="9130221" y="6604282"/>
              <a:ext cx="14677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00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m-1 cycles</a:t>
              </a:r>
              <a:endParaRPr sz="200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58A44E-314C-9661-E261-9667F361E61E}"/>
              </a:ext>
            </a:extLst>
          </p:cNvPr>
          <p:cNvGrpSpPr/>
          <p:nvPr/>
        </p:nvGrpSpPr>
        <p:grpSpPr>
          <a:xfrm>
            <a:off x="442471" y="1978982"/>
            <a:ext cx="7417508" cy="5186036"/>
            <a:chOff x="238160" y="250559"/>
            <a:chExt cx="7714487" cy="539367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CDF8559-60C9-19F4-ED9F-29BDEE2F63EF}"/>
                </a:ext>
              </a:extLst>
            </p:cNvPr>
            <p:cNvGrpSpPr/>
            <p:nvPr/>
          </p:nvGrpSpPr>
          <p:grpSpPr>
            <a:xfrm>
              <a:off x="238160" y="250559"/>
              <a:ext cx="7714487" cy="2709701"/>
              <a:chOff x="238160" y="250559"/>
              <a:chExt cx="7714487" cy="2709701"/>
            </a:xfrm>
          </p:grpSpPr>
          <p:sp>
            <p:nvSpPr>
              <p:cNvPr id="309" name="Google Shape;309;p16"/>
              <p:cNvSpPr/>
              <p:nvPr/>
            </p:nvSpPr>
            <p:spPr>
              <a:xfrm rot="5400000" flipV="1">
                <a:off x="4783555" y="237189"/>
                <a:ext cx="1806287" cy="18330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Check </a:t>
                </a:r>
              </a:p>
              <a:p>
                <a:pPr algn="ctr"/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 &gt; </a:t>
                </a:r>
                <a:r>
                  <a:rPr lang="en-GB" sz="2000" dirty="0" err="1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</a:t>
                </a:r>
                <a:r>
                  <a:rPr lang="en-GB" sz="2000" baseline="-25000" dirty="0" err="1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</a:t>
                </a:r>
                <a:endPara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310" name="Google Shape;310;p16"/>
              <p:cNvSpPr/>
              <p:nvPr/>
            </p:nvSpPr>
            <p:spPr>
              <a:xfrm rot="5400000" flipV="1">
                <a:off x="1600988" y="237189"/>
                <a:ext cx="1806287" cy="18330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Generate Trial Emission</a:t>
                </a:r>
                <a:endPara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311" name="Google Shape;311;p16"/>
              <p:cNvSpPr/>
              <p:nvPr/>
            </p:nvSpPr>
            <p:spPr>
              <a:xfrm rot="5400000" flipV="1">
                <a:off x="6374765" y="1382368"/>
                <a:ext cx="1806287" cy="1349477"/>
              </a:xfrm>
              <a:prstGeom prst="rect">
                <a:avLst/>
              </a:prstGeom>
              <a:solidFill>
                <a:srgbClr val="F6B2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Conti.</a:t>
                </a:r>
                <a:endParaRPr sz="2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312" name="Google Shape;312;p16"/>
              <p:cNvSpPr/>
              <p:nvPr/>
            </p:nvSpPr>
            <p:spPr>
              <a:xfrm rot="5400000" flipV="1">
                <a:off x="3192260" y="1382378"/>
                <a:ext cx="1806287" cy="1349477"/>
              </a:xfrm>
              <a:prstGeom prst="rect">
                <a:avLst/>
              </a:prstGeom>
              <a:solidFill>
                <a:srgbClr val="F6B2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8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</a:t>
                </a:r>
                <a:r>
                  <a:rPr lang="en-GB" sz="2800" baseline="-25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m</a:t>
                </a:r>
                <a:br>
                  <a:rPr lang="en-GB" sz="2800" baseline="-25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</a:br>
                <a:endParaRPr sz="12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r>
                  <a:rPr lang="en-GB" sz="28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…</a:t>
                </a:r>
                <a:endParaRPr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313" name="Google Shape;313;p16"/>
              <p:cNvSpPr/>
              <p:nvPr/>
            </p:nvSpPr>
            <p:spPr>
              <a:xfrm rot="5400000" flipV="1">
                <a:off x="10509" y="1382357"/>
                <a:ext cx="1804782" cy="1349480"/>
              </a:xfrm>
              <a:prstGeom prst="rect">
                <a:avLst/>
              </a:prstGeom>
              <a:solidFill>
                <a:srgbClr val="F6B2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m-1 cycles</a:t>
                </a:r>
                <a:endParaRPr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cxnSp>
            <p:nvCxnSpPr>
              <p:cNvPr id="314" name="Google Shape;314;p16"/>
              <p:cNvCxnSpPr>
                <a:stCxn id="312" idx="2"/>
                <a:endCxn id="311" idx="0"/>
              </p:cNvCxnSpPr>
              <p:nvPr/>
            </p:nvCxnSpPr>
            <p:spPr>
              <a:xfrm rot="5400000" flipV="1">
                <a:off x="5686656" y="1140603"/>
                <a:ext cx="0" cy="183302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15" name="Google Shape;315;p16"/>
              <p:cNvCxnSpPr>
                <a:cxnSpLocks/>
                <a:stCxn id="313" idx="2"/>
                <a:endCxn id="312" idx="0"/>
              </p:cNvCxnSpPr>
              <p:nvPr/>
            </p:nvCxnSpPr>
            <p:spPr>
              <a:xfrm>
                <a:off x="1587641" y="2057098"/>
                <a:ext cx="1833025" cy="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2325BE-26F1-0051-FA11-898EAC96D7A5}"/>
                  </a:ext>
                </a:extLst>
              </p:cNvPr>
              <p:cNvSpPr/>
              <p:nvPr/>
            </p:nvSpPr>
            <p:spPr>
              <a:xfrm>
                <a:off x="5238265" y="1580452"/>
                <a:ext cx="881353" cy="92796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7A12E9B-BE09-CD03-ADA3-00C8AE16C6A8}"/>
                </a:ext>
              </a:extLst>
            </p:cNvPr>
            <p:cNvGrpSpPr/>
            <p:nvPr/>
          </p:nvGrpSpPr>
          <p:grpSpPr>
            <a:xfrm>
              <a:off x="238162" y="2934530"/>
              <a:ext cx="7714485" cy="2709701"/>
              <a:chOff x="238162" y="4199099"/>
              <a:chExt cx="7714485" cy="2709701"/>
            </a:xfrm>
          </p:grpSpPr>
          <p:sp>
            <p:nvSpPr>
              <p:cNvPr id="321" name="Google Shape;321;p16"/>
              <p:cNvSpPr/>
              <p:nvPr/>
            </p:nvSpPr>
            <p:spPr>
              <a:xfrm rot="5400000" flipV="1">
                <a:off x="4783587" y="4185729"/>
                <a:ext cx="1806287" cy="18330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Check </a:t>
                </a:r>
                <a:endParaRPr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 &gt; </a:t>
                </a:r>
                <a:r>
                  <a:rPr lang="en-GB" sz="2000" dirty="0" err="1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</a:t>
                </a:r>
                <a:r>
                  <a:rPr lang="en-GB" sz="2000" baseline="-25000" dirty="0" err="1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</a:t>
                </a:r>
                <a:endParaRPr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 rot="5400000" flipV="1">
                <a:off x="1601020" y="4185729"/>
                <a:ext cx="1806287" cy="18330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Generate Trial Emission</a:t>
                </a:r>
                <a:endPara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323" name="Google Shape;323;p16"/>
              <p:cNvSpPr/>
              <p:nvPr/>
            </p:nvSpPr>
            <p:spPr>
              <a:xfrm rot="5400000" flipV="1">
                <a:off x="3192292" y="5330918"/>
                <a:ext cx="1806287" cy="1349477"/>
              </a:xfrm>
              <a:prstGeom prst="rect">
                <a:avLst/>
              </a:prstGeom>
              <a:solidFill>
                <a:srgbClr val="F6B2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8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</a:t>
                </a:r>
                <a:r>
                  <a:rPr lang="en-GB" sz="2800" baseline="-25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m</a:t>
                </a:r>
                <a:br>
                  <a:rPr lang="en-GB" sz="2800" baseline="-25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</a:br>
                <a:endParaRPr sz="12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r>
                  <a:rPr lang="en-GB" sz="28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…</a:t>
                </a:r>
                <a:endParaRPr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 rot="5400000" flipV="1">
                <a:off x="10526" y="5330884"/>
                <a:ext cx="1804782" cy="1349510"/>
              </a:xfrm>
              <a:prstGeom prst="rect">
                <a:avLst/>
              </a:prstGeom>
              <a:solidFill>
                <a:srgbClr val="F6B2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00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m-1 cycles</a:t>
                </a:r>
                <a:endParaRPr sz="280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cxnSp>
            <p:nvCxnSpPr>
              <p:cNvPr id="325" name="Google Shape;325;p16"/>
              <p:cNvCxnSpPr>
                <a:stCxn id="323" idx="2"/>
                <a:endCxn id="326" idx="0"/>
              </p:cNvCxnSpPr>
              <p:nvPr/>
            </p:nvCxnSpPr>
            <p:spPr>
              <a:xfrm rot="5400000" flipV="1">
                <a:off x="5687060" y="5088771"/>
                <a:ext cx="0" cy="18337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27" name="Google Shape;327;p16"/>
              <p:cNvCxnSpPr>
                <a:cxnSpLocks/>
                <a:stCxn id="324" idx="2"/>
                <a:endCxn id="323" idx="0"/>
              </p:cNvCxnSpPr>
              <p:nvPr/>
            </p:nvCxnSpPr>
            <p:spPr>
              <a:xfrm>
                <a:off x="1587672" y="6005639"/>
                <a:ext cx="1833025" cy="1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28" name="Google Shape;328;p16"/>
              <p:cNvGrpSpPr/>
              <p:nvPr/>
            </p:nvGrpSpPr>
            <p:grpSpPr>
              <a:xfrm rot="5400000" flipV="1">
                <a:off x="5328290" y="5651807"/>
                <a:ext cx="717088" cy="707704"/>
                <a:chOff x="3398477" y="4429349"/>
                <a:chExt cx="285956" cy="285394"/>
              </a:xfrm>
            </p:grpSpPr>
            <p:sp>
              <p:nvSpPr>
                <p:cNvPr id="329" name="Google Shape;329;p16"/>
                <p:cNvSpPr/>
                <p:nvPr/>
              </p:nvSpPr>
              <p:spPr>
                <a:xfrm>
                  <a:off x="3398477" y="4429349"/>
                  <a:ext cx="285956" cy="285394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vert" wrap="square" lIns="288680" tIns="288680" rIns="288680" bIns="288680" anchor="ctr" anchorCtr="0">
                  <a:noAutofit/>
                </a:bodyPr>
                <a:lstStyle/>
                <a:p>
                  <a:pPr algn="ctr"/>
                  <a:endParaRPr sz="320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  <p:sp>
              <p:nvSpPr>
                <p:cNvPr id="330" name="Google Shape;330;p16"/>
                <p:cNvSpPr/>
                <p:nvPr/>
              </p:nvSpPr>
              <p:spPr>
                <a:xfrm rot="-2696615">
                  <a:off x="3534709" y="4462863"/>
                  <a:ext cx="18097" cy="217611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vert" wrap="square" lIns="288680" tIns="288680" rIns="288680" bIns="288680" anchor="ctr" anchorCtr="0">
                  <a:noAutofit/>
                </a:bodyPr>
                <a:lstStyle/>
                <a:p>
                  <a:pPr algn="ctr"/>
                  <a:endParaRPr sz="320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  <p:sp>
              <p:nvSpPr>
                <p:cNvPr id="331" name="Google Shape;331;p16"/>
                <p:cNvSpPr/>
                <p:nvPr/>
              </p:nvSpPr>
              <p:spPr>
                <a:xfrm rot="2696615">
                  <a:off x="3534601" y="4462773"/>
                  <a:ext cx="18097" cy="217611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vert" wrap="square" lIns="288680" tIns="288680" rIns="288680" bIns="288680" anchor="ctr" anchorCtr="0">
                  <a:noAutofit/>
                </a:bodyPr>
                <a:lstStyle/>
                <a:p>
                  <a:pPr algn="ctr"/>
                  <a:endParaRPr sz="320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p:grpSp>
          <p:sp>
            <p:nvSpPr>
              <p:cNvPr id="332" name="Google Shape;332;p16"/>
              <p:cNvSpPr/>
              <p:nvPr/>
            </p:nvSpPr>
            <p:spPr>
              <a:xfrm rot="5400000" flipV="1">
                <a:off x="6374765" y="5330908"/>
                <a:ext cx="1806287" cy="1349477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End</a:t>
                </a:r>
                <a:endParaRPr sz="2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5605DA0-0721-A157-D023-86175AFF3D82}"/>
                  </a:ext>
                </a:extLst>
              </p:cNvPr>
              <p:cNvSpPr/>
              <p:nvPr/>
            </p:nvSpPr>
            <p:spPr>
              <a:xfrm>
                <a:off x="5315175" y="5614245"/>
                <a:ext cx="742993" cy="7822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A0C154B-B3C8-4139-1984-D5BE7E0F30A9}"/>
              </a:ext>
            </a:extLst>
          </p:cNvPr>
          <p:cNvGrpSpPr/>
          <p:nvPr/>
        </p:nvGrpSpPr>
        <p:grpSpPr>
          <a:xfrm>
            <a:off x="13390967" y="2444618"/>
            <a:ext cx="575597" cy="4980327"/>
            <a:chOff x="13390967" y="2444618"/>
            <a:chExt cx="575597" cy="4980327"/>
          </a:xfrm>
        </p:grpSpPr>
        <p:sp>
          <p:nvSpPr>
            <p:cNvPr id="348" name="Google Shape;348;p16"/>
            <p:cNvSpPr/>
            <p:nvPr/>
          </p:nvSpPr>
          <p:spPr>
            <a:xfrm rot="16200000" flipH="1">
              <a:off x="13390362" y="2445223"/>
              <a:ext cx="576680" cy="575470"/>
            </a:xfrm>
            <a:prstGeom prst="ellipse">
              <a:avLst/>
            </a:prstGeom>
            <a:solidFill>
              <a:srgbClr val="00B050"/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endParaRPr sz="20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 rot="16200000" flipH="1">
              <a:off x="13390362" y="3912839"/>
              <a:ext cx="576680" cy="575470"/>
            </a:xfrm>
            <a:prstGeom prst="ellipse">
              <a:avLst/>
            </a:prstGeom>
            <a:solidFill>
              <a:srgbClr val="00B050"/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endParaRPr sz="20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 rot="16200000" flipH="1">
              <a:off x="13390417" y="6848870"/>
              <a:ext cx="576680" cy="575470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endParaRPr sz="20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 rot="16200000" flipH="1">
              <a:off x="13390489" y="5380887"/>
              <a:ext cx="576680" cy="575470"/>
            </a:xfrm>
            <a:prstGeom prst="ellipse">
              <a:avLst/>
            </a:prstGeom>
            <a:solidFill>
              <a:srgbClr val="00B050"/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endParaRPr sz="20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406F750-08EC-7388-2247-23F56911881E}"/>
              </a:ext>
            </a:extLst>
          </p:cNvPr>
          <p:cNvGrpSpPr/>
          <p:nvPr/>
        </p:nvGrpSpPr>
        <p:grpSpPr>
          <a:xfrm>
            <a:off x="2215818" y="938827"/>
            <a:ext cx="11824365" cy="7266346"/>
            <a:chOff x="2215817" y="951543"/>
            <a:chExt cx="11824365" cy="726634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ADB413F-D138-A6A7-DBF2-0D2A589D3249}"/>
                </a:ext>
              </a:extLst>
            </p:cNvPr>
            <p:cNvGrpSpPr/>
            <p:nvPr/>
          </p:nvGrpSpPr>
          <p:grpSpPr>
            <a:xfrm>
              <a:off x="2215817" y="951543"/>
              <a:ext cx="11824365" cy="6369593"/>
              <a:chOff x="3487674" y="1419375"/>
              <a:chExt cx="11824365" cy="636959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DEBB7A1-36FB-1076-ADE4-1D4FDF3C70EB}"/>
                  </a:ext>
                </a:extLst>
              </p:cNvPr>
              <p:cNvGrpSpPr/>
              <p:nvPr/>
            </p:nvGrpSpPr>
            <p:grpSpPr>
              <a:xfrm>
                <a:off x="3487674" y="1429532"/>
                <a:ext cx="3106406" cy="6349278"/>
                <a:chOff x="2263514" y="1798819"/>
                <a:chExt cx="3106406" cy="6349278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676B5D1C-9567-FCF9-8CAF-D957A4293489}"/>
                    </a:ext>
                  </a:extLst>
                </p:cNvPr>
                <p:cNvSpPr/>
                <p:nvPr/>
              </p:nvSpPr>
              <p:spPr>
                <a:xfrm>
                  <a:off x="2263514" y="1798819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A69B1FE-D184-1B38-EBF8-758AF9672300}"/>
                    </a:ext>
                  </a:extLst>
                </p:cNvPr>
                <p:cNvSpPr/>
                <p:nvPr/>
              </p:nvSpPr>
              <p:spPr>
                <a:xfrm>
                  <a:off x="3929920" y="1798819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A3691CA-DD8A-2F04-BB9A-FFECA3B55715}"/>
                    </a:ext>
                  </a:extLst>
                </p:cNvPr>
                <p:cNvSpPr/>
                <p:nvPr/>
              </p:nvSpPr>
              <p:spPr>
                <a:xfrm>
                  <a:off x="2263514" y="3435245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2690A11-3FAE-418F-E6C2-E44AEF6622EC}"/>
                    </a:ext>
                  </a:extLst>
                </p:cNvPr>
                <p:cNvSpPr/>
                <p:nvPr/>
              </p:nvSpPr>
              <p:spPr>
                <a:xfrm>
                  <a:off x="3929920" y="3435245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B5A5180-F326-A449-53A2-FD3CF303AF2E}"/>
                    </a:ext>
                  </a:extLst>
                </p:cNvPr>
                <p:cNvSpPr/>
                <p:nvPr/>
              </p:nvSpPr>
              <p:spPr>
                <a:xfrm>
                  <a:off x="2263514" y="5071671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8E3F1CA-527F-C8C8-1308-CBF5B67C24F6}"/>
                    </a:ext>
                  </a:extLst>
                </p:cNvPr>
                <p:cNvSpPr/>
                <p:nvPr/>
              </p:nvSpPr>
              <p:spPr>
                <a:xfrm>
                  <a:off x="3929920" y="5071671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BD60BE6-9AC7-9C41-D774-11AAFD626D64}"/>
                    </a:ext>
                  </a:extLst>
                </p:cNvPr>
                <p:cNvSpPr/>
                <p:nvPr/>
              </p:nvSpPr>
              <p:spPr>
                <a:xfrm>
                  <a:off x="2263514" y="6708097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3F304B4-9E12-ACB1-939D-98C3E754004A}"/>
                    </a:ext>
                  </a:extLst>
                </p:cNvPr>
                <p:cNvSpPr/>
                <p:nvPr/>
              </p:nvSpPr>
              <p:spPr>
                <a:xfrm>
                  <a:off x="3929920" y="6708097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5F359608-A931-9E2F-7B37-2E53E6203F69}"/>
                  </a:ext>
                </a:extLst>
              </p:cNvPr>
              <p:cNvGrpSpPr/>
              <p:nvPr/>
            </p:nvGrpSpPr>
            <p:grpSpPr>
              <a:xfrm>
                <a:off x="8838785" y="1419375"/>
                <a:ext cx="6473254" cy="6369593"/>
                <a:chOff x="7662471" y="1495574"/>
                <a:chExt cx="6074856" cy="5977575"/>
              </a:xfrm>
              <a:solidFill>
                <a:srgbClr val="92D050"/>
              </a:solidFill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46EE5ED-AD27-AC95-2214-3AB2A499B8F1}"/>
                    </a:ext>
                  </a:extLst>
                </p:cNvPr>
                <p:cNvSpPr/>
                <p:nvPr/>
              </p:nvSpPr>
              <p:spPr>
                <a:xfrm>
                  <a:off x="7662471" y="1495574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4940224-FF22-B9F3-2754-AE9000354AAA}"/>
                    </a:ext>
                  </a:extLst>
                </p:cNvPr>
                <p:cNvSpPr/>
                <p:nvPr/>
              </p:nvSpPr>
              <p:spPr>
                <a:xfrm>
                  <a:off x="8434947" y="1495574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CFA5E2D-8900-7261-E71F-1AD54B9BF3AC}"/>
                    </a:ext>
                  </a:extLst>
                </p:cNvPr>
                <p:cNvSpPr/>
                <p:nvPr/>
              </p:nvSpPr>
              <p:spPr>
                <a:xfrm>
                  <a:off x="7662471" y="2254153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196E2EF-5F67-B1BB-7280-69331BBB8B56}"/>
                    </a:ext>
                  </a:extLst>
                </p:cNvPr>
                <p:cNvSpPr/>
                <p:nvPr/>
              </p:nvSpPr>
              <p:spPr>
                <a:xfrm>
                  <a:off x="8434947" y="2254153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EB791F5-E880-947A-7EB3-26EFA19ACB06}"/>
                    </a:ext>
                  </a:extLst>
                </p:cNvPr>
                <p:cNvSpPr/>
                <p:nvPr/>
              </p:nvSpPr>
              <p:spPr>
                <a:xfrm>
                  <a:off x="7662471" y="3012731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520F2C8-45EA-8217-D172-70F8142C1CE9}"/>
                    </a:ext>
                  </a:extLst>
                </p:cNvPr>
                <p:cNvSpPr/>
                <p:nvPr/>
              </p:nvSpPr>
              <p:spPr>
                <a:xfrm>
                  <a:off x="8434947" y="3012731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8F8EDDD-45C8-9E9F-B651-61D2F4972427}"/>
                    </a:ext>
                  </a:extLst>
                </p:cNvPr>
                <p:cNvSpPr/>
                <p:nvPr/>
              </p:nvSpPr>
              <p:spPr>
                <a:xfrm>
                  <a:off x="7662471" y="3771310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43F4885-E539-B9DE-8782-904EE1B309C0}"/>
                    </a:ext>
                  </a:extLst>
                </p:cNvPr>
                <p:cNvSpPr/>
                <p:nvPr/>
              </p:nvSpPr>
              <p:spPr>
                <a:xfrm>
                  <a:off x="8434947" y="3771310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4D8A0A1-A036-4A10-CA19-3E1000BCF4B2}"/>
                    </a:ext>
                  </a:extLst>
                </p:cNvPr>
                <p:cNvSpPr/>
                <p:nvPr/>
              </p:nvSpPr>
              <p:spPr>
                <a:xfrm>
                  <a:off x="9207423" y="1495574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F2BB6F4-43B5-10D9-003B-DBA79986C0A5}"/>
                    </a:ext>
                  </a:extLst>
                </p:cNvPr>
                <p:cNvSpPr/>
                <p:nvPr/>
              </p:nvSpPr>
              <p:spPr>
                <a:xfrm>
                  <a:off x="9979899" y="1495574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2958EC5-9D87-5126-9B73-DA5ADC826FE1}"/>
                    </a:ext>
                  </a:extLst>
                </p:cNvPr>
                <p:cNvSpPr/>
                <p:nvPr/>
              </p:nvSpPr>
              <p:spPr>
                <a:xfrm>
                  <a:off x="9207423" y="2254153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8D9791F-2385-5DBC-D443-A156538B098A}"/>
                    </a:ext>
                  </a:extLst>
                </p:cNvPr>
                <p:cNvSpPr/>
                <p:nvPr/>
              </p:nvSpPr>
              <p:spPr>
                <a:xfrm>
                  <a:off x="9979899" y="2254153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FF3662E-E3BD-5D0C-B2EB-078DF16CBE50}"/>
                    </a:ext>
                  </a:extLst>
                </p:cNvPr>
                <p:cNvSpPr/>
                <p:nvPr/>
              </p:nvSpPr>
              <p:spPr>
                <a:xfrm>
                  <a:off x="9207423" y="3012731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028CA5C-C02C-E777-F501-A3EDA784EEC1}"/>
                    </a:ext>
                  </a:extLst>
                </p:cNvPr>
                <p:cNvSpPr/>
                <p:nvPr/>
              </p:nvSpPr>
              <p:spPr>
                <a:xfrm>
                  <a:off x="9979899" y="3012731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72A5E5-0BA5-E86B-BDEB-42C2DB1DA50B}"/>
                    </a:ext>
                  </a:extLst>
                </p:cNvPr>
                <p:cNvSpPr/>
                <p:nvPr/>
              </p:nvSpPr>
              <p:spPr>
                <a:xfrm>
                  <a:off x="9207423" y="3771310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3D0E553-27DD-CE3F-91E9-EF53B8C99BE0}"/>
                    </a:ext>
                  </a:extLst>
                </p:cNvPr>
                <p:cNvSpPr/>
                <p:nvPr/>
              </p:nvSpPr>
              <p:spPr>
                <a:xfrm>
                  <a:off x="9979899" y="3771310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A6CD519-63F7-7485-F198-87E024D73626}"/>
                    </a:ext>
                  </a:extLst>
                </p:cNvPr>
                <p:cNvSpPr/>
                <p:nvPr/>
              </p:nvSpPr>
              <p:spPr>
                <a:xfrm>
                  <a:off x="10752375" y="1495574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FFF78EC-64E6-4BC7-D4E7-DB86EA39E091}"/>
                    </a:ext>
                  </a:extLst>
                </p:cNvPr>
                <p:cNvSpPr/>
                <p:nvPr/>
              </p:nvSpPr>
              <p:spPr>
                <a:xfrm>
                  <a:off x="11524851" y="1495574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E214176-508F-D1B8-BD50-E799CF8607B3}"/>
                    </a:ext>
                  </a:extLst>
                </p:cNvPr>
                <p:cNvSpPr/>
                <p:nvPr/>
              </p:nvSpPr>
              <p:spPr>
                <a:xfrm>
                  <a:off x="10752375" y="2254153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D60BA36-4F5D-8085-3DCD-8B1772B6FBB6}"/>
                    </a:ext>
                  </a:extLst>
                </p:cNvPr>
                <p:cNvSpPr/>
                <p:nvPr/>
              </p:nvSpPr>
              <p:spPr>
                <a:xfrm>
                  <a:off x="11524851" y="2254153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B83D693-F006-AE8C-62AA-00C4A4AEAAF2}"/>
                    </a:ext>
                  </a:extLst>
                </p:cNvPr>
                <p:cNvSpPr/>
                <p:nvPr/>
              </p:nvSpPr>
              <p:spPr>
                <a:xfrm>
                  <a:off x="10752375" y="3012731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82113285-F18A-4069-022D-7987C6E60B9D}"/>
                    </a:ext>
                  </a:extLst>
                </p:cNvPr>
                <p:cNvSpPr/>
                <p:nvPr/>
              </p:nvSpPr>
              <p:spPr>
                <a:xfrm>
                  <a:off x="11524851" y="3012731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D22BC64-4051-8164-5FA5-BD435C4C0F65}"/>
                    </a:ext>
                  </a:extLst>
                </p:cNvPr>
                <p:cNvSpPr/>
                <p:nvPr/>
              </p:nvSpPr>
              <p:spPr>
                <a:xfrm>
                  <a:off x="10752375" y="3771310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91448B9-1D8F-5162-DF95-7EAA97B9005E}"/>
                    </a:ext>
                  </a:extLst>
                </p:cNvPr>
                <p:cNvSpPr/>
                <p:nvPr/>
              </p:nvSpPr>
              <p:spPr>
                <a:xfrm>
                  <a:off x="11524851" y="3771310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AAC46384-F7FD-4FFD-C0E7-B18B37E37A46}"/>
                    </a:ext>
                  </a:extLst>
                </p:cNvPr>
                <p:cNvSpPr/>
                <p:nvPr/>
              </p:nvSpPr>
              <p:spPr>
                <a:xfrm>
                  <a:off x="12297327" y="1495574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425DB31A-DBF3-31BE-20A2-EAC766DF7560}"/>
                    </a:ext>
                  </a:extLst>
                </p:cNvPr>
                <p:cNvSpPr/>
                <p:nvPr/>
              </p:nvSpPr>
              <p:spPr>
                <a:xfrm>
                  <a:off x="13069803" y="1495574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462DF325-9A20-C226-6511-FB92975913BB}"/>
                    </a:ext>
                  </a:extLst>
                </p:cNvPr>
                <p:cNvSpPr/>
                <p:nvPr/>
              </p:nvSpPr>
              <p:spPr>
                <a:xfrm>
                  <a:off x="12297327" y="2254153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52C2323-7924-4504-050D-6FBF8BD3D029}"/>
                    </a:ext>
                  </a:extLst>
                </p:cNvPr>
                <p:cNvSpPr/>
                <p:nvPr/>
              </p:nvSpPr>
              <p:spPr>
                <a:xfrm>
                  <a:off x="13069803" y="2254153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95647EA-D9C0-87DA-8E8D-2E8FEACC310E}"/>
                    </a:ext>
                  </a:extLst>
                </p:cNvPr>
                <p:cNvSpPr/>
                <p:nvPr/>
              </p:nvSpPr>
              <p:spPr>
                <a:xfrm>
                  <a:off x="12297327" y="3012731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58FFE8E6-15F3-92DE-52CF-D2D4A5C1F81C}"/>
                    </a:ext>
                  </a:extLst>
                </p:cNvPr>
                <p:cNvSpPr/>
                <p:nvPr/>
              </p:nvSpPr>
              <p:spPr>
                <a:xfrm>
                  <a:off x="13069803" y="3012731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50F037E-FAD7-CE03-273E-FF0BB04D4AE2}"/>
                    </a:ext>
                  </a:extLst>
                </p:cNvPr>
                <p:cNvSpPr/>
                <p:nvPr/>
              </p:nvSpPr>
              <p:spPr>
                <a:xfrm>
                  <a:off x="12297327" y="3771310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3E0C28E7-A64E-870B-287B-7539D5B82CAA}"/>
                    </a:ext>
                  </a:extLst>
                </p:cNvPr>
                <p:cNvSpPr/>
                <p:nvPr/>
              </p:nvSpPr>
              <p:spPr>
                <a:xfrm>
                  <a:off x="13069803" y="3771310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A12C77F-DF93-688D-CE16-0D19EA8990F8}"/>
                    </a:ext>
                  </a:extLst>
                </p:cNvPr>
                <p:cNvSpPr/>
                <p:nvPr/>
              </p:nvSpPr>
              <p:spPr>
                <a:xfrm>
                  <a:off x="7662471" y="4529889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16B728F-25B1-9477-6A5D-DD4572BF739D}"/>
                    </a:ext>
                  </a:extLst>
                </p:cNvPr>
                <p:cNvSpPr/>
                <p:nvPr/>
              </p:nvSpPr>
              <p:spPr>
                <a:xfrm>
                  <a:off x="8434947" y="4529889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EBB34DE-7592-71EA-59A7-91649536A3DD}"/>
                    </a:ext>
                  </a:extLst>
                </p:cNvPr>
                <p:cNvSpPr/>
                <p:nvPr/>
              </p:nvSpPr>
              <p:spPr>
                <a:xfrm>
                  <a:off x="7662471" y="5288468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AC595C7-7A4E-0E40-B6AB-BC6BB4FC4039}"/>
                    </a:ext>
                  </a:extLst>
                </p:cNvPr>
                <p:cNvSpPr/>
                <p:nvPr/>
              </p:nvSpPr>
              <p:spPr>
                <a:xfrm>
                  <a:off x="8434947" y="5288468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A011DEC-F9EC-CE4D-8D47-EE6EE2FF19FD}"/>
                    </a:ext>
                  </a:extLst>
                </p:cNvPr>
                <p:cNvSpPr/>
                <p:nvPr/>
              </p:nvSpPr>
              <p:spPr>
                <a:xfrm>
                  <a:off x="7662471" y="6047046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2C185A99-5BEE-E48E-71D5-B026C9141FAF}"/>
                    </a:ext>
                  </a:extLst>
                </p:cNvPr>
                <p:cNvSpPr/>
                <p:nvPr/>
              </p:nvSpPr>
              <p:spPr>
                <a:xfrm>
                  <a:off x="8434947" y="6047046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BD25E02-2D9F-DF61-9DDD-D98984515237}"/>
                    </a:ext>
                  </a:extLst>
                </p:cNvPr>
                <p:cNvSpPr/>
                <p:nvPr/>
              </p:nvSpPr>
              <p:spPr>
                <a:xfrm>
                  <a:off x="7662471" y="6805625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98B4BE3-BB25-0E8E-7329-1AD4D4129E30}"/>
                    </a:ext>
                  </a:extLst>
                </p:cNvPr>
                <p:cNvSpPr/>
                <p:nvPr/>
              </p:nvSpPr>
              <p:spPr>
                <a:xfrm>
                  <a:off x="8434947" y="6805625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077856F0-302D-3849-66BF-48A5C32A4776}"/>
                    </a:ext>
                  </a:extLst>
                </p:cNvPr>
                <p:cNvSpPr/>
                <p:nvPr/>
              </p:nvSpPr>
              <p:spPr>
                <a:xfrm>
                  <a:off x="9207423" y="4529889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D1AB0916-9426-F3D4-232D-0B14B1E1EA3A}"/>
                    </a:ext>
                  </a:extLst>
                </p:cNvPr>
                <p:cNvSpPr/>
                <p:nvPr/>
              </p:nvSpPr>
              <p:spPr>
                <a:xfrm>
                  <a:off x="9979899" y="4529889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81B754D-5C67-A561-9F49-69C49461665F}"/>
                    </a:ext>
                  </a:extLst>
                </p:cNvPr>
                <p:cNvSpPr/>
                <p:nvPr/>
              </p:nvSpPr>
              <p:spPr>
                <a:xfrm>
                  <a:off x="9207423" y="5288468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2169CF8-6F35-A1F9-763A-D3C7B5D93F6A}"/>
                    </a:ext>
                  </a:extLst>
                </p:cNvPr>
                <p:cNvSpPr/>
                <p:nvPr/>
              </p:nvSpPr>
              <p:spPr>
                <a:xfrm>
                  <a:off x="9979899" y="5288468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50061D6-A178-2AE0-226D-05AB6DE66D87}"/>
                    </a:ext>
                  </a:extLst>
                </p:cNvPr>
                <p:cNvSpPr/>
                <p:nvPr/>
              </p:nvSpPr>
              <p:spPr>
                <a:xfrm>
                  <a:off x="9207423" y="6047046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764978F7-D168-CFE3-00EF-AC3DBD5931C7}"/>
                    </a:ext>
                  </a:extLst>
                </p:cNvPr>
                <p:cNvSpPr/>
                <p:nvPr/>
              </p:nvSpPr>
              <p:spPr>
                <a:xfrm>
                  <a:off x="9979899" y="6047046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03932F2-F2D2-3A0C-3F56-2575178417C3}"/>
                    </a:ext>
                  </a:extLst>
                </p:cNvPr>
                <p:cNvSpPr/>
                <p:nvPr/>
              </p:nvSpPr>
              <p:spPr>
                <a:xfrm>
                  <a:off x="9207423" y="6805625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EC6CC800-FFE7-C401-EF65-30F75CD2800D}"/>
                    </a:ext>
                  </a:extLst>
                </p:cNvPr>
                <p:cNvSpPr/>
                <p:nvPr/>
              </p:nvSpPr>
              <p:spPr>
                <a:xfrm>
                  <a:off x="9979899" y="6805625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BF314C69-D83E-31A0-17DB-4A465004B30C}"/>
                    </a:ext>
                  </a:extLst>
                </p:cNvPr>
                <p:cNvSpPr/>
                <p:nvPr/>
              </p:nvSpPr>
              <p:spPr>
                <a:xfrm>
                  <a:off x="10752375" y="4529889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0B80FCC0-4960-E4EB-02A5-2F7EA3F3CF20}"/>
                    </a:ext>
                  </a:extLst>
                </p:cNvPr>
                <p:cNvSpPr/>
                <p:nvPr/>
              </p:nvSpPr>
              <p:spPr>
                <a:xfrm>
                  <a:off x="11524851" y="4529889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1C140130-9E68-6EAA-E310-36FBE9C8626A}"/>
                    </a:ext>
                  </a:extLst>
                </p:cNvPr>
                <p:cNvSpPr/>
                <p:nvPr/>
              </p:nvSpPr>
              <p:spPr>
                <a:xfrm>
                  <a:off x="10752375" y="5288468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E38DA8-1B50-2E44-A69C-FAD0FA4D8330}"/>
                    </a:ext>
                  </a:extLst>
                </p:cNvPr>
                <p:cNvSpPr/>
                <p:nvPr/>
              </p:nvSpPr>
              <p:spPr>
                <a:xfrm>
                  <a:off x="11524851" y="5288468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F68F9F5-6314-B433-E38D-3CD8AC30A340}"/>
                    </a:ext>
                  </a:extLst>
                </p:cNvPr>
                <p:cNvSpPr/>
                <p:nvPr/>
              </p:nvSpPr>
              <p:spPr>
                <a:xfrm>
                  <a:off x="10752375" y="6047046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4C5407CE-1267-5A9A-96AD-5FBAA7778C13}"/>
                    </a:ext>
                  </a:extLst>
                </p:cNvPr>
                <p:cNvSpPr/>
                <p:nvPr/>
              </p:nvSpPr>
              <p:spPr>
                <a:xfrm>
                  <a:off x="11524851" y="6047046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3E4C9E1D-B64E-464F-599A-70E295243BB0}"/>
                    </a:ext>
                  </a:extLst>
                </p:cNvPr>
                <p:cNvSpPr/>
                <p:nvPr/>
              </p:nvSpPr>
              <p:spPr>
                <a:xfrm>
                  <a:off x="10752375" y="6805625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F3D1FF4A-508B-567A-BDA2-23FEE90F44F5}"/>
                    </a:ext>
                  </a:extLst>
                </p:cNvPr>
                <p:cNvSpPr/>
                <p:nvPr/>
              </p:nvSpPr>
              <p:spPr>
                <a:xfrm>
                  <a:off x="11524851" y="6805625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1E6DCEE0-48F5-64C9-B053-85517E410313}"/>
                    </a:ext>
                  </a:extLst>
                </p:cNvPr>
                <p:cNvSpPr/>
                <p:nvPr/>
              </p:nvSpPr>
              <p:spPr>
                <a:xfrm>
                  <a:off x="12297327" y="4529889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4F29DCB4-FD84-81FE-44F1-A869FAA82060}"/>
                    </a:ext>
                  </a:extLst>
                </p:cNvPr>
                <p:cNvSpPr/>
                <p:nvPr/>
              </p:nvSpPr>
              <p:spPr>
                <a:xfrm>
                  <a:off x="13069803" y="4529889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4D566C20-EF91-8BA8-CBFC-D5170BB33736}"/>
                    </a:ext>
                  </a:extLst>
                </p:cNvPr>
                <p:cNvSpPr/>
                <p:nvPr/>
              </p:nvSpPr>
              <p:spPr>
                <a:xfrm>
                  <a:off x="12297327" y="5288468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EB71164-8CCB-C965-11D0-4B1B800BBB8A}"/>
                    </a:ext>
                  </a:extLst>
                </p:cNvPr>
                <p:cNvSpPr/>
                <p:nvPr/>
              </p:nvSpPr>
              <p:spPr>
                <a:xfrm>
                  <a:off x="13069803" y="5288468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D9A9806D-0527-99AB-4BCE-3A0F90DE9B4D}"/>
                    </a:ext>
                  </a:extLst>
                </p:cNvPr>
                <p:cNvSpPr/>
                <p:nvPr/>
              </p:nvSpPr>
              <p:spPr>
                <a:xfrm>
                  <a:off x="12297327" y="6047046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D86A5D8B-31C7-8121-656E-0433CCDCC6D5}"/>
                    </a:ext>
                  </a:extLst>
                </p:cNvPr>
                <p:cNvSpPr/>
                <p:nvPr/>
              </p:nvSpPr>
              <p:spPr>
                <a:xfrm>
                  <a:off x="13069803" y="6047046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B1F2E795-D106-A992-EC91-5828C10AFDF3}"/>
                    </a:ext>
                  </a:extLst>
                </p:cNvPr>
                <p:cNvSpPr/>
                <p:nvPr/>
              </p:nvSpPr>
              <p:spPr>
                <a:xfrm>
                  <a:off x="12297327" y="6805625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1CA8404D-226A-FE77-28E1-C249BA175259}"/>
                    </a:ext>
                  </a:extLst>
                </p:cNvPr>
                <p:cNvSpPr/>
                <p:nvPr/>
              </p:nvSpPr>
              <p:spPr>
                <a:xfrm>
                  <a:off x="13069803" y="6805625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E8BBB0F-18D4-F95C-1773-220C997CC8ED}"/>
                </a:ext>
              </a:extLst>
            </p:cNvPr>
            <p:cNvSpPr/>
            <p:nvPr/>
          </p:nvSpPr>
          <p:spPr>
            <a:xfrm>
              <a:off x="2215817" y="7506586"/>
              <a:ext cx="3106406" cy="7113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CPU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3C7BDE-EF4A-D42A-0D44-EC8369BBE6B8}"/>
                </a:ext>
              </a:extLst>
            </p:cNvPr>
            <p:cNvSpPr/>
            <p:nvPr/>
          </p:nvSpPr>
          <p:spPr>
            <a:xfrm>
              <a:off x="7566928" y="7506587"/>
              <a:ext cx="6473254" cy="7113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9269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783</Words>
  <Application>Microsoft Macintosh PowerPoint</Application>
  <PresentationFormat>Custom</PresentationFormat>
  <Paragraphs>437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CMU Serif Roman</vt:lpstr>
      <vt:lpstr>GitLab Sans</vt:lpstr>
      <vt:lpstr>Simple Light</vt:lpstr>
      <vt:lpstr>Diagrams for GAPS</vt:lpstr>
      <vt:lpstr>GAPS v1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Siddharth Sule</cp:lastModifiedBy>
  <cp:revision>31</cp:revision>
  <dcterms:modified xsi:type="dcterms:W3CDTF">2025-09-08T21:17:57Z</dcterms:modified>
</cp:coreProperties>
</file>