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0" r:id="rId3"/>
    <p:sldId id="261" r:id="rId4"/>
    <p:sldId id="265" r:id="rId5"/>
    <p:sldId id="266" r:id="rId6"/>
    <p:sldId id="264" r:id="rId7"/>
    <p:sldId id="259" r:id="rId8"/>
    <p:sldId id="263" r:id="rId9"/>
    <p:sldId id="262" r:id="rId1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747775"/>
          </p15:clr>
        </p15:guide>
        <p15:guide id="2" pos="512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F7B26B"/>
    <a:srgbClr val="EB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C1D0-A6D3-5645-949C-C2A7044B0CE7}" v="22" dt="2024-06-17T12:30:53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7"/>
    <p:restoredTop sz="94648"/>
  </p:normalViewPr>
  <p:slideViewPr>
    <p:cSldViewPr snapToGrid="0">
      <p:cViewPr varScale="1">
        <p:scale>
          <a:sx n="59" d="100"/>
          <a:sy n="59" d="100"/>
        </p:scale>
        <p:origin x="208" y="10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Sule" userId="4e01b469-7140-495e-b0a9-1a1adc6d857b" providerId="ADAL" clId="{D27BC1D0-A6D3-5645-949C-C2A7044B0CE7}"/>
    <pc:docChg chg="undo custSel addSld modSld">
      <pc:chgData name="Siddharth Sule" userId="4e01b469-7140-495e-b0a9-1a1adc6d857b" providerId="ADAL" clId="{D27BC1D0-A6D3-5645-949C-C2A7044B0CE7}" dt="2024-06-17T12:31:37.769" v="1005" actId="14100"/>
      <pc:docMkLst>
        <pc:docMk/>
      </pc:docMkLst>
      <pc:sldChg chg="modSp mod">
        <pc:chgData name="Siddharth Sule" userId="4e01b469-7140-495e-b0a9-1a1adc6d857b" providerId="ADAL" clId="{D27BC1D0-A6D3-5645-949C-C2A7044B0CE7}" dt="2024-05-29T10:45:31.461" v="74" actId="20577"/>
        <pc:sldMkLst>
          <pc:docMk/>
          <pc:sldMk cId="0" sldId="256"/>
        </pc:sldMkLst>
        <pc:spChg chg="mod">
          <ac:chgData name="Siddharth Sule" userId="4e01b469-7140-495e-b0a9-1a1adc6d857b" providerId="ADAL" clId="{D27BC1D0-A6D3-5645-949C-C2A7044B0CE7}" dt="2024-05-29T10:45:26.334" v="57" actId="20577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D27BC1D0-A6D3-5645-949C-C2A7044B0CE7}" dt="2024-05-29T10:45:31.461" v="74" actId="20577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D27BC1D0-A6D3-5645-949C-C2A7044B0CE7}" dt="2024-05-29T10:45:18.445" v="38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8:15.084" v="250" actId="404"/>
        <pc:sldMkLst>
          <pc:docMk/>
          <pc:sldMk cId="0" sldId="259"/>
        </pc:sldMkLst>
        <pc:spChg chg="mod">
          <ac:chgData name="Siddharth Sule" userId="4e01b469-7140-495e-b0a9-1a1adc6d857b" providerId="ADAL" clId="{D27BC1D0-A6D3-5645-949C-C2A7044B0CE7}" dt="2024-05-29T10:48:08.719" v="248" actId="404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19.005" v="180" actId="2057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11.568" v="249" actId="404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28.302" v="208" actId="404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03.401" v="247" actId="404"/>
          <ac:spMkLst>
            <pc:docMk/>
            <pc:sldMk cId="0" sldId="259"/>
            <ac:spMk id="334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15.084" v="250" actId="404"/>
          <ac:spMkLst>
            <pc:docMk/>
            <pc:sldMk cId="0" sldId="259"/>
            <ac:spMk id="337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7:04.317" v="160" actId="1076"/>
        <pc:sldMkLst>
          <pc:docMk/>
          <pc:sldMk cId="0" sldId="260"/>
        </pc:sldMkLst>
        <pc:spChg chg="mod">
          <ac:chgData name="Siddharth Sule" userId="4e01b469-7140-495e-b0a9-1a1adc6d857b" providerId="ADAL" clId="{D27BC1D0-A6D3-5645-949C-C2A7044B0CE7}" dt="2024-05-29T10:45:52.470" v="96" actId="404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04.317" v="160" actId="1076"/>
          <ac:spMkLst>
            <pc:docMk/>
            <pc:sldMk cId="0" sldId="260"/>
            <ac:spMk id="378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08.351" v="117" actId="404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14.951" v="119" actId="404"/>
          <ac:spMkLst>
            <pc:docMk/>
            <pc:sldMk cId="0" sldId="260"/>
            <ac:spMk id="436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12.519" v="118" actId="404"/>
          <ac:spMkLst>
            <pc:docMk/>
            <pc:sldMk cId="0" sldId="260"/>
            <ac:spMk id="437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6:45.368" v="159" actId="404"/>
        <pc:sldMkLst>
          <pc:docMk/>
          <pc:sldMk cId="3521579325" sldId="261"/>
        </pc:sldMkLst>
        <pc:spChg chg="mod">
          <ac:chgData name="Siddharth Sule" userId="4e01b469-7140-495e-b0a9-1a1adc6d857b" providerId="ADAL" clId="{D27BC1D0-A6D3-5645-949C-C2A7044B0CE7}" dt="2024-05-29T10:46:26.550" v="137" actId="404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D27BC1D0-A6D3-5645-949C-C2A7044B0CE7}" dt="2024-05-29T10:46:33.387" v="139" actId="404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D27BC1D0-A6D3-5645-949C-C2A7044B0CE7}" dt="2024-05-29T10:46:30.251" v="138" actId="404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D27BC1D0-A6D3-5645-949C-C2A7044B0CE7}" dt="2024-05-29T10:46:39.008" v="157" actId="20577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D27BC1D0-A6D3-5645-949C-C2A7044B0CE7}" dt="2024-05-29T10:46:45.368" v="159" actId="404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D27BC1D0-A6D3-5645-949C-C2A7044B0CE7}" dt="2024-05-29T10:46:42.485" v="158" actId="404"/>
          <ac:spMkLst>
            <pc:docMk/>
            <pc:sldMk cId="3521579325" sldId="261"/>
            <ac:spMk id="437" creationId="{E1B88473-1C50-1854-9838-4F73A1312EEB}"/>
          </ac:spMkLst>
        </pc:spChg>
      </pc:sldChg>
      <pc:sldChg chg="addSp delSp modSp add mod">
        <pc:chgData name="Siddharth Sule" userId="4e01b469-7140-495e-b0a9-1a1adc6d857b" providerId="ADAL" clId="{D27BC1D0-A6D3-5645-949C-C2A7044B0CE7}" dt="2024-05-29T10:53:48.948" v="402" actId="20577"/>
        <pc:sldMkLst>
          <pc:docMk/>
          <pc:sldMk cId="3272521055" sldId="264"/>
        </pc:sldMkLst>
        <pc:spChg chg="del mod topLvl">
          <ac:chgData name="Siddharth Sule" userId="4e01b469-7140-495e-b0a9-1a1adc6d857b" providerId="ADAL" clId="{D27BC1D0-A6D3-5645-949C-C2A7044B0CE7}" dt="2024-05-29T10:49:17.563" v="256" actId="478"/>
          <ac:spMkLst>
            <pc:docMk/>
            <pc:sldMk cId="3272521055" sldId="264"/>
            <ac:spMk id="3" creationId="{227A7863-834E-462B-255B-697822B4CDA7}"/>
          </ac:spMkLst>
        </pc:spChg>
        <pc:spChg chg="del mod topLvl">
          <ac:chgData name="Siddharth Sule" userId="4e01b469-7140-495e-b0a9-1a1adc6d857b" providerId="ADAL" clId="{D27BC1D0-A6D3-5645-949C-C2A7044B0CE7}" dt="2024-05-29T10:49:18.790" v="257" actId="478"/>
          <ac:spMkLst>
            <pc:docMk/>
            <pc:sldMk cId="3272521055" sldId="264"/>
            <ac:spMk id="4" creationId="{4445744B-D4F9-8079-7DE5-BEB9DA55DE21}"/>
          </ac:spMkLst>
        </pc:spChg>
        <pc:spChg chg="del mod topLvl">
          <ac:chgData name="Siddharth Sule" userId="4e01b469-7140-495e-b0a9-1a1adc6d857b" providerId="ADAL" clId="{D27BC1D0-A6D3-5645-949C-C2A7044B0CE7}" dt="2024-05-29T10:49:20.031" v="258" actId="478"/>
          <ac:spMkLst>
            <pc:docMk/>
            <pc:sldMk cId="3272521055" sldId="264"/>
            <ac:spMk id="5" creationId="{937A531E-9848-C656-EED8-AEA61F1E2FA0}"/>
          </ac:spMkLst>
        </pc:spChg>
        <pc:spChg chg="del mod topLvl">
          <ac:chgData name="Siddharth Sule" userId="4e01b469-7140-495e-b0a9-1a1adc6d857b" providerId="ADAL" clId="{D27BC1D0-A6D3-5645-949C-C2A7044B0CE7}" dt="2024-05-29T10:49:21.108" v="259" actId="478"/>
          <ac:spMkLst>
            <pc:docMk/>
            <pc:sldMk cId="3272521055" sldId="264"/>
            <ac:spMk id="6" creationId="{1DE38133-750C-3B94-4966-F25F27AE2250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7" creationId="{A35848A2-2792-CE0F-99FF-714FBF37EC6E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8" creationId="{3555F729-B657-65E0-0CC9-36E61B9B9C72}"/>
          </ac:spMkLst>
        </pc:spChg>
        <pc:spChg chg="mod">
          <ac:chgData name="Siddharth Sule" userId="4e01b469-7140-495e-b0a9-1a1adc6d857b" providerId="ADAL" clId="{D27BC1D0-A6D3-5645-949C-C2A7044B0CE7}" dt="2024-05-29T10:52:28.583" v="351" actId="14100"/>
          <ac:spMkLst>
            <pc:docMk/>
            <pc:sldMk cId="3272521055" sldId="264"/>
            <ac:spMk id="10" creationId="{318D6AC2-3D61-16E7-3B8F-2764C70FF27B}"/>
          </ac:spMkLst>
        </pc:spChg>
        <pc:spChg chg="add mod">
          <ac:chgData name="Siddharth Sule" userId="4e01b469-7140-495e-b0a9-1a1adc6d857b" providerId="ADAL" clId="{D27BC1D0-A6D3-5645-949C-C2A7044B0CE7}" dt="2024-05-29T10:51:56.442" v="329" actId="767"/>
          <ac:spMkLst>
            <pc:docMk/>
            <pc:sldMk cId="3272521055" sldId="264"/>
            <ac:spMk id="11" creationId="{D54BAACD-94AB-0CC4-29C0-9DAEE87C5960}"/>
          </ac:spMkLst>
        </pc:spChg>
        <pc:spChg chg="del">
          <ac:chgData name="Siddharth Sule" userId="4e01b469-7140-495e-b0a9-1a1adc6d857b" providerId="ADAL" clId="{D27BC1D0-A6D3-5645-949C-C2A7044B0CE7}" dt="2024-05-29T10:49:03.759" v="252" actId="478"/>
          <ac:spMkLst>
            <pc:docMk/>
            <pc:sldMk cId="3272521055" sldId="264"/>
            <ac:spMk id="12" creationId="{3502B04E-D8EF-92BB-E42E-2DB9C1F9678F}"/>
          </ac:spMkLst>
        </pc:spChg>
        <pc:spChg chg="mod">
          <ac:chgData name="Siddharth Sule" userId="4e01b469-7140-495e-b0a9-1a1adc6d857b" providerId="ADAL" clId="{D27BC1D0-A6D3-5645-949C-C2A7044B0CE7}" dt="2024-05-29T10:52:32.933" v="352" actId="1076"/>
          <ac:spMkLst>
            <pc:docMk/>
            <pc:sldMk cId="3272521055" sldId="264"/>
            <ac:spMk id="13" creationId="{AF9BEAF4-47F7-E138-1BAC-55B3DE05FD75}"/>
          </ac:spMkLst>
        </pc:spChg>
        <pc:spChg chg="del mod">
          <ac:chgData name="Siddharth Sule" userId="4e01b469-7140-495e-b0a9-1a1adc6d857b" providerId="ADAL" clId="{D27BC1D0-A6D3-5645-949C-C2A7044B0CE7}" dt="2024-05-29T10:49:06.728" v="254" actId="478"/>
          <ac:spMkLst>
            <pc:docMk/>
            <pc:sldMk cId="3272521055" sldId="264"/>
            <ac:spMk id="14" creationId="{AA18BE85-D91E-177B-C7D3-8325476B28C9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15" creationId="{FC23872D-FE5C-2413-E4CF-ECA920300C3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16" creationId="{9FD3E39A-B872-EACB-9457-834680BBC19E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3" creationId="{6E7F9B28-BB52-D057-D2A1-0AD59B2BB62A}"/>
          </ac:spMkLst>
        </pc:spChg>
        <pc:spChg chg="mod topLvl">
          <ac:chgData name="Siddharth Sule" userId="4e01b469-7140-495e-b0a9-1a1adc6d857b" providerId="ADAL" clId="{D27BC1D0-A6D3-5645-949C-C2A7044B0CE7}" dt="2024-05-29T10:52:08.149" v="336"/>
          <ac:spMkLst>
            <pc:docMk/>
            <pc:sldMk cId="3272521055" sldId="264"/>
            <ac:spMk id="374" creationId="{7593E3CF-D543-A599-1A30-6FD1CAB4687A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6" creationId="{31524BDE-1D47-103E-A667-82251E1B1467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7" creationId="{9D30A9C3-7424-7D1F-DCF3-DD24C73BA289}"/>
          </ac:spMkLst>
        </pc:spChg>
        <pc:spChg chg="mod topLvl">
          <ac:chgData name="Siddharth Sule" userId="4e01b469-7140-495e-b0a9-1a1adc6d857b" providerId="ADAL" clId="{D27BC1D0-A6D3-5645-949C-C2A7044B0CE7}" dt="2024-05-29T10:52:15.399" v="350" actId="20577"/>
          <ac:spMkLst>
            <pc:docMk/>
            <pc:sldMk cId="3272521055" sldId="264"/>
            <ac:spMk id="378" creationId="{5786989F-FCAF-E52F-9EAF-10FFBAC4506D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9" creationId="{BFC4CA40-D48D-1FB4-FEE9-75C99A2DB788}"/>
          </ac:spMkLst>
        </pc:spChg>
        <pc:spChg chg="mod topLvl">
          <ac:chgData name="Siddharth Sule" userId="4e01b469-7140-495e-b0a9-1a1adc6d857b" providerId="ADAL" clId="{D27BC1D0-A6D3-5645-949C-C2A7044B0CE7}" dt="2024-05-29T10:53:16.956" v="380" actId="20577"/>
          <ac:spMkLst>
            <pc:docMk/>
            <pc:sldMk cId="3272521055" sldId="264"/>
            <ac:spMk id="380" creationId="{A9B43268-1520-0659-2D80-AABCE887302D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4" creationId="{362F52AA-FB82-9168-C9DB-A7E704AF03B9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5" creationId="{856DF9E5-1171-512D-7BEA-89C7101FBB4B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6" creationId="{DA187F60-ADC4-7D05-5CC4-90C9D9CF0C98}"/>
          </ac:spMkLst>
        </pc:spChg>
        <pc:spChg chg="mod topLvl">
          <ac:chgData name="Siddharth Sule" userId="4e01b469-7140-495e-b0a9-1a1adc6d857b" providerId="ADAL" clId="{D27BC1D0-A6D3-5645-949C-C2A7044B0CE7}" dt="2024-05-29T10:53:20.962" v="384" actId="20577"/>
          <ac:spMkLst>
            <pc:docMk/>
            <pc:sldMk cId="3272521055" sldId="264"/>
            <ac:spMk id="387" creationId="{6556E1FA-797F-99DC-194D-FFC6BF279C01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1" creationId="{47DDE507-0B15-F881-4943-9D94195C4EC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2" creationId="{0349D0DD-8593-018A-BFEC-8D507B1A6E0D}"/>
          </ac:spMkLst>
        </pc:spChg>
        <pc:spChg chg="mod topLvl">
          <ac:chgData name="Siddharth Sule" userId="4e01b469-7140-495e-b0a9-1a1adc6d857b" providerId="ADAL" clId="{D27BC1D0-A6D3-5645-949C-C2A7044B0CE7}" dt="2024-05-29T10:50:46.024" v="291" actId="108"/>
          <ac:spMkLst>
            <pc:docMk/>
            <pc:sldMk cId="3272521055" sldId="264"/>
            <ac:spMk id="393" creationId="{6B527304-5B09-700C-1DD9-D6D69C0FF9CB}"/>
          </ac:spMkLst>
        </pc:spChg>
        <pc:spChg chg="mod topLvl">
          <ac:chgData name="Siddharth Sule" userId="4e01b469-7140-495e-b0a9-1a1adc6d857b" providerId="ADAL" clId="{D27BC1D0-A6D3-5645-949C-C2A7044B0CE7}" dt="2024-05-29T10:50:53.115" v="293"/>
          <ac:spMkLst>
            <pc:docMk/>
            <pc:sldMk cId="3272521055" sldId="264"/>
            <ac:spMk id="395" creationId="{3A014120-D459-1B6C-780C-A7132AB5EC88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6" creationId="{C09BF4EF-A33B-0060-DBB1-A3E1D5C523A5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0" creationId="{95E1A1F1-7C75-BA26-472D-23D23BEB186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1" creationId="{20900EE7-8DE4-1014-109F-66F4AAF654B4}"/>
          </ac:spMkLst>
        </pc:spChg>
        <pc:spChg chg="mod topLvl">
          <ac:chgData name="Siddharth Sule" userId="4e01b469-7140-495e-b0a9-1a1adc6d857b" providerId="ADAL" clId="{D27BC1D0-A6D3-5645-949C-C2A7044B0CE7}" dt="2024-05-29T10:52:46.040" v="358" actId="20577"/>
          <ac:spMkLst>
            <pc:docMk/>
            <pc:sldMk cId="3272521055" sldId="264"/>
            <ac:spMk id="416" creationId="{33DD1321-819E-33D7-C6CE-66FC7FB7D698}"/>
          </ac:spMkLst>
        </pc:spChg>
        <pc:spChg chg="mod topLvl">
          <ac:chgData name="Siddharth Sule" userId="4e01b469-7140-495e-b0a9-1a1adc6d857b" providerId="ADAL" clId="{D27BC1D0-A6D3-5645-949C-C2A7044B0CE7}" dt="2024-05-29T10:52:57.120" v="368" actId="20577"/>
          <ac:spMkLst>
            <pc:docMk/>
            <pc:sldMk cId="3272521055" sldId="264"/>
            <ac:spMk id="417" creationId="{E1817906-3CC4-2CFB-75B8-E6F4A8C51ED8}"/>
          </ac:spMkLst>
        </pc:spChg>
        <pc:spChg chg="mod topLvl">
          <ac:chgData name="Siddharth Sule" userId="4e01b469-7140-495e-b0a9-1a1adc6d857b" providerId="ADAL" clId="{D27BC1D0-A6D3-5645-949C-C2A7044B0CE7}" dt="2024-05-29T10:53:45.669" v="400" actId="20577"/>
          <ac:spMkLst>
            <pc:docMk/>
            <pc:sldMk cId="3272521055" sldId="264"/>
            <ac:spMk id="418" creationId="{BBD19D1F-BCEA-151F-3889-342A9E2ECD7A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9" creationId="{A384C7BB-092B-F21D-5C10-54FBECCCB835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24" creationId="{31875CD1-1C6C-CD51-4AF2-ECCEC09786B5}"/>
          </ac:spMkLst>
        </pc:spChg>
        <pc:spChg chg="mod topLvl">
          <ac:chgData name="Siddharth Sule" userId="4e01b469-7140-495e-b0a9-1a1adc6d857b" providerId="ADAL" clId="{D27BC1D0-A6D3-5645-949C-C2A7044B0CE7}" dt="2024-05-29T10:52:48.049" v="360" actId="20577"/>
          <ac:spMkLst>
            <pc:docMk/>
            <pc:sldMk cId="3272521055" sldId="264"/>
            <ac:spMk id="429" creationId="{8A0C9EB4-5F30-3A00-CD79-89915FD236DF}"/>
          </ac:spMkLst>
        </pc:spChg>
        <pc:spChg chg="mod topLvl">
          <ac:chgData name="Siddharth Sule" userId="4e01b469-7140-495e-b0a9-1a1adc6d857b" providerId="ADAL" clId="{D27BC1D0-A6D3-5645-949C-C2A7044B0CE7}" dt="2024-05-29T10:52:59.548" v="370" actId="20577"/>
          <ac:spMkLst>
            <pc:docMk/>
            <pc:sldMk cId="3272521055" sldId="264"/>
            <ac:spMk id="430" creationId="{951790C5-DD80-A191-FD98-6FD735593271}"/>
          </ac:spMkLst>
        </pc:spChg>
        <pc:spChg chg="mod topLvl">
          <ac:chgData name="Siddharth Sule" userId="4e01b469-7140-495e-b0a9-1a1adc6d857b" providerId="ADAL" clId="{D27BC1D0-A6D3-5645-949C-C2A7044B0CE7}" dt="2024-05-29T10:53:48.948" v="402" actId="20577"/>
          <ac:spMkLst>
            <pc:docMk/>
            <pc:sldMk cId="3272521055" sldId="264"/>
            <ac:spMk id="431" creationId="{852E2157-22E6-01C4-8F0C-8CF0FC501416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2" creationId="{8C6B1726-B0AE-C2FE-DD00-87C017CBD476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3" creationId="{D351521A-C6A1-214B-86C6-EEEEF3F31FDB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4" creationId="{159DAD70-0C98-4FDC-99E5-86864C2E969D}"/>
          </ac:spMkLst>
        </pc:spChg>
        <pc:spChg chg="add del mod topLvl">
          <ac:chgData name="Siddharth Sule" userId="4e01b469-7140-495e-b0a9-1a1adc6d857b" providerId="ADAL" clId="{D27BC1D0-A6D3-5645-949C-C2A7044B0CE7}" dt="2024-05-29T10:52:04.902" v="335"/>
          <ac:spMkLst>
            <pc:docMk/>
            <pc:sldMk cId="3272521055" sldId="264"/>
            <ac:spMk id="435" creationId="{0421A815-A52F-A027-261E-6D3CBE8EF5F4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6" creationId="{9668BBEA-EE56-57F1-FAC4-15AC2C0A2651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7" creationId="{E1B88473-1C50-1854-9838-4F73A1312EEB}"/>
          </ac:spMkLst>
        </pc:spChg>
        <pc:spChg chg="mod topLvl">
          <ac:chgData name="Siddharth Sule" userId="4e01b469-7140-495e-b0a9-1a1adc6d857b" providerId="ADAL" clId="{D27BC1D0-A6D3-5645-949C-C2A7044B0CE7}" dt="2024-05-29T10:53:23.019" v="386" actId="20577"/>
          <ac:spMkLst>
            <pc:docMk/>
            <pc:sldMk cId="3272521055" sldId="264"/>
            <ac:spMk id="445" creationId="{4A2603D8-EF85-AFDB-0693-A7A2367FD114}"/>
          </ac:spMkLst>
        </pc:spChg>
        <pc:spChg chg="mod topLvl">
          <ac:chgData name="Siddharth Sule" userId="4e01b469-7140-495e-b0a9-1a1adc6d857b" providerId="ADAL" clId="{D27BC1D0-A6D3-5645-949C-C2A7044B0CE7}" dt="2024-05-29T10:53:10.170" v="376" actId="20577"/>
          <ac:spMkLst>
            <pc:docMk/>
            <pc:sldMk cId="3272521055" sldId="264"/>
            <ac:spMk id="454" creationId="{025123DB-CED7-292D-E4F1-ADEDB37B5E24}"/>
          </ac:spMkLst>
        </pc:spChg>
        <pc:spChg chg="mod topLvl">
          <ac:chgData name="Siddharth Sule" userId="4e01b469-7140-495e-b0a9-1a1adc6d857b" providerId="ADAL" clId="{D27BC1D0-A6D3-5645-949C-C2A7044B0CE7}" dt="2024-05-29T10:53:39.699" v="392" actId="20577"/>
          <ac:spMkLst>
            <pc:docMk/>
            <pc:sldMk cId="3272521055" sldId="264"/>
            <ac:spMk id="455" creationId="{B123FB77-67F6-8A26-C805-9C3027955FB1}"/>
          </ac:spMkLst>
        </pc:spChg>
        <pc:spChg chg="mod topLvl">
          <ac:chgData name="Siddharth Sule" userId="4e01b469-7140-495e-b0a9-1a1adc6d857b" providerId="ADAL" clId="{D27BC1D0-A6D3-5645-949C-C2A7044B0CE7}" dt="2024-05-29T10:53:24.739" v="388" actId="20577"/>
          <ac:spMkLst>
            <pc:docMk/>
            <pc:sldMk cId="3272521055" sldId="264"/>
            <ac:spMk id="460" creationId="{44166364-9CBC-83A8-48D1-687C5BB33949}"/>
          </ac:spMkLst>
        </pc:spChg>
        <pc:spChg chg="mod topLvl">
          <ac:chgData name="Siddharth Sule" userId="4e01b469-7140-495e-b0a9-1a1adc6d857b" providerId="ADAL" clId="{D27BC1D0-A6D3-5645-949C-C2A7044B0CE7}" dt="2024-05-29T10:53:13.193" v="378" actId="20577"/>
          <ac:spMkLst>
            <pc:docMk/>
            <pc:sldMk cId="3272521055" sldId="264"/>
            <ac:spMk id="461" creationId="{2B9A1CF0-8D27-BA49-0BC7-051EBDB8F88B}"/>
          </ac:spMkLst>
        </pc:spChg>
        <pc:spChg chg="mod topLvl">
          <ac:chgData name="Siddharth Sule" userId="4e01b469-7140-495e-b0a9-1a1adc6d857b" providerId="ADAL" clId="{D27BC1D0-A6D3-5645-949C-C2A7044B0CE7}" dt="2024-05-29T10:53:37.274" v="390" actId="20577"/>
          <ac:spMkLst>
            <pc:docMk/>
            <pc:sldMk cId="3272521055" sldId="264"/>
            <ac:spMk id="462" creationId="{390A83D4-8A93-762A-20BF-F7DECD5F5CBB}"/>
          </ac:spMkLst>
        </pc:spChg>
        <pc:grpChg chg="del">
          <ac:chgData name="Siddharth Sule" userId="4e01b469-7140-495e-b0a9-1a1adc6d857b" providerId="ADAL" clId="{D27BC1D0-A6D3-5645-949C-C2A7044B0CE7}" dt="2024-05-29T10:49:15.260" v="255" actId="165"/>
          <ac:grpSpMkLst>
            <pc:docMk/>
            <pc:sldMk cId="3272521055" sldId="264"/>
            <ac:grpSpMk id="9" creationId="{A9FBF345-53FA-1595-8D8F-FB64A2B17CD8}"/>
          </ac:grpSpMkLst>
        </pc:grp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2" creationId="{3AE972DF-7A02-0000-A2EF-3C6DBFDF3F8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75" creationId="{B0E3C5C0-1EF7-7B9E-BB49-82E69B0B047A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1" creationId="{008BA98F-C737-1BD4-8C11-D8578A5C23C8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2" creationId="{411F73E3-FEF0-C8CC-9552-72BF2F634759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3" creationId="{77419549-1E4C-62DB-2F1C-4363F7F0CDC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8" creationId="{04C5113B-EF3D-1A27-8016-7B03D0B988B1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9" creationId="{CF001CB6-8BD5-3ED6-BBBE-607237AA56B5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0" creationId="{5EE387A0-F272-41F0-EF7F-25A3D076CD1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4" creationId="{8746D057-8B99-38CF-6A11-97893F8DF884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7" creationId="{E958C83F-FC7C-B7B2-33D1-9217C08845ED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2" creationId="{C8694900-E4A0-2B9C-D6E6-987C2B4B0105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3" creationId="{582D8FDD-DAE3-A4EC-B266-1C81D81AF026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4" creationId="{F3C7F07B-D746-48BD-BFB6-BB070D21946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0" creationId="{FB33A65D-D001-5155-3F54-FA2A2E2EE35A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1" creationId="{D46C7105-89BB-8D1D-733C-F59294394C9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2" creationId="{7C43F07A-0980-ECEE-EC9B-9CD2C7A387C7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3" creationId="{B39A16F2-736A-B26D-5317-251A134E014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38" creationId="{BF82710B-2711-3569-6461-7D9E0C0884F4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3" creationId="{1D3B96BC-F7C1-7DA2-454D-347C613C01C8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4" creationId="{897B7C26-42FD-AB83-B012-BFCDA47EE177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6" creationId="{AF03DDFC-C38E-6FBF-0986-70EB18F296AB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6" creationId="{64B00D01-35DD-D4CC-4D2C-ADB126A6F0C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7" creationId="{A3410A84-6097-7283-4010-2BE3ABF95EF1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8" creationId="{D55EAE83-A15C-3889-F6B1-80D9E33F40EB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9" creationId="{AF844F5C-1C8F-A1FD-A2FC-BA5EB5BE378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3" creationId="{3485E93B-E121-C3D2-D486-EF87834D7FD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4" creationId="{5E07DAB0-6782-7B0A-4C4B-0C9450DC11D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5" creationId="{1883750A-2D8E-359D-105C-53D9B4CAA0C9}"/>
          </ac:cxnSpMkLst>
        </pc:cxnChg>
      </pc:sldChg>
      <pc:sldChg chg="addSp modSp add mod">
        <pc:chgData name="Siddharth Sule" userId="4e01b469-7140-495e-b0a9-1a1adc6d857b" providerId="ADAL" clId="{D27BC1D0-A6D3-5645-949C-C2A7044B0CE7}" dt="2024-06-17T12:28:17.301" v="948" actId="20577"/>
        <pc:sldMkLst>
          <pc:docMk/>
          <pc:sldMk cId="1303351384" sldId="265"/>
        </pc:sldMkLst>
        <pc:spChg chg="add mod">
          <ac:chgData name="Siddharth Sule" userId="4e01b469-7140-495e-b0a9-1a1adc6d857b" providerId="ADAL" clId="{D27BC1D0-A6D3-5645-949C-C2A7044B0CE7}" dt="2024-06-17T12:26:17.710" v="871" actId="208"/>
          <ac:spMkLst>
            <pc:docMk/>
            <pc:sldMk cId="1303351384" sldId="265"/>
            <ac:spMk id="11" creationId="{A534DFEB-7D3B-1BA3-833B-4D88B392A0BB}"/>
          </ac:spMkLst>
        </pc:spChg>
        <pc:spChg chg="add mod">
          <ac:chgData name="Siddharth Sule" userId="4e01b469-7140-495e-b0a9-1a1adc6d857b" providerId="ADAL" clId="{D27BC1D0-A6D3-5645-949C-C2A7044B0CE7}" dt="2024-06-17T12:26:21.582" v="872" actId="208"/>
          <ac:spMkLst>
            <pc:docMk/>
            <pc:sldMk cId="1303351384" sldId="265"/>
            <ac:spMk id="17" creationId="{A82D1872-2728-52AB-58E5-8D4C2E56DBBE}"/>
          </ac:spMkLst>
        </pc:spChg>
        <pc:spChg chg="add mod">
          <ac:chgData name="Siddharth Sule" userId="4e01b469-7140-495e-b0a9-1a1adc6d857b" providerId="ADAL" clId="{D27BC1D0-A6D3-5645-949C-C2A7044B0CE7}" dt="2024-06-17T12:28:17.301" v="948" actId="20577"/>
          <ac:spMkLst>
            <pc:docMk/>
            <pc:sldMk cId="1303351384" sldId="265"/>
            <ac:spMk id="22" creationId="{B062F2CF-A44A-606A-E5BA-8E68DD0E9FB3}"/>
          </ac:spMkLst>
        </pc:spChg>
        <pc:spChg chg="add mod">
          <ac:chgData name="Siddharth Sule" userId="4e01b469-7140-495e-b0a9-1a1adc6d857b" providerId="ADAL" clId="{D27BC1D0-A6D3-5645-949C-C2A7044B0CE7}" dt="2024-06-17T12:27:53.749" v="941" actId="14100"/>
          <ac:spMkLst>
            <pc:docMk/>
            <pc:sldMk cId="1303351384" sldId="265"/>
            <ac:spMk id="23" creationId="{2F0736CD-D3FC-F275-CFFF-DC8BC4A21308}"/>
          </ac:spMkLst>
        </pc:spChg>
        <pc:cxnChg chg="add mod">
          <ac:chgData name="Siddharth Sule" userId="4e01b469-7140-495e-b0a9-1a1adc6d857b" providerId="ADAL" clId="{D27BC1D0-A6D3-5645-949C-C2A7044B0CE7}" dt="2024-06-17T12:26:11.699" v="870" actId="1582"/>
          <ac:cxnSpMkLst>
            <pc:docMk/>
            <pc:sldMk cId="1303351384" sldId="265"/>
            <ac:cxnSpMk id="19" creationId="{A4135CAB-78F5-776B-8989-503B77A1F508}"/>
          </ac:cxnSpMkLst>
        </pc:cxnChg>
        <pc:cxnChg chg="add mod">
          <ac:chgData name="Siddharth Sule" userId="4e01b469-7140-495e-b0a9-1a1adc6d857b" providerId="ADAL" clId="{D27BC1D0-A6D3-5645-949C-C2A7044B0CE7}" dt="2024-06-17T12:26:05.294" v="869" actId="1582"/>
          <ac:cxnSpMkLst>
            <pc:docMk/>
            <pc:sldMk cId="1303351384" sldId="265"/>
            <ac:cxnSpMk id="21" creationId="{AD8A7A0F-140E-80E5-7339-8483D88DE013}"/>
          </ac:cxnSpMkLst>
        </pc:cxnChg>
      </pc:sldChg>
      <pc:sldChg chg="addSp modSp add mod">
        <pc:chgData name="Siddharth Sule" userId="4e01b469-7140-495e-b0a9-1a1adc6d857b" providerId="ADAL" clId="{D27BC1D0-A6D3-5645-949C-C2A7044B0CE7}" dt="2024-06-17T12:31:37.769" v="1005" actId="14100"/>
        <pc:sldMkLst>
          <pc:docMk/>
          <pc:sldMk cId="665093876" sldId="266"/>
        </pc:sldMkLst>
        <pc:spChg chg="add mod">
          <ac:chgData name="Siddharth Sule" userId="4e01b469-7140-495e-b0a9-1a1adc6d857b" providerId="ADAL" clId="{D27BC1D0-A6D3-5645-949C-C2A7044B0CE7}" dt="2024-06-17T12:30:45.130" v="977" actId="207"/>
          <ac:spMkLst>
            <pc:docMk/>
            <pc:sldMk cId="665093876" sldId="266"/>
            <ac:spMk id="18" creationId="{06BC9B23-30BC-E553-B04B-A580D986C5A9}"/>
          </ac:spMkLst>
        </pc:spChg>
        <pc:spChg chg="add mod">
          <ac:chgData name="Siddharth Sule" userId="4e01b469-7140-495e-b0a9-1a1adc6d857b" providerId="ADAL" clId="{D27BC1D0-A6D3-5645-949C-C2A7044B0CE7}" dt="2024-06-17T12:31:37.769" v="1005" actId="14100"/>
          <ac:spMkLst>
            <pc:docMk/>
            <pc:sldMk cId="665093876" sldId="266"/>
            <ac:spMk id="20" creationId="{4F266A0D-04D5-C2FE-D606-0447BD117EF6}"/>
          </ac:spMkLst>
        </pc:spChg>
      </pc:sldChg>
    </pc:docChg>
  </pc:docChgLst>
  <pc:docChgLst>
    <pc:chgData name="Siddharth Sule" userId="4e01b469-7140-495e-b0a9-1a1adc6d857b" providerId="ADAL" clId="{CA4324F4-A2A1-D04A-9536-966C7235E917}"/>
    <pc:docChg chg="undo custSel modSld">
      <pc:chgData name="Siddharth Sule" userId="4e01b469-7140-495e-b0a9-1a1adc6d857b" providerId="ADAL" clId="{CA4324F4-A2A1-D04A-9536-966C7235E917}" dt="2024-04-18T15:49:47.363" v="236" actId="20577"/>
      <pc:docMkLst>
        <pc:docMk/>
      </pc:docMkLst>
      <pc:sldChg chg="addSp delSp modSp mod">
        <pc:chgData name="Siddharth Sule" userId="4e01b469-7140-495e-b0a9-1a1adc6d857b" providerId="ADAL" clId="{CA4324F4-A2A1-D04A-9536-966C7235E917}" dt="2024-04-18T15:48:11.385" v="216"/>
        <pc:sldMkLst>
          <pc:docMk/>
          <pc:sldMk cId="0" sldId="256"/>
        </pc:sldMkLst>
        <pc:spChg chg="add del mod">
          <ac:chgData name="Siddharth Sule" userId="4e01b469-7140-495e-b0a9-1a1adc6d857b" providerId="ADAL" clId="{CA4324F4-A2A1-D04A-9536-966C7235E917}" dt="2024-04-18T15:48:11.385" v="216"/>
          <ac:spMkLst>
            <pc:docMk/>
            <pc:sldMk cId="0" sldId="256"/>
            <ac:spMk id="4" creationId="{7B6CC869-959B-894C-4D50-0AFE3D6FAB50}"/>
          </ac:spMkLst>
        </pc:spChg>
        <pc:spChg chg="mod">
          <ac:chgData name="Siddharth Sule" userId="4e01b469-7140-495e-b0a9-1a1adc6d857b" providerId="ADAL" clId="{CA4324F4-A2A1-D04A-9536-966C7235E917}" dt="2024-04-17T19:56:27.967" v="205" actId="20577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CA4324F4-A2A1-D04A-9536-966C7235E917}" dt="2024-04-17T19:56:26.956" v="202" actId="20577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CA4324F4-A2A1-D04A-9536-966C7235E917}" dt="2024-04-17T19:54:52.874" v="115" actId="20577"/>
          <ac:spMkLst>
            <pc:docMk/>
            <pc:sldMk cId="0" sldId="256"/>
            <ac:spMk id="33" creationId="{079615E3-C4AE-FD21-DBEC-7BC2E338A937}"/>
          </ac:spMkLst>
        </pc:spChg>
        <pc:spChg chg="mod">
          <ac:chgData name="Siddharth Sule" userId="4e01b469-7140-495e-b0a9-1a1adc6d857b" providerId="ADAL" clId="{CA4324F4-A2A1-D04A-9536-966C7235E917}" dt="2024-04-17T19:56:31.010" v="21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iddharth Sule" userId="4e01b469-7140-495e-b0a9-1a1adc6d857b" providerId="ADAL" clId="{CA4324F4-A2A1-D04A-9536-966C7235E917}" dt="2024-04-17T15:51:31.330" v="111" actId="20577"/>
        <pc:sldMkLst>
          <pc:docMk/>
          <pc:sldMk cId="0" sldId="259"/>
        </pc:sldMkLst>
        <pc:spChg chg="mod">
          <ac:chgData name="Siddharth Sule" userId="4e01b469-7140-495e-b0a9-1a1adc6d857b" providerId="ADAL" clId="{CA4324F4-A2A1-D04A-9536-966C7235E917}" dt="2024-04-17T15:51:30.377" v="10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CA4324F4-A2A1-D04A-9536-966C7235E917}" dt="2024-04-17T15:51:30.204" v="105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CA4324F4-A2A1-D04A-9536-966C7235E917}" dt="2024-04-17T15:51:31.330" v="111" actId="20577"/>
          <ac:spMkLst>
            <pc:docMk/>
            <pc:sldMk cId="0" sldId="259"/>
            <ac:spMk id="334" creationId="{00000000-0000-0000-0000-000000000000}"/>
          </ac:spMkLst>
        </pc:spChg>
      </pc:sldChg>
      <pc:sldChg chg="modSp mod">
        <pc:chgData name="Siddharth Sule" userId="4e01b469-7140-495e-b0a9-1a1adc6d857b" providerId="ADAL" clId="{CA4324F4-A2A1-D04A-9536-966C7235E917}" dt="2024-04-17T15:48:12.017" v="60" actId="20577"/>
        <pc:sldMkLst>
          <pc:docMk/>
          <pc:sldMk cId="3521579325" sldId="261"/>
        </pc:sldMkLst>
        <pc:spChg chg="mod">
          <ac:chgData name="Siddharth Sule" userId="4e01b469-7140-495e-b0a9-1a1adc6d857b" providerId="ADAL" clId="{CA4324F4-A2A1-D04A-9536-966C7235E917}" dt="2024-04-17T15:48:12.017" v="60" actId="20577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CA4324F4-A2A1-D04A-9536-966C7235E917}" dt="2024-04-17T15:48:11.492" v="57"/>
          <ac:spMkLst>
            <pc:docMk/>
            <pc:sldMk cId="3521579325" sldId="261"/>
            <ac:spMk id="435" creationId="{0421A815-A52F-A027-261E-6D3CBE8EF5F4}"/>
          </ac:spMkLst>
        </pc:spChg>
      </pc:sldChg>
      <pc:sldChg chg="delSp modSp mod modShow">
        <pc:chgData name="Siddharth Sule" userId="4e01b469-7140-495e-b0a9-1a1adc6d857b" providerId="ADAL" clId="{CA4324F4-A2A1-D04A-9536-966C7235E917}" dt="2024-04-18T15:49:47.363" v="236" actId="20577"/>
        <pc:sldMkLst>
          <pc:docMk/>
          <pc:sldMk cId="1914266763" sldId="262"/>
        </pc:sldMkLst>
        <pc:spChg chg="del mod">
          <ac:chgData name="Siddharth Sule" userId="4e01b469-7140-495e-b0a9-1a1adc6d857b" providerId="ADAL" clId="{CA4324F4-A2A1-D04A-9536-966C7235E917}" dt="2024-04-18T15:49:28.690" v="219" actId="478"/>
          <ac:spMkLst>
            <pc:docMk/>
            <pc:sldMk cId="1914266763" sldId="262"/>
            <ac:spMk id="6" creationId="{CA99CDFE-D272-E316-3B2A-D1C3CEE58C3E}"/>
          </ac:spMkLst>
        </pc:spChg>
        <pc:spChg chg="mod">
          <ac:chgData name="Siddharth Sule" userId="4e01b469-7140-495e-b0a9-1a1adc6d857b" providerId="ADAL" clId="{CA4324F4-A2A1-D04A-9536-966C7235E917}" dt="2024-04-18T15:49:47.363" v="236" actId="20577"/>
          <ac:spMkLst>
            <pc:docMk/>
            <pc:sldMk cId="1914266763" sldId="262"/>
            <ac:spMk id="7" creationId="{88B69A90-95CF-46A4-99D4-F79B5E2542BF}"/>
          </ac:spMkLst>
        </pc:spChg>
        <pc:cxnChg chg="mod">
          <ac:chgData name="Siddharth Sule" userId="4e01b469-7140-495e-b0a9-1a1adc6d857b" providerId="ADAL" clId="{CA4324F4-A2A1-D04A-9536-966C7235E917}" dt="2024-04-18T15:49:45.924" v="235" actId="14100"/>
          <ac:cxnSpMkLst>
            <pc:docMk/>
            <pc:sldMk cId="1914266763" sldId="262"/>
            <ac:cxnSpMk id="37" creationId="{54189811-FE63-A214-74B8-83D95592A3AA}"/>
          </ac:cxnSpMkLst>
        </pc:cxnChg>
        <pc:cxnChg chg="del mod">
          <ac:chgData name="Siddharth Sule" userId="4e01b469-7140-495e-b0a9-1a1adc6d857b" providerId="ADAL" clId="{CA4324F4-A2A1-D04A-9536-966C7235E917}" dt="2024-04-18T15:49:36.487" v="221" actId="478"/>
          <ac:cxnSpMkLst>
            <pc:docMk/>
            <pc:sldMk cId="1914266763" sldId="262"/>
            <ac:cxnSpMk id="40" creationId="{9A35F495-F1F0-DF3B-2B45-A9C0ED43810C}"/>
          </ac:cxnSpMkLst>
        </pc:cxnChg>
        <pc:cxnChg chg="del mod">
          <ac:chgData name="Siddharth Sule" userId="4e01b469-7140-495e-b0a9-1a1adc6d857b" providerId="ADAL" clId="{CA4324F4-A2A1-D04A-9536-966C7235E917}" dt="2024-04-18T15:49:34.434" v="220" actId="478"/>
          <ac:cxnSpMkLst>
            <pc:docMk/>
            <pc:sldMk cId="1914266763" sldId="262"/>
            <ac:cxnSpMk id="46" creationId="{197A431A-3DC4-0302-EAFE-B2EF379DAB38}"/>
          </ac:cxnSpMkLst>
        </pc:cxnChg>
        <pc:cxnChg chg="mod">
          <ac:chgData name="Siddharth Sule" userId="4e01b469-7140-495e-b0a9-1a1adc6d857b" providerId="ADAL" clId="{CA4324F4-A2A1-D04A-9536-966C7235E917}" dt="2024-04-18T15:49:45.924" v="235" actId="14100"/>
          <ac:cxnSpMkLst>
            <pc:docMk/>
            <pc:sldMk cId="1914266763" sldId="262"/>
            <ac:cxnSpMk id="49" creationId="{093CDEF3-C732-6CA8-AD03-9C9B48A2F001}"/>
          </ac:cxnSpMkLst>
        </pc:cxnChg>
      </pc:sldChg>
    </pc:docChg>
  </pc:docChgLst>
  <pc:docChgLst>
    <pc:chgData name="Siddharth Sule" userId="4e01b469-7140-495e-b0a9-1a1adc6d857b" providerId="ADAL" clId="{21E3F6FA-A6F6-D44F-8C5D-13830F540A40}"/>
    <pc:docChg chg="undo custSel modSld sldOrd">
      <pc:chgData name="Siddharth Sule" userId="4e01b469-7140-495e-b0a9-1a1adc6d857b" providerId="ADAL" clId="{21E3F6FA-A6F6-D44F-8C5D-13830F540A40}" dt="2024-03-06T17:18:33.241" v="233" actId="20577"/>
      <pc:docMkLst>
        <pc:docMk/>
      </pc:docMkLst>
      <pc:sldChg chg="modSp mod">
        <pc:chgData name="Siddharth Sule" userId="4e01b469-7140-495e-b0a9-1a1adc6d857b" providerId="ADAL" clId="{21E3F6FA-A6F6-D44F-8C5D-13830F540A40}" dt="2024-03-06T17:14:10.421" v="182" actId="14100"/>
        <pc:sldMkLst>
          <pc:docMk/>
          <pc:sldMk cId="0" sldId="256"/>
        </pc:sldMkLst>
        <pc:spChg chg="mod">
          <ac:chgData name="Siddharth Sule" userId="4e01b469-7140-495e-b0a9-1a1adc6d857b" providerId="ADAL" clId="{21E3F6FA-A6F6-D44F-8C5D-13830F540A40}" dt="2024-03-06T17:14:01.111" v="179" actId="14100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21E3F6FA-A6F6-D44F-8C5D-13830F540A40}" dt="2024-03-06T17:13:57.372" v="178" actId="14100"/>
          <ac:spMkLst>
            <pc:docMk/>
            <pc:sldMk cId="0" sldId="256"/>
            <ac:spMk id="14" creationId="{590C677E-630C-74F0-B0A4-ABEDA32C9E9A}"/>
          </ac:spMkLst>
        </pc:spChg>
        <pc:spChg chg="mod">
          <ac:chgData name="Siddharth Sule" userId="4e01b469-7140-495e-b0a9-1a1adc6d857b" providerId="ADAL" clId="{21E3F6FA-A6F6-D44F-8C5D-13830F540A40}" dt="2024-03-06T17:00:00.022" v="24" actId="20577"/>
          <ac:spMkLst>
            <pc:docMk/>
            <pc:sldMk cId="0" sldId="256"/>
            <ac:spMk id="19" creationId="{DD939884-05C0-9676-8905-F729A5F1C303}"/>
          </ac:spMkLst>
        </pc:spChg>
        <pc:spChg chg="mod">
          <ac:chgData name="Siddharth Sule" userId="4e01b469-7140-495e-b0a9-1a1adc6d857b" providerId="ADAL" clId="{21E3F6FA-A6F6-D44F-8C5D-13830F540A40}" dt="2024-03-06T17:14:04.687" v="180" actId="14100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21E3F6FA-A6F6-D44F-8C5D-13830F540A40}" dt="2024-03-06T17:14:10.421" v="182" actId="14100"/>
          <ac:spMkLst>
            <pc:docMk/>
            <pc:sldMk cId="0" sldId="256"/>
            <ac:spMk id="25" creationId="{85F999C6-6CB1-52DA-DD11-03A81A2454BE}"/>
          </ac:spMkLst>
        </pc:spChg>
        <pc:spChg chg="mod">
          <ac:chgData name="Siddharth Sule" userId="4e01b469-7140-495e-b0a9-1a1adc6d857b" providerId="ADAL" clId="{21E3F6FA-A6F6-D44F-8C5D-13830F540A40}" dt="2024-03-06T17:14:08.016" v="181" actId="14100"/>
          <ac:spMkLst>
            <pc:docMk/>
            <pc:sldMk cId="0" sldId="256"/>
            <ac:spMk id="28" creationId="{593D655A-B88A-501E-AE7D-25734C222B8D}"/>
          </ac:spMkLst>
        </pc:spChg>
        <pc:spChg chg="mod">
          <ac:chgData name="Siddharth Sule" userId="4e01b469-7140-495e-b0a9-1a1adc6d857b" providerId="ADAL" clId="{21E3F6FA-A6F6-D44F-8C5D-13830F540A40}" dt="2024-03-06T16:59:57.795" v="22" actId="20577"/>
          <ac:spMkLst>
            <pc:docMk/>
            <pc:sldMk cId="0" sldId="256"/>
            <ac:spMk id="33" creationId="{079615E3-C4AE-FD21-DBEC-7BC2E338A937}"/>
          </ac:spMkLst>
        </pc:spChg>
        <pc:spChg chg="mod">
          <ac:chgData name="Siddharth Sule" userId="4e01b469-7140-495e-b0a9-1a1adc6d857b" providerId="ADAL" clId="{21E3F6FA-A6F6-D44F-8C5D-13830F540A40}" dt="2024-03-06T17:13:45.670" v="175" actId="1410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13:50.888" v="177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01.787" v="26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13:48.103" v="176" actId="1410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Siddharth Sule" userId="4e01b469-7140-495e-b0a9-1a1adc6d857b" providerId="ADAL" clId="{21E3F6FA-A6F6-D44F-8C5D-13830F540A40}" dt="2024-03-06T17:03:15.027" v="90" actId="20577"/>
        <pc:sldMkLst>
          <pc:docMk/>
          <pc:sldMk cId="0" sldId="259"/>
        </pc:sldMkLst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3:15.027" v="90" actId="20577"/>
          <ac:spMkLst>
            <pc:docMk/>
            <pc:sldMk cId="0" sldId="259"/>
            <ac:spMk id="313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38.981" v="1" actId="313"/>
          <ac:spMkLst>
            <pc:docMk/>
            <pc:sldMk cId="0" sldId="259"/>
            <ac:spMk id="334" creationId="{00000000-0000-0000-0000-000000000000}"/>
          </ac:spMkLst>
        </pc:spChg>
      </pc:sldChg>
      <pc:sldChg chg="modSp mod ord modShow">
        <pc:chgData name="Siddharth Sule" userId="4e01b469-7140-495e-b0a9-1a1adc6d857b" providerId="ADAL" clId="{21E3F6FA-A6F6-D44F-8C5D-13830F540A40}" dt="2024-03-06T17:14:29.480" v="184" actId="729"/>
        <pc:sldMkLst>
          <pc:docMk/>
          <pc:sldMk cId="0" sldId="260"/>
        </pc:sldMkLst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15.039" v="32" actId="404"/>
          <ac:spMkLst>
            <pc:docMk/>
            <pc:sldMk cId="0" sldId="260"/>
            <ac:spMk id="376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4:58.405" v="104" actId="14100"/>
          <ac:spMkLst>
            <pc:docMk/>
            <pc:sldMk cId="0" sldId="260"/>
            <ac:spMk id="378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42.837" v="40" actId="404"/>
          <ac:spMkLst>
            <pc:docMk/>
            <pc:sldMk cId="0" sldId="260"/>
            <ac:spMk id="384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1:09.634" v="52" actId="404"/>
          <ac:spMkLst>
            <pc:docMk/>
            <pc:sldMk cId="0" sldId="260"/>
            <ac:spMk id="391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1:19.834" v="60" actId="404"/>
          <ac:spMkLst>
            <pc:docMk/>
            <pc:sldMk cId="0" sldId="260"/>
            <ac:spMk id="411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4:11.309" v="99" actId="313"/>
          <ac:spMkLst>
            <pc:docMk/>
            <pc:sldMk cId="0" sldId="260"/>
            <ac:spMk id="437" creationId="{00000000-0000-0000-0000-000000000000}"/>
          </ac:spMkLst>
        </pc:spChg>
      </pc:sldChg>
      <pc:sldChg chg="addSp delSp modSp mod">
        <pc:chgData name="Siddharth Sule" userId="4e01b469-7140-495e-b0a9-1a1adc6d857b" providerId="ADAL" clId="{21E3F6FA-A6F6-D44F-8C5D-13830F540A40}" dt="2024-03-06T17:18:33.241" v="233" actId="20577"/>
        <pc:sldMkLst>
          <pc:docMk/>
          <pc:sldMk cId="3521579325" sldId="261"/>
        </pc:sldMkLst>
        <pc:spChg chg="add mod">
          <ac:chgData name="Siddharth Sule" userId="4e01b469-7140-495e-b0a9-1a1adc6d857b" providerId="ADAL" clId="{21E3F6FA-A6F6-D44F-8C5D-13830F540A40}" dt="2024-03-06T17:17:21.581" v="205" actId="14100"/>
          <ac:spMkLst>
            <pc:docMk/>
            <pc:sldMk cId="3521579325" sldId="261"/>
            <ac:spMk id="10" creationId="{318D6AC2-3D61-16E7-3B8F-2764C70FF27B}"/>
          </ac:spMkLst>
        </pc:spChg>
        <pc:spChg chg="add del mod">
          <ac:chgData name="Siddharth Sule" userId="4e01b469-7140-495e-b0a9-1a1adc6d857b" providerId="ADAL" clId="{21E3F6FA-A6F6-D44F-8C5D-13830F540A40}" dt="2024-03-06T17:16:30.925" v="196" actId="478"/>
          <ac:spMkLst>
            <pc:docMk/>
            <pc:sldMk cId="3521579325" sldId="261"/>
            <ac:spMk id="11" creationId="{4C797D29-1216-19E1-B4A8-4A6A2B3226ED}"/>
          </ac:spMkLst>
        </pc:spChg>
        <pc:spChg chg="add mod">
          <ac:chgData name="Siddharth Sule" userId="4e01b469-7140-495e-b0a9-1a1adc6d857b" providerId="ADAL" clId="{21E3F6FA-A6F6-D44F-8C5D-13830F540A40}" dt="2024-03-06T17:17:30.164" v="207" actId="14100"/>
          <ac:spMkLst>
            <pc:docMk/>
            <pc:sldMk cId="3521579325" sldId="261"/>
            <ac:spMk id="12" creationId="{3502B04E-D8EF-92BB-E42E-2DB9C1F9678F}"/>
          </ac:spMkLst>
        </pc:spChg>
        <pc:spChg chg="add mod">
          <ac:chgData name="Siddharth Sule" userId="4e01b469-7140-495e-b0a9-1a1adc6d857b" providerId="ADAL" clId="{21E3F6FA-A6F6-D44F-8C5D-13830F540A40}" dt="2024-03-06T17:18:21.851" v="229" actId="207"/>
          <ac:spMkLst>
            <pc:docMk/>
            <pc:sldMk cId="3521579325" sldId="261"/>
            <ac:spMk id="13" creationId="{AF9BEAF4-47F7-E138-1BAC-55B3DE05FD75}"/>
          </ac:spMkLst>
        </pc:spChg>
        <pc:spChg chg="add mod">
          <ac:chgData name="Siddharth Sule" userId="4e01b469-7140-495e-b0a9-1a1adc6d857b" providerId="ADAL" clId="{21E3F6FA-A6F6-D44F-8C5D-13830F540A40}" dt="2024-03-06T17:18:33.241" v="233" actId="20577"/>
          <ac:spMkLst>
            <pc:docMk/>
            <pc:sldMk cId="3521579325" sldId="261"/>
            <ac:spMk id="14" creationId="{AA18BE85-D91E-177B-C7D3-8325476B28C9}"/>
          </ac:spMkLst>
        </pc:spChg>
        <pc:spChg chg="mod">
          <ac:chgData name="Siddharth Sule" userId="4e01b469-7140-495e-b0a9-1a1adc6d857b" providerId="ADAL" clId="{21E3F6FA-A6F6-D44F-8C5D-13830F540A40}" dt="2024-03-06T17:09:18.863" v="120" actId="14100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21E3F6FA-A6F6-D44F-8C5D-13830F540A40}" dt="2024-03-06T17:09:25.812" v="122" actId="14100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21E3F6FA-A6F6-D44F-8C5D-13830F540A40}" dt="2024-03-06T17:02:39.597" v="66" actId="404"/>
          <ac:spMkLst>
            <pc:docMk/>
            <pc:sldMk cId="3521579325" sldId="261"/>
            <ac:spMk id="376" creationId="{31524BDE-1D47-103E-A667-82251E1B1467}"/>
          </ac:spMkLst>
        </pc:spChg>
        <pc:spChg chg="mod">
          <ac:chgData name="Siddharth Sule" userId="4e01b469-7140-495e-b0a9-1a1adc6d857b" providerId="ADAL" clId="{21E3F6FA-A6F6-D44F-8C5D-13830F540A40}" dt="2024-03-06T17:09:22.679" v="121" actId="14100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21E3F6FA-A6F6-D44F-8C5D-13830F540A40}" dt="2024-03-06T17:02:46.345" v="74" actId="403"/>
          <ac:spMkLst>
            <pc:docMk/>
            <pc:sldMk cId="3521579325" sldId="261"/>
            <ac:spMk id="384" creationId="{362F52AA-FB82-9168-C9DB-A7E704AF03B9}"/>
          </ac:spMkLst>
        </pc:spChg>
        <pc:spChg chg="mod">
          <ac:chgData name="Siddharth Sule" userId="4e01b469-7140-495e-b0a9-1a1adc6d857b" providerId="ADAL" clId="{21E3F6FA-A6F6-D44F-8C5D-13830F540A40}" dt="2024-03-06T17:02:53.279" v="80" actId="404"/>
          <ac:spMkLst>
            <pc:docMk/>
            <pc:sldMk cId="3521579325" sldId="261"/>
            <ac:spMk id="391" creationId="{47DDE507-0B15-F881-4943-9D94195C4EC3}"/>
          </ac:spMkLst>
        </pc:spChg>
        <pc:spChg chg="mod">
          <ac:chgData name="Siddharth Sule" userId="4e01b469-7140-495e-b0a9-1a1adc6d857b" providerId="ADAL" clId="{21E3F6FA-A6F6-D44F-8C5D-13830F540A40}" dt="2024-03-06T17:02:58.945" v="86" actId="404"/>
          <ac:spMkLst>
            <pc:docMk/>
            <pc:sldMk cId="3521579325" sldId="261"/>
            <ac:spMk id="411" creationId="{20900EE7-8DE4-1014-109F-66F4AAF654B4}"/>
          </ac:spMkLst>
        </pc:spChg>
        <pc:spChg chg="mod">
          <ac:chgData name="Siddharth Sule" userId="4e01b469-7140-495e-b0a9-1a1adc6d857b" providerId="ADAL" clId="{21E3F6FA-A6F6-D44F-8C5D-13830F540A40}" dt="2024-03-06T17:09:28.011" v="123" actId="14100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21E3F6FA-A6F6-D44F-8C5D-13830F540A40}" dt="2024-03-06T17:09:33.680" v="125" actId="14100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21E3F6FA-A6F6-D44F-8C5D-13830F540A40}" dt="2024-03-06T17:09:30.311" v="124" actId="14100"/>
          <ac:spMkLst>
            <pc:docMk/>
            <pc:sldMk cId="3521579325" sldId="261"/>
            <ac:spMk id="437" creationId="{E1B88473-1C50-1854-9838-4F73A1312EEB}"/>
          </ac:spMkLst>
        </pc:spChg>
        <pc:grpChg chg="mod">
          <ac:chgData name="Siddharth Sule" userId="4e01b469-7140-495e-b0a9-1a1adc6d857b" providerId="ADAL" clId="{21E3F6FA-A6F6-D44F-8C5D-13830F540A40}" dt="2024-03-06T17:10:33.505" v="127" actId="12789"/>
          <ac:grpSpMkLst>
            <pc:docMk/>
            <pc:sldMk cId="3521579325" sldId="261"/>
            <ac:grpSpMk id="9" creationId="{A9FBF345-53FA-1595-8D8F-FB64A2B17CD8}"/>
          </ac:grpSpMkLst>
        </pc:grpChg>
      </pc:sldChg>
      <pc:sldChg chg="mod modShow">
        <pc:chgData name="Siddharth Sule" userId="4e01b469-7140-495e-b0a9-1a1adc6d857b" providerId="ADAL" clId="{21E3F6FA-A6F6-D44F-8C5D-13830F540A40}" dt="2024-03-06T17:07:16.379" v="109" actId="729"/>
        <pc:sldMkLst>
          <pc:docMk/>
          <pc:sldMk cId="1914266763" sldId="262"/>
        </pc:sldMkLst>
      </pc:sldChg>
      <pc:sldChg chg="addSp modSp mod ord">
        <pc:chgData name="Siddharth Sule" userId="4e01b469-7140-495e-b0a9-1a1adc6d857b" providerId="ADAL" clId="{21E3F6FA-A6F6-D44F-8C5D-13830F540A40}" dt="2024-03-06T17:12:55.519" v="174" actId="12789"/>
        <pc:sldMkLst>
          <pc:docMk/>
          <pc:sldMk cId="1196926972" sldId="263"/>
        </pc:sldMkLst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" creationId="{676B5D1C-9567-FCF9-8CAF-D957A4293489}"/>
          </ac:spMkLst>
        </pc:spChg>
        <pc:spChg chg="add mod">
          <ac:chgData name="Siddharth Sule" userId="4e01b469-7140-495e-b0a9-1a1adc6d857b" providerId="ADAL" clId="{21E3F6FA-A6F6-D44F-8C5D-13830F540A40}" dt="2024-03-06T17:12:48.228" v="173" actId="14100"/>
          <ac:spMkLst>
            <pc:docMk/>
            <pc:sldMk cId="1196926972" sldId="263"/>
            <ac:spMk id="3" creationId="{BE8BBB0F-18D4-F95C-1773-220C997CC8E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" creationId="{9A69B1FE-D184-1B38-EBF8-758AF967230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" creationId="{9A3691CA-DD8A-2F04-BB9A-FFECA3B5571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" creationId="{C2690A11-3FAE-418F-E6C2-E44AEF6622E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" creationId="{8B5A5180-F326-A449-53A2-FD3CF303AF2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8" creationId="{48E3F1CA-527F-C8C8-1308-CBF5B67C24F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9" creationId="{3BD60BE6-9AC7-9C41-D774-11AAFD626D64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0" creationId="{13F304B4-9E12-ACB1-939D-98C3E754004A}"/>
          </ac:spMkLst>
        </pc:spChg>
        <pc:spChg chg="add mod">
          <ac:chgData name="Siddharth Sule" userId="4e01b469-7140-495e-b0a9-1a1adc6d857b" providerId="ADAL" clId="{21E3F6FA-A6F6-D44F-8C5D-13830F540A40}" dt="2024-03-06T17:12:45.361" v="172" actId="14100"/>
          <ac:spMkLst>
            <pc:docMk/>
            <pc:sldMk cId="1196926972" sldId="263"/>
            <ac:spMk id="12" creationId="{B83C7BDE-EF4A-D42A-0D44-EC8369BBE6B8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3" creationId="{C46EE5ED-AD27-AC95-2214-3AB2A499B8F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4" creationId="{34940224-FF22-B9F3-2754-AE9000354AA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5" creationId="{9CFA5E2D-8900-7261-E71F-1AD54B9BF3A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6" creationId="{C196E2EF-5F67-B1BB-7280-69331BBB8B5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7" creationId="{CEB791F5-E880-947A-7EB3-26EFA19ACB0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8" creationId="{7520F2C8-45EA-8217-D172-70F8142C1CE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9" creationId="{A8F8EDDD-45C8-9E9F-B651-61D2F497242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0" creationId="{843F4885-E539-B9DE-8782-904EE1B309C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2" creationId="{74D8A0A1-A036-4A10-CA19-3E1000BCF4B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3" creationId="{2F2BB6F4-43B5-10D9-003B-DBA79986C0A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4" creationId="{C2958EC5-9D87-5126-9B73-DA5ADC826FE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5" creationId="{18D9791F-2385-5DBC-D443-A156538B098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6" creationId="{3FF3662E-E3BD-5D0C-B2EB-078DF16CBE5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7" creationId="{F028CA5C-C02C-E777-F501-A3EDA784EEC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8" creationId="{5A72A5E5-0BA5-E86B-BDEB-42C2DB1DA50B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9" creationId="{33D0E553-27DD-CE3F-91E9-EF53B8C99BE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0" creationId="{CA6CD519-63F7-7485-F198-87E024D7362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1" creationId="{2FFF78EC-64E6-4BC7-D4E7-DB86EA39E09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2" creationId="{0E214176-508F-D1B8-BD50-E799CF8607B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3" creationId="{1D60BA36-4F5D-8085-3DCD-8B1772B6FBB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4" creationId="{AB83D693-F006-AE8C-62AA-00C4A4AEAAF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5" creationId="{82113285-F18A-4069-022D-7987C6E60B9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6" creationId="{2D22BC64-4051-8164-5FA5-BD435C4C0F6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7" creationId="{791448B9-1D8F-5162-DF95-7EAA97B9005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8" creationId="{AAC46384-F7FD-4FFD-C0E7-B18B37E37A4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9" creationId="{425DB31A-DBF3-31BE-20A2-EAC766DF756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0" creationId="{462DF325-9A20-C226-6511-FB92975913BB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1" creationId="{A52C2323-7924-4504-050D-6FBF8BD3D02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2" creationId="{E95647EA-D9C0-87DA-8E8D-2E8FEACC310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3" creationId="{58FFE8E6-15F3-92DE-52CF-D2D4A5C1F81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4" creationId="{550F037E-FAD7-CE03-273E-FF0BB04D4AE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5" creationId="{3E0C28E7-A64E-870B-287B-7539D5B82CA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6" creationId="{FA12C77F-DF93-688D-CE16-0D19EA8990F8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7" creationId="{016B728F-25B1-9477-6A5D-DD4572BF739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8" creationId="{4EBB34DE-7592-71EA-59A7-91649536A3D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9" creationId="{5AC595C7-7A4E-0E40-B6AB-BC6BB4FC403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0" creationId="{EA011DEC-F9EC-CE4D-8D47-EE6EE2FF19F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1" creationId="{2C185A99-5BEE-E48E-71D5-B026C9141FAF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2" creationId="{BBD25E02-2D9F-DF61-9DDD-D9898451523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3" creationId="{398B4BE3-BB25-0E8E-7329-1AD4D4129E3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4" creationId="{077856F0-302D-3849-66BF-48A5C32A477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5" creationId="{D1AB0916-9426-F3D4-232D-0B14B1E1EA3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6" creationId="{F81B754D-5C67-A561-9F49-69C49461665F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7" creationId="{42169CF8-6F35-A1F9-763A-D3C7B5D93F6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8" creationId="{F50061D6-A178-2AE0-226D-05AB6DE66D8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9" creationId="{764978F7-D168-CFE3-00EF-AC3DBD5931C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0" creationId="{003932F2-F2D2-3A0C-3F56-2575178417C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1" creationId="{EC6CC800-FFE7-C401-EF65-30F75CD2800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2" creationId="{BF314C69-D83E-31A0-17DB-4A465004B30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3" creationId="{0B80FCC0-4960-E4EB-02A5-2F7EA3F3CF2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4" creationId="{1C140130-9E68-6EAA-E310-36FBE9C8626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5" creationId="{97E38DA8-1B50-2E44-A69C-FAD0FA4D833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6" creationId="{DF68F9F5-6314-B433-E38D-3CD8AC30A34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7" creationId="{4C5407CE-1267-5A9A-96AD-5FBAA7778C1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8" creationId="{3E4C9E1D-B64E-464F-599A-70E295243BB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9" creationId="{F3D1FF4A-508B-567A-BDA2-23FEE90F44F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0" creationId="{1E6DCEE0-48F5-64C9-B053-85517E41031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1" creationId="{4F29DCB4-FD84-81FE-44F1-A869FAA8206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2" creationId="{4D566C20-EF91-8BA8-CBFC-D5170BB3373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3" creationId="{2EB71164-8CCB-C965-11D0-4B1B800BBB8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4" creationId="{D9A9806D-0527-99AB-4BCE-3A0F90DE9B4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5" creationId="{D86A5D8B-31C7-8121-656E-0433CCDCC6D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6" creationId="{B1F2E795-D106-A992-EC91-5828C10AFDF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7" creationId="{1CA8404D-226A-FE77-28E1-C249BA175259}"/>
          </ac:spMkLst>
        </pc:spChg>
        <pc:grpChg chg="mod">
          <ac:chgData name="Siddharth Sule" userId="4e01b469-7140-495e-b0a9-1a1adc6d857b" providerId="ADAL" clId="{21E3F6FA-A6F6-D44F-8C5D-13830F540A40}" dt="2024-03-06T17:12:29.544" v="168" actId="164"/>
          <ac:grpSpMkLst>
            <pc:docMk/>
            <pc:sldMk cId="1196926972" sldId="263"/>
            <ac:grpSpMk id="11" creationId="{FDEBB7A1-36FB-1076-ADE4-1D4FDF3C70EB}"/>
          </ac:grpSpMkLst>
        </pc:grpChg>
        <pc:grpChg chg="add mod">
          <ac:chgData name="Siddharth Sule" userId="4e01b469-7140-495e-b0a9-1a1adc6d857b" providerId="ADAL" clId="{21E3F6FA-A6F6-D44F-8C5D-13830F540A40}" dt="2024-03-06T17:12:55.519" v="174" actId="12789"/>
          <ac:grpSpMkLst>
            <pc:docMk/>
            <pc:sldMk cId="1196926972" sldId="263"/>
            <ac:grpSpMk id="21" creationId="{8406F750-08EC-7388-2247-23F56911881E}"/>
          </ac:grpSpMkLst>
        </pc:grpChg>
        <pc:grpChg chg="mod">
          <ac:chgData name="Siddharth Sule" userId="4e01b469-7140-495e-b0a9-1a1adc6d857b" providerId="ADAL" clId="{21E3F6FA-A6F6-D44F-8C5D-13830F540A40}" dt="2024-03-06T17:12:29.544" v="168" actId="164"/>
          <ac:grpSpMkLst>
            <pc:docMk/>
            <pc:sldMk cId="1196926972" sldId="263"/>
            <ac:grpSpMk id="78" creationId="{5F359608-A931-9E2F-7B37-2E53E6203F69}"/>
          </ac:grpSpMkLst>
        </pc:grpChg>
        <pc:grpChg chg="mod">
          <ac:chgData name="Siddharth Sule" userId="4e01b469-7140-495e-b0a9-1a1adc6d857b" providerId="ADAL" clId="{21E3F6FA-A6F6-D44F-8C5D-13830F540A40}" dt="2024-03-06T17:12:30.755" v="169" actId="164"/>
          <ac:grpSpMkLst>
            <pc:docMk/>
            <pc:sldMk cId="1196926972" sldId="263"/>
            <ac:grpSpMk id="171" creationId="{2ADB413F-D138-A6A7-DBF2-0D2A589D3249}"/>
          </ac:grpSpMkLst>
        </pc:grpChg>
      </pc:sldChg>
    </pc:docChg>
  </pc:docChgLst>
  <pc:docChgLst>
    <pc:chgData name="Siddharth Sule" userId="4e01b469-7140-495e-b0a9-1a1adc6d857b" providerId="ADAL" clId="{961E37A8-EDAC-4344-A4D5-F3B534071381}"/>
    <pc:docChg chg="undo custSel addSld modSld">
      <pc:chgData name="Siddharth Sule" userId="4e01b469-7140-495e-b0a9-1a1adc6d857b" providerId="ADAL" clId="{961E37A8-EDAC-4344-A4D5-F3B534071381}" dt="2024-02-07T09:51:52.536" v="267" actId="12788"/>
      <pc:docMkLst>
        <pc:docMk/>
      </pc:docMkLst>
      <pc:sldChg chg="addSp delSp modSp mod">
        <pc:chgData name="Siddharth Sule" userId="4e01b469-7140-495e-b0a9-1a1adc6d857b" providerId="ADAL" clId="{961E37A8-EDAC-4344-A4D5-F3B534071381}" dt="2024-02-05T22:31:49.193" v="191" actId="2085"/>
        <pc:sldMkLst>
          <pc:docMk/>
          <pc:sldMk cId="0" sldId="256"/>
        </pc:sldMkLst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" creationId="{5DFCA98D-0937-3ECE-BB35-08DDE4A0B3E9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0" creationId="{CD5C5857-5BAA-6055-2D97-509CF7B3F512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4" creationId="{590C677E-630C-74F0-B0A4-ABEDA32C9E9A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5" creationId="{9F2D5D05-E88A-EDF3-338C-F12FB2D8EA65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9" creationId="{DD939884-05C0-9676-8905-F729A5F1C303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2" creationId="{D448CDD0-82DC-8DD4-FB36-394BC568FB7B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4" creationId="{4AF905C7-B944-ABFD-00D6-D91A88F95CB2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5" creationId="{85F999C6-6CB1-52DA-DD11-03A81A2454BE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8" creationId="{593D655A-B88A-501E-AE7D-25734C222B8D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9" creationId="{746BC849-EB21-0517-BAD4-5F9981BA69A9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0" creationId="{4080968C-AD12-2A4D-8E7E-B1E29B80A3B6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1" creationId="{B1CF9F27-E1FF-5064-9C65-643D2E128767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3" creationId="{079615E3-C4AE-FD21-DBEC-7BC2E338A937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5" creationId="{8110F3B7-0BBB-99E2-69E5-493B40DDA5A4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6" creationId="{26BA2426-1966-1EEA-36C3-E16899042F94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29:25.798" v="172" actId="338"/>
          <ac:grpSpMkLst>
            <pc:docMk/>
            <pc:sldMk cId="0" sldId="256"/>
            <ac:grpSpMk id="2" creationId="{6B251A7C-1014-93B0-9B1C-4C80CBB7F7E9}"/>
          </ac:grpSpMkLst>
        </pc:grpChg>
        <pc:grpChg chg="add mod">
          <ac:chgData name="Siddharth Sule" userId="4e01b469-7140-495e-b0a9-1a1adc6d857b" providerId="ADAL" clId="{961E37A8-EDAC-4344-A4D5-F3B534071381}" dt="2024-02-05T22:29:25.798" v="172" actId="338"/>
          <ac:grpSpMkLst>
            <pc:docMk/>
            <pc:sldMk cId="0" sldId="256"/>
            <ac:grpSpMk id="3" creationId="{E871C99B-925C-2AAA-0B6F-F5993B1B7749}"/>
          </ac:grpSpMkLst>
        </pc:grpChg>
        <pc:grpChg chg="del">
          <ac:chgData name="Siddharth Sule" userId="4e01b469-7140-495e-b0a9-1a1adc6d857b" providerId="ADAL" clId="{961E37A8-EDAC-4344-A4D5-F3B534071381}" dt="2024-02-05T22:28:57.881" v="168" actId="165"/>
          <ac:grpSpMkLst>
            <pc:docMk/>
            <pc:sldMk cId="0" sldId="256"/>
            <ac:grpSpMk id="8" creationId="{73B29548-E1AF-A2CB-F0C2-171D6224C3BA}"/>
          </ac:grpSpMkLst>
        </pc:grpChg>
        <pc:grpChg chg="del">
          <ac:chgData name="Siddharth Sule" userId="4e01b469-7140-495e-b0a9-1a1adc6d857b" providerId="ADAL" clId="{961E37A8-EDAC-4344-A4D5-F3B534071381}" dt="2024-02-05T22:28:57.881" v="168" actId="165"/>
          <ac:grpSpMkLst>
            <pc:docMk/>
            <pc:sldMk cId="0" sldId="256"/>
            <ac:grpSpMk id="44" creationId="{A882ADE0-BC0E-CD47-B2E9-37A1FCAA3DDE}"/>
          </ac:grpSpMkLst>
        </pc:grp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12" creationId="{B708C888-DB67-8E14-D75E-3198198F73C1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13" creationId="{7A11A53A-1350-6D57-599A-5E0B92462069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26" creationId="{4DAED831-11F5-B670-0C64-B6DCA09E67A9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27" creationId="{994CAC6E-DB21-5BB6-4102-5E93ADD883EE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2" creationId="{DAB98740-7A01-E97A-8BF0-6B3C98AADEB7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4" creationId="{3E9B1D00-EC84-45A1-4933-932573AE842D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8" creationId="{C9FCBBC0-2CAB-5E5B-5111-456CB04F6F46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5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9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32:24.342" v="194" actId="1582"/>
        <pc:sldMkLst>
          <pc:docMk/>
          <pc:sldMk cId="0" sldId="259"/>
        </pc:sldMkLst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4" creationId="{C52325BE-26F1-0051-FA11-898EAC96D7A5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5" creationId="{D5605DA0-0721-A157-D023-86175AFF3D82}"/>
          </ac:spMkLst>
        </pc:spChg>
        <pc:spChg chg="mod">
          <ac:chgData name="Siddharth Sule" userId="4e01b469-7140-495e-b0a9-1a1adc6d857b" providerId="ADAL" clId="{961E37A8-EDAC-4344-A4D5-F3B534071381}" dt="2024-02-05T22:26:04.622" v="116" actId="403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45.391" v="108" actId="404"/>
          <ac:spMkLst>
            <pc:docMk/>
            <pc:sldMk cId="0" sldId="259"/>
            <ac:spMk id="31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12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13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6:09.505" v="118" actId="403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23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24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30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3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45.391" v="108" actId="404"/>
          <ac:spMkLst>
            <pc:docMk/>
            <pc:sldMk cId="0" sldId="259"/>
            <ac:spMk id="33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24.455" v="189" actId="404"/>
          <ac:spMkLst>
            <pc:docMk/>
            <pc:sldMk cId="0" sldId="259"/>
            <ac:spMk id="33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3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14.878" v="188" actId="404"/>
          <ac:spMkLst>
            <pc:docMk/>
            <pc:sldMk cId="0" sldId="259"/>
            <ac:spMk id="33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3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4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5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5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5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65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30:42.086" v="178" actId="14100"/>
          <ac:grpSpMkLst>
            <pc:docMk/>
            <pc:sldMk cId="0" sldId="259"/>
            <ac:grpSpMk id="2" creationId="{084A38D5-D460-BD2C-A200-B36CF99B6594}"/>
          </ac:grpSpMkLst>
        </pc:grpChg>
        <pc:grpChg chg="add mod">
          <ac:chgData name="Siddharth Sule" userId="4e01b469-7140-495e-b0a9-1a1adc6d857b" providerId="ADAL" clId="{961E37A8-EDAC-4344-A4D5-F3B534071381}" dt="2024-02-05T22:30:53.242" v="180" actId="166"/>
          <ac:grpSpMkLst>
            <pc:docMk/>
            <pc:sldMk cId="0" sldId="259"/>
            <ac:grpSpMk id="3" creationId="{7A0C154B-B3C8-4139-1984-D5BE7E0F30A9}"/>
          </ac:grpSpMkLst>
        </pc:grpChg>
        <pc:grpChg chg="mod">
          <ac:chgData name="Siddharth Sule" userId="4e01b469-7140-495e-b0a9-1a1adc6d857b" providerId="ADAL" clId="{961E37A8-EDAC-4344-A4D5-F3B534071381}" dt="2024-02-05T22:10:25.186" v="49" actId="1076"/>
          <ac:grpSpMkLst>
            <pc:docMk/>
            <pc:sldMk cId="0" sldId="259"/>
            <ac:grpSpMk id="8" creationId="{2D58A44E-314C-9661-E261-9667F361E61E}"/>
          </ac:grpSpMkLst>
        </pc:grpChg>
        <pc:grpChg chg="del mod">
          <ac:chgData name="Siddharth Sule" userId="4e01b469-7140-495e-b0a9-1a1adc6d857b" providerId="ADAL" clId="{961E37A8-EDAC-4344-A4D5-F3B534071381}" dt="2024-02-05T22:30:13.585" v="175" actId="165"/>
          <ac:grpSpMkLst>
            <pc:docMk/>
            <pc:sldMk cId="0" sldId="259"/>
            <ac:grpSpMk id="10" creationId="{ECD554A0-D041-54DD-D460-7DB9E0C16161}"/>
          </ac:grpSpMkLst>
        </pc:grp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35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3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5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57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28:48.547" v="167" actId="164"/>
        <pc:sldMkLst>
          <pc:docMk/>
          <pc:sldMk cId="0" sldId="260"/>
        </pc:sldMkLst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" creationId="{60E7015A-2220-3DD0-CF20-D970BD6149A3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" creationId="{E2B46ABD-101B-4A17-AB7C-D10FA1B76E51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5" creationId="{EFA0C236-0423-E849-5082-B2A9852D0EB1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6" creationId="{06063763-B3C1-5376-CA3B-6C4BA2782EC2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7" creationId="{0AE25262-64B3-B2B6-B57E-40173A96D94C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8" creationId="{B4F3287C-158E-F0A9-F0FF-C52DCE7B259F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2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2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4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4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5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2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28:48.547" v="167" actId="164"/>
          <ac:grpSpMkLst>
            <pc:docMk/>
            <pc:sldMk cId="0" sldId="260"/>
            <ac:grpSpMk id="13" creationId="{463BC4F8-29B7-D0CF-70B5-ED449095BDF2}"/>
          </ac:grpSpMkLst>
        </pc:grpChg>
        <pc:grpChg chg="del">
          <ac:chgData name="Siddharth Sule" userId="4e01b469-7140-495e-b0a9-1a1adc6d857b" providerId="ADAL" clId="{961E37A8-EDAC-4344-A4D5-F3B534071381}" dt="2024-02-05T22:27:10.311" v="136" actId="165"/>
          <ac:grpSpMkLst>
            <pc:docMk/>
            <pc:sldMk cId="0" sldId="260"/>
            <ac:grpSpMk id="31" creationId="{11236B1E-EB49-62D5-E386-1B94CFDB3287}"/>
          </ac:grpSpMkLst>
        </pc:grp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75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1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1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3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5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37:27.874" v="197" actId="12789"/>
        <pc:sldMkLst>
          <pc:docMk/>
          <pc:sldMk cId="3521579325" sldId="261"/>
        </pc:sldMkLst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" creationId="{227A7863-834E-462B-255B-697822B4CDA7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" creationId="{4445744B-D4F9-8079-7DE5-BEB9DA55DE2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5" creationId="{937A531E-9848-C656-EED8-AEA61F1E2FA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6" creationId="{1DE38133-750C-3B94-4966-F25F27AE225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7" creationId="{A35848A2-2792-CE0F-99FF-714FBF37EC6E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8" creationId="{3555F729-B657-65E0-0CC9-36E61B9B9C72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15" creationId="{FC23872D-FE5C-2413-E4CF-ECA920300C3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16" creationId="{9FD3E39A-B872-EACB-9457-834680BBC19E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6" creationId="{31524BDE-1D47-103E-A667-82251E1B1467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7" creationId="{9D30A9C3-7424-7D1F-DCF3-DD24C73BA28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9" creationId="{BFC4CA40-D48D-1FB4-FEE9-75C99A2DB78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0" creationId="{A9B43268-1520-0659-2D80-AABCE887302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4" creationId="{362F52AA-FB82-9168-C9DB-A7E704AF03B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5" creationId="{856DF9E5-1171-512D-7BEA-89C7101FBB4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6" creationId="{DA187F60-ADC4-7D05-5CC4-90C9D9CF0C9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7" creationId="{6556E1FA-797F-99DC-194D-FFC6BF279C0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1" creationId="{47DDE507-0B15-F881-4943-9D94195C4EC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2" creationId="{0349D0DD-8593-018A-BFEC-8D507B1A6E0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3" creationId="{6B527304-5B09-700C-1DD9-D6D69C0FF9C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5" creationId="{3A014120-D459-1B6C-780C-A7132AB5EC8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6" creationId="{C09BF4EF-A33B-0060-DBB1-A3E1D5C523A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0" creationId="{95E1A1F1-7C75-BA26-472D-23D23BEB186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1" creationId="{20900EE7-8DE4-1014-109F-66F4AAF654B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6" creationId="{33DD1321-819E-33D7-C6CE-66FC7FB7D69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7" creationId="{E1817906-3CC4-2CFB-75B8-E6F4A8C51ED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8" creationId="{BBD19D1F-BCEA-151F-3889-342A9E2ECD7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9" creationId="{A384C7BB-092B-F21D-5C10-54FBECCCB83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24" creationId="{31875CD1-1C6C-CD51-4AF2-ECCEC09786B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29" creationId="{8A0C9EB4-5F30-3A00-CD79-89915FD236DF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0" creationId="{951790C5-DD80-A191-FD98-6FD73559327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1" creationId="{852E2157-22E6-01C4-8F0C-8CF0FC501416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2" creationId="{8C6B1726-B0AE-C2FE-DD00-87C017CBD476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3" creationId="{D351521A-C6A1-214B-86C6-EEEEF3F31FD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4" creationId="{159DAD70-0C98-4FDC-99E5-86864C2E969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7" creationId="{E1B88473-1C50-1854-9838-4F73A1312EE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45" creationId="{4A2603D8-EF85-AFDB-0693-A7A2367FD114}"/>
          </ac:spMkLst>
        </pc:spChg>
        <pc:spChg chg="del mod">
          <ac:chgData name="Siddharth Sule" userId="4e01b469-7140-495e-b0a9-1a1adc6d857b" providerId="ADAL" clId="{961E37A8-EDAC-4344-A4D5-F3B534071381}" dt="2024-02-05T22:07:44.337" v="31" actId="478"/>
          <ac:spMkLst>
            <pc:docMk/>
            <pc:sldMk cId="3521579325" sldId="261"/>
            <ac:spMk id="447" creationId="{C88D3B26-7432-5AE9-23A2-25C4249F2DD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54" creationId="{025123DB-CED7-292D-E4F1-ADEDB37B5E2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55" creationId="{B123FB77-67F6-8A26-C805-9C3027955FB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0" creationId="{44166364-9CBC-83A8-48D1-687C5BB3394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1" creationId="{2B9A1CF0-8D27-BA49-0BC7-051EBDB8F88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2" creationId="{390A83D4-8A93-762A-20BF-F7DECD5F5CBB}"/>
          </ac:spMkLst>
        </pc:spChg>
        <pc:grpChg chg="add mod">
          <ac:chgData name="Siddharth Sule" userId="4e01b469-7140-495e-b0a9-1a1adc6d857b" providerId="ADAL" clId="{961E37A8-EDAC-4344-A4D5-F3B534071381}" dt="2024-02-05T22:37:27.874" v="197" actId="12789"/>
          <ac:grpSpMkLst>
            <pc:docMk/>
            <pc:sldMk cId="3521579325" sldId="261"/>
            <ac:grpSpMk id="9" creationId="{A9FBF345-53FA-1595-8D8F-FB64A2B17CD8}"/>
          </ac:grpSpMkLst>
        </pc:grpChg>
        <pc:cxnChg chg="add 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2" creationId="{3AE972DF-7A02-0000-A2EF-3C6DBFDF3F8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75" creationId="{B0E3C5C0-1EF7-7B9E-BB49-82E69B0B047A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1" creationId="{008BA98F-C737-1BD4-8C11-D8578A5C23C8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2" creationId="{411F73E3-FEF0-C8CC-9552-72BF2F634759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3" creationId="{77419549-1E4C-62DB-2F1C-4363F7F0CDC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8" creationId="{04C5113B-EF3D-1A27-8016-7B03D0B988B1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9" creationId="{CF001CB6-8BD5-3ED6-BBBE-607237AA56B5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0" creationId="{5EE387A0-F272-41F0-EF7F-25A3D076CD1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4" creationId="{8746D057-8B99-38CF-6A11-97893F8DF884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7" creationId="{E958C83F-FC7C-B7B2-33D1-9217C08845ED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2" creationId="{C8694900-E4A0-2B9C-D6E6-987C2B4B0105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3" creationId="{582D8FDD-DAE3-A4EC-B266-1C81D81AF026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4" creationId="{F3C7F07B-D746-48BD-BFB6-BB070D21946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0" creationId="{FB33A65D-D001-5155-3F54-FA2A2E2EE35A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1" creationId="{D46C7105-89BB-8D1D-733C-F59294394C9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2" creationId="{7C43F07A-0980-ECEE-EC9B-9CD2C7A387C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3" creationId="{B39A16F2-736A-B26D-5317-251A134E014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38" creationId="{BF82710B-2711-3569-6461-7D9E0C0884F4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3" creationId="{1D3B96BC-F7C1-7DA2-454D-347C613C01C8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4" creationId="{897B7C26-42FD-AB83-B012-BFCDA47EE17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6" creationId="{AF03DDFC-C38E-6FBF-0986-70EB18F296AB}"/>
          </ac:cxnSpMkLst>
        </pc:cxnChg>
        <pc:cxnChg chg="del mod">
          <ac:chgData name="Siddharth Sule" userId="4e01b469-7140-495e-b0a9-1a1adc6d857b" providerId="ADAL" clId="{961E37A8-EDAC-4344-A4D5-F3B534071381}" dt="2024-02-05T22:07:45.991" v="32" actId="478"/>
          <ac:cxnSpMkLst>
            <pc:docMk/>
            <pc:sldMk cId="3521579325" sldId="261"/>
            <ac:cxnSpMk id="448" creationId="{0F035063-2D3E-9C61-F046-7A96F7F6ED48}"/>
          </ac:cxnSpMkLst>
        </pc:cxnChg>
        <pc:cxnChg chg="del mod">
          <ac:chgData name="Siddharth Sule" userId="4e01b469-7140-495e-b0a9-1a1adc6d857b" providerId="ADAL" clId="{961E37A8-EDAC-4344-A4D5-F3B534071381}" dt="2024-02-05T22:07:47.248" v="33" actId="478"/>
          <ac:cxnSpMkLst>
            <pc:docMk/>
            <pc:sldMk cId="3521579325" sldId="261"/>
            <ac:cxnSpMk id="449" creationId="{8385B53F-5BD6-3563-05D6-F6423A44A33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6" creationId="{64B00D01-35DD-D4CC-4D2C-ADB126A6F0C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7" creationId="{A3410A84-6097-7283-4010-2BE3ABF95EF1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8" creationId="{D55EAE83-A15C-3889-F6B1-80D9E33F40EB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9" creationId="{AF844F5C-1C8F-A1FD-A2FC-BA5EB5BE378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3" creationId="{3485E93B-E121-C3D2-D486-EF87834D7FD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4" creationId="{5E07DAB0-6782-7B0A-4C4B-0C9450DC11D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5" creationId="{1883750A-2D8E-359D-105C-53D9B4CAA0C9}"/>
          </ac:cxnSpMkLst>
        </pc:cxnChg>
      </pc:sldChg>
      <pc:sldChg chg="modSp mod">
        <pc:chgData name="Siddharth Sule" userId="4e01b469-7140-495e-b0a9-1a1adc6d857b" providerId="ADAL" clId="{961E37A8-EDAC-4344-A4D5-F3B534071381}" dt="2024-02-05T22:09:07.127" v="41" actId="2711"/>
        <pc:sldMkLst>
          <pc:docMk/>
          <pc:sldMk cId="1914266763" sldId="262"/>
        </pc:sldMkLst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2" creationId="{EB2F90D7-F3E3-1E14-7504-70D71DFB88A8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3" creationId="{5565348F-AFAE-D0AE-768E-872B21FCC5DB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4" creationId="{4AA8C0C0-690B-C97F-C225-49C4D85E159A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5" creationId="{6A18722A-8963-F680-2CC8-DF4D7B3D314A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6" creationId="{CA99CDFE-D272-E316-3B2A-D1C3CEE58C3E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7" creationId="{88B69A90-95CF-46A4-99D4-F79B5E2542BF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8" creationId="{8DB85350-53F3-F3ED-B69E-D3F98689B224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9" creationId="{8DF98610-AF07-7CD0-F9B4-FC9F52960D44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10" creationId="{0126F442-8359-2508-0339-A070213AFAE4}"/>
          </ac:spMkLst>
        </pc:spChg>
      </pc:sldChg>
      <pc:sldChg chg="addSp delSp modSp new mod modShow">
        <pc:chgData name="Siddharth Sule" userId="4e01b469-7140-495e-b0a9-1a1adc6d857b" providerId="ADAL" clId="{961E37A8-EDAC-4344-A4D5-F3B534071381}" dt="2024-02-07T09:51:52.536" v="267" actId="12788"/>
        <pc:sldMkLst>
          <pc:docMk/>
          <pc:sldMk cId="1196926972" sldId="263"/>
        </pc:sldMkLst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" creationId="{676B5D1C-9567-FCF9-8CAF-D957A4293489}"/>
          </ac:spMkLst>
        </pc:spChg>
        <pc:spChg chg="add mod">
          <ac:chgData name="Siddharth Sule" userId="4e01b469-7140-495e-b0a9-1a1adc6d857b" providerId="ADAL" clId="{961E37A8-EDAC-4344-A4D5-F3B534071381}" dt="2024-02-07T09:44:22.275" v="204" actId="1076"/>
          <ac:spMkLst>
            <pc:docMk/>
            <pc:sldMk cId="1196926972" sldId="263"/>
            <ac:spMk id="3" creationId="{6EEB9770-E077-7C92-929D-10D877078D8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" creationId="{9A69B1FE-D184-1B38-EBF8-758AF967230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" creationId="{9A3691CA-DD8A-2F04-BB9A-FFECA3B5571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" creationId="{C2690A11-3FAE-418F-E6C2-E44AEF6622E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" creationId="{8B5A5180-F326-A449-53A2-FD3CF303AF2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8" creationId="{48E3F1CA-527F-C8C8-1308-CBF5B67C24F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9" creationId="{3BD60BE6-9AC7-9C41-D774-11AAFD626D64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0" creationId="{13F304B4-9E12-ACB1-939D-98C3E754004A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3" creationId="{C46EE5ED-AD27-AC95-2214-3AB2A499B8F1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4" creationId="{34940224-FF22-B9F3-2754-AE9000354AAA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5" creationId="{9CFA5E2D-8900-7261-E71F-1AD54B9BF3AC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6" creationId="{C196E2EF-5F67-B1BB-7280-69331BBB8B56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7" creationId="{CEB791F5-E880-947A-7EB3-26EFA19ACB06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8" creationId="{7520F2C8-45EA-8217-D172-70F8142C1CE9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9" creationId="{A8F8EDDD-45C8-9E9F-B651-61D2F4972427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0" creationId="{843F4885-E539-B9DE-8782-904EE1B309C0}"/>
          </ac:spMkLst>
        </pc:spChg>
        <pc:spChg chg="add del mod">
          <ac:chgData name="Siddharth Sule" userId="4e01b469-7140-495e-b0a9-1a1adc6d857b" providerId="ADAL" clId="{961E37A8-EDAC-4344-A4D5-F3B534071381}" dt="2024-02-07T09:46:27.044" v="228"/>
          <ac:spMkLst>
            <pc:docMk/>
            <pc:sldMk cId="1196926972" sldId="263"/>
            <ac:spMk id="21" creationId="{4E80DF9B-77B5-AEDC-1DA2-8EF63F079AC4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2" creationId="{74D8A0A1-A036-4A10-CA19-3E1000BCF4B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3" creationId="{2F2BB6F4-43B5-10D9-003B-DBA79986C0A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4" creationId="{C2958EC5-9D87-5126-9B73-DA5ADC826FE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5" creationId="{18D9791F-2385-5DBC-D443-A156538B098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6" creationId="{3FF3662E-E3BD-5D0C-B2EB-078DF16CBE5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7" creationId="{F028CA5C-C02C-E777-F501-A3EDA784EEC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8" creationId="{5A72A5E5-0BA5-E86B-BDEB-42C2DB1DA50B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9" creationId="{33D0E553-27DD-CE3F-91E9-EF53B8C99BE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0" creationId="{CA6CD519-63F7-7485-F198-87E024D7362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1" creationId="{2FFF78EC-64E6-4BC7-D4E7-DB86EA39E09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2" creationId="{0E214176-508F-D1B8-BD50-E799CF8607B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3" creationId="{1D60BA36-4F5D-8085-3DCD-8B1772B6FBB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4" creationId="{AB83D693-F006-AE8C-62AA-00C4A4AEAAF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5" creationId="{82113285-F18A-4069-022D-7987C6E60B9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6" creationId="{2D22BC64-4051-8164-5FA5-BD435C4C0F6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7" creationId="{791448B9-1D8F-5162-DF95-7EAA97B9005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8" creationId="{AAC46384-F7FD-4FFD-C0E7-B18B37E37A4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9" creationId="{425DB31A-DBF3-31BE-20A2-EAC766DF756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0" creationId="{462DF325-9A20-C226-6511-FB92975913BB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1" creationId="{A52C2323-7924-4504-050D-6FBF8BD3D029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2" creationId="{E95647EA-D9C0-87DA-8E8D-2E8FEACC310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3" creationId="{58FFE8E6-15F3-92DE-52CF-D2D4A5C1F81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4" creationId="{550F037E-FAD7-CE03-273E-FF0BB04D4AE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5" creationId="{3E0C28E7-A64E-870B-287B-7539D5B82CA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6" creationId="{FA12C77F-DF93-688D-CE16-0D19EA8990F8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7" creationId="{016B728F-25B1-9477-6A5D-DD4572BF739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8" creationId="{4EBB34DE-7592-71EA-59A7-91649536A3D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9" creationId="{5AC595C7-7A4E-0E40-B6AB-BC6BB4FC4039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0" creationId="{EA011DEC-F9EC-CE4D-8D47-EE6EE2FF19F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1" creationId="{2C185A99-5BEE-E48E-71D5-B026C9141FAF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2" creationId="{BBD25E02-2D9F-DF61-9DDD-D9898451523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3" creationId="{398B4BE3-BB25-0E8E-7329-1AD4D4129E3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4" creationId="{077856F0-302D-3849-66BF-48A5C32A477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5" creationId="{D1AB0916-9426-F3D4-232D-0B14B1E1EA3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6" creationId="{F81B754D-5C67-A561-9F49-69C49461665F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7" creationId="{42169CF8-6F35-A1F9-763A-D3C7B5D93F6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8" creationId="{F50061D6-A178-2AE0-226D-05AB6DE66D8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9" creationId="{764978F7-D168-CFE3-00EF-AC3DBD5931C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0" creationId="{003932F2-F2D2-3A0C-3F56-2575178417C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1" creationId="{EC6CC800-FFE7-C401-EF65-30F75CD2800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2" creationId="{BF314C69-D83E-31A0-17DB-4A465004B30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3" creationId="{0B80FCC0-4960-E4EB-02A5-2F7EA3F3CF2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4" creationId="{1C140130-9E68-6EAA-E310-36FBE9C8626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5" creationId="{97E38DA8-1B50-2E44-A69C-FAD0FA4D833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6" creationId="{DF68F9F5-6314-B433-E38D-3CD8AC30A34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7" creationId="{4C5407CE-1267-5A9A-96AD-5FBAA7778C1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8" creationId="{3E4C9E1D-B64E-464F-599A-70E295243BB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9" creationId="{F3D1FF4A-508B-567A-BDA2-23FEE90F44F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0" creationId="{1E6DCEE0-48F5-64C9-B053-85517E41031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1" creationId="{4F29DCB4-FD84-81FE-44F1-A869FAA8206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2" creationId="{4D566C20-EF91-8BA8-CBFC-D5170BB3373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3" creationId="{2EB71164-8CCB-C965-11D0-4B1B800BBB8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4" creationId="{D9A9806D-0527-99AB-4BCE-3A0F90DE9B4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5" creationId="{D86A5D8B-31C7-8121-656E-0433CCDCC6D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6" creationId="{B1F2E795-D106-A992-EC91-5828C10AFDF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7" creationId="{1CA8404D-226A-FE77-28E1-C249BA175259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0" creationId="{0BC28012-D703-9F00-12AF-A929B7F8C4E4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1" creationId="{64325D94-3001-A44C-F952-FD9341E16BD4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2" creationId="{766826DC-68A8-1B5F-4E61-823B5F66E2B1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3" creationId="{972B1D8B-3BAD-676D-DCBA-F50613CD73D2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4" creationId="{4E2E12D5-4553-CB00-75BF-BDD0A45D7A38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5" creationId="{4E8A0BF4-3F83-E677-4813-26C3325DAEBF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6" creationId="{3EF72E2F-B1BE-769A-2DAE-5E2D9D5CAFD8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7" creationId="{18597A15-CA67-9BA1-77B7-ED18539270D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89" creationId="{E144887E-9CFC-D505-86A4-C2AE23B689B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0" creationId="{618A8A8C-0BB8-4120-DE0C-A0DEB61B5D8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1" creationId="{B8A26923-691A-D9B6-085C-8B58F4C803F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2" creationId="{3D8CD97C-A625-EE9E-F83B-90C864571F1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3" creationId="{F9AAFDCE-46DA-D0AA-74D6-1851E626D4F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4" creationId="{FF0B247E-F097-03D9-8A42-981ECF5C70D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5" creationId="{FE2E3C15-3870-CBBE-A89F-70C48628AE3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6" creationId="{04B5315F-ACE3-3068-68EA-55A15055A22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8" creationId="{6E8FB09E-D27C-2208-A4D7-A0592CDDF55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9" creationId="{83C4D21D-3581-9B17-3957-C202D621735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0" creationId="{4CB591C3-7093-40BD-CBDC-EE01B069111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1" creationId="{652FF225-2590-88F0-23D3-BAE0FC39EBB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2" creationId="{4CFF3B21-3AEF-8305-6A73-77267BB1927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3" creationId="{0E331815-F79D-B1A2-8B24-2C9DAE1F449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4" creationId="{AC1778B3-B4E4-D0A8-0127-D2D8DD57BD6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5" creationId="{FE29A2BA-23E5-BD40-106F-044F61079AE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6" creationId="{880752C7-D371-11B6-0C90-B3ED144E0F34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7" creationId="{7448E043-6EA9-8A5A-FDDE-368D7FDE3ADB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8" creationId="{C45A5068-C7CE-CC2E-B279-8D7F7BFCBE8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9" creationId="{5C567FA0-58A3-BCB3-97D3-1254D105C8D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0" creationId="{6041626F-A7CC-5509-B727-CF66712079E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1" creationId="{12C50CA9-3C9F-DC85-373E-50EEF3A8E07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2" creationId="{C647A797-DBA2-CD0B-EA5C-72793A43722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3" creationId="{1DBC5341-7DC6-3021-F02F-14C35C1766B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4" creationId="{483D1B9C-20DD-8B26-F067-00D83C813B8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5" creationId="{DAA646BD-7324-B940-F960-C7D58EAC92B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6" creationId="{F4D0A02D-5EDE-D9AB-DD36-07EF09DF461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7" creationId="{2AACC11F-66C4-067B-DC6A-2436142FA81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8" creationId="{D3737C85-0A5B-284F-7B21-1F4871B82E0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9" creationId="{B3AC4CF8-E9EB-672C-709D-05DB333ECC9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0" creationId="{D3CB24CE-22C2-CF3C-4A1D-90A277C3981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1" creationId="{1BC30C6C-3D6F-7EF5-AA03-68C427ADF23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2" creationId="{E757F3E8-5F61-3C98-26D0-7FA607B6D9E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3" creationId="{E0B0F276-3CD1-121A-CE3D-FFE27160145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4" creationId="{33F79DE4-36B0-4A19-1F86-0E0E17A0516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5" creationId="{D977B66F-CB99-377D-19B2-ED9F1B2E2F7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6" creationId="{64850BC9-6855-0A3C-0A73-966E30D5E72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7" creationId="{6348556E-4F17-950C-4185-A98E3226BB7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8" creationId="{4CC6DC77-12FB-42D2-6FF8-E3047C50590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9" creationId="{35632562-DB01-3B34-C5FE-AB914ADE5CB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0" creationId="{A339BD5B-2F3B-0A1B-2AD4-800DC3DB05D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1" creationId="{BFC03BFA-CA5D-B464-57E7-4343BB4BF01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2" creationId="{631ACCC3-861F-91A6-D18B-E5D7A2EC2EC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3" creationId="{B73029B5-20E1-58F6-2542-A385D2662A1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4" creationId="{DDA8E955-06DD-8052-28E1-08C58143745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5" creationId="{87114258-1428-5D7C-CE3E-3F4D429CE54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6" creationId="{90B62D80-EF48-92AB-6BA6-C5C48044470A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7" creationId="{1881BC7B-E5FE-F717-BD17-B2F6E36BDBB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8" creationId="{BF94D63A-79D3-F036-BA77-A6E0DC65ADA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9" creationId="{61550A0D-4274-595C-FC4F-D299828CE09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0" creationId="{36BA8CDA-5713-4BA4-0480-F795AB1CBCF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1" creationId="{2171BC6A-11CA-5847-9241-518484EB0F9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2" creationId="{DAE3EB0A-019F-40D3-EB93-F67CE9E172A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3" creationId="{1833BE22-D1FD-CFE7-558F-C6A17A70EB2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4" creationId="{E6250261-2935-1B87-F77F-C47ED31F53C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5" creationId="{E22D59C5-4D14-0844-7D8B-2A73EE2740D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6" creationId="{1C416624-7AC9-3680-4BC1-6D214CB5714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7" creationId="{54AA8D77-CF9C-C763-752E-F6AC3C2DB67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8" creationId="{402642C2-AE03-2EDC-C2E1-2F1E7CD0982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9" creationId="{A4A10676-819D-293D-6FC4-46775F4054E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0" creationId="{4B3B9510-3C35-7187-407F-8DA60D946204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1" creationId="{4CEF101D-94D5-B344-D2B0-80AE91480C3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2" creationId="{2953A956-1503-A88B-A78F-00D59918BF2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3" creationId="{DEE53F27-B924-6008-5C19-03392B1EFC4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4" creationId="{B4CAF76E-15C3-49B2-0E36-5731E828900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5" creationId="{E526AD8C-DF4A-E54D-DB2F-907FED7F65D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6" creationId="{5EA13BB1-C9D4-6460-083D-B86350FEA54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7" creationId="{F13B24FF-F5EE-54F2-7733-6E8652E9FFD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8" creationId="{867692FD-0678-DAA1-EFD5-26BCA834E77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9" creationId="{9A2AABC4-C7FC-9EC6-7844-ED3A38E4102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60" creationId="{1D03542D-61BA-F98B-C280-FE8DAE60815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61" creationId="{1F3ABACA-8DE7-49DF-F782-A5E3788D5A44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3" creationId="{5AD16EDE-6EDE-0B40-7FFC-9C648831FFDA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4" creationId="{BA0633B6-0720-F2DD-6DD5-D694599AAACB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5" creationId="{3DCA1B34-07E9-C36E-54E9-931707C52282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6" creationId="{F20ACFB5-1164-76DC-E132-1824DDB4B887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7" creationId="{331FB603-CF61-06A4-8E89-BA0F97A659D8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8" creationId="{59228043-A26C-BF10-3FB7-5DDC1DCFC831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9" creationId="{5995E799-A361-02E8-D3B2-080A94F9BE63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70" creationId="{ED3CFEBD-C74D-B8A1-5416-C052DFBF245C}"/>
          </ac:spMkLst>
        </pc:spChg>
        <pc:grpChg chg="add mod">
          <ac:chgData name="Siddharth Sule" userId="4e01b469-7140-495e-b0a9-1a1adc6d857b" providerId="ADAL" clId="{961E37A8-EDAC-4344-A4D5-F3B534071381}" dt="2024-02-07T09:51:46.569" v="266" actId="164"/>
          <ac:grpSpMkLst>
            <pc:docMk/>
            <pc:sldMk cId="1196926972" sldId="263"/>
            <ac:grpSpMk id="11" creationId="{FDEBB7A1-36FB-1076-ADE4-1D4FDF3C70EB}"/>
          </ac:grpSpMkLst>
        </pc:grpChg>
        <pc:grpChg chg="add del mod">
          <ac:chgData name="Siddharth Sule" userId="4e01b469-7140-495e-b0a9-1a1adc6d857b" providerId="ADAL" clId="{961E37A8-EDAC-4344-A4D5-F3B534071381}" dt="2024-02-07T09:46:07.868" v="223" actId="165"/>
          <ac:grpSpMkLst>
            <pc:docMk/>
            <pc:sldMk cId="1196926972" sldId="263"/>
            <ac:grpSpMk id="12" creationId="{EB754974-1717-CAC5-63D9-22F2735F5DEF}"/>
          </ac:grpSpMkLst>
        </pc:grpChg>
        <pc:grpChg chg="add mod">
          <ac:chgData name="Siddharth Sule" userId="4e01b469-7140-495e-b0a9-1a1adc6d857b" providerId="ADAL" clId="{961E37A8-EDAC-4344-A4D5-F3B534071381}" dt="2024-02-07T09:51:46.569" v="266" actId="164"/>
          <ac:grpSpMkLst>
            <pc:docMk/>
            <pc:sldMk cId="1196926972" sldId="263"/>
            <ac:grpSpMk id="78" creationId="{5F359608-A931-9E2F-7B37-2E53E6203F69}"/>
          </ac:grpSpMkLst>
        </pc:grpChg>
        <pc:grpChg chg="add mod">
          <ac:chgData name="Siddharth Sule" userId="4e01b469-7140-495e-b0a9-1a1adc6d857b" providerId="ADAL" clId="{961E37A8-EDAC-4344-A4D5-F3B534071381}" dt="2024-02-07T09:47:17.945" v="239" actId="571"/>
          <ac:grpSpMkLst>
            <pc:docMk/>
            <pc:sldMk cId="1196926972" sldId="263"/>
            <ac:grpSpMk id="79" creationId="{41710042-57B3-4C05-E94C-55CC08F970FE}"/>
          </ac:grpSpMkLst>
        </pc:grpChg>
        <pc:grpChg chg="add mod">
          <ac:chgData name="Siddharth Sule" userId="4e01b469-7140-495e-b0a9-1a1adc6d857b" providerId="ADAL" clId="{961E37A8-EDAC-4344-A4D5-F3B534071381}" dt="2024-02-07T09:49:41.855" v="254" actId="571"/>
          <ac:grpSpMkLst>
            <pc:docMk/>
            <pc:sldMk cId="1196926972" sldId="263"/>
            <ac:grpSpMk id="88" creationId="{30ABC3B3-6A87-B22D-9632-FD5D9CCF25C9}"/>
          </ac:grpSpMkLst>
        </pc:grpChg>
        <pc:grpChg chg="add mod">
          <ac:chgData name="Siddharth Sule" userId="4e01b469-7140-495e-b0a9-1a1adc6d857b" providerId="ADAL" clId="{961E37A8-EDAC-4344-A4D5-F3B534071381}" dt="2024-02-07T09:49:41.855" v="254" actId="571"/>
          <ac:grpSpMkLst>
            <pc:docMk/>
            <pc:sldMk cId="1196926972" sldId="263"/>
            <ac:grpSpMk id="97" creationId="{413D9572-7A91-8C14-EF93-86FDCBAC3C97}"/>
          </ac:grpSpMkLst>
        </pc:grpChg>
        <pc:grpChg chg="add mod">
          <ac:chgData name="Siddharth Sule" userId="4e01b469-7140-495e-b0a9-1a1adc6d857b" providerId="ADAL" clId="{961E37A8-EDAC-4344-A4D5-F3B534071381}" dt="2024-02-07T09:49:49.473" v="256" actId="571"/>
          <ac:grpSpMkLst>
            <pc:docMk/>
            <pc:sldMk cId="1196926972" sldId="263"/>
            <ac:grpSpMk id="162" creationId="{86C56A27-233A-31AA-D2E9-E10C6EAFE8D4}"/>
          </ac:grpSpMkLst>
        </pc:grpChg>
        <pc:grpChg chg="add mod">
          <ac:chgData name="Siddharth Sule" userId="4e01b469-7140-495e-b0a9-1a1adc6d857b" providerId="ADAL" clId="{961E37A8-EDAC-4344-A4D5-F3B534071381}" dt="2024-02-07T09:51:52.536" v="267" actId="12788"/>
          <ac:grpSpMkLst>
            <pc:docMk/>
            <pc:sldMk cId="1196926972" sldId="263"/>
            <ac:grpSpMk id="171" creationId="{2ADB413F-D138-A6A7-DBF2-0D2A589D324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38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0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8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382b09936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382b09936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4129" y="1323689"/>
            <a:ext cx="15146863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4113" y="5038444"/>
            <a:ext cx="15146863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54113" y="1966444"/>
            <a:ext cx="15146863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54113" y="5603956"/>
            <a:ext cx="15146863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8275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54113" y="3823733"/>
            <a:ext cx="15146863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54113" y="2048844"/>
            <a:ext cx="15146863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8275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54115" y="2048844"/>
            <a:ext cx="7110217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2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590622" y="2048844"/>
            <a:ext cx="7110217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2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54115" y="987733"/>
            <a:ext cx="4992117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54115" y="2470400"/>
            <a:ext cx="4992117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71527" y="800267"/>
            <a:ext cx="11319887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127704" y="-222"/>
            <a:ext cx="8127586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8680" tIns="288680" rIns="288680" bIns="2886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2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71987" y="2192311"/>
            <a:ext cx="7190733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1987" y="4983244"/>
            <a:ext cx="7190733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781013" y="1287244"/>
            <a:ext cx="6821297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443682" lvl="0" indent="-108275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54115" y="7521022"/>
            <a:ext cx="10664375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443682" lvl="0" indent="-72183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4113" y="2048844"/>
            <a:ext cx="15146863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157">
                <a:solidFill>
                  <a:schemeClr val="dk2"/>
                </a:solidFill>
              </a:defRPr>
            </a:lvl1pPr>
            <a:lvl2pPr lvl="1" algn="r">
              <a:buNone/>
              <a:defRPr sz="3157">
                <a:solidFill>
                  <a:schemeClr val="dk2"/>
                </a:solidFill>
              </a:defRPr>
            </a:lvl2pPr>
            <a:lvl3pPr lvl="2" algn="r">
              <a:buNone/>
              <a:defRPr sz="3157">
                <a:solidFill>
                  <a:schemeClr val="dk2"/>
                </a:solidFill>
              </a:defRPr>
            </a:lvl3pPr>
            <a:lvl4pPr lvl="3" algn="r">
              <a:buNone/>
              <a:defRPr sz="3157">
                <a:solidFill>
                  <a:schemeClr val="dk2"/>
                </a:solidFill>
              </a:defRPr>
            </a:lvl4pPr>
            <a:lvl5pPr lvl="4" algn="r">
              <a:buNone/>
              <a:defRPr sz="3157">
                <a:solidFill>
                  <a:schemeClr val="dk2"/>
                </a:solidFill>
              </a:defRPr>
            </a:lvl5pPr>
            <a:lvl6pPr lvl="5" algn="r">
              <a:buNone/>
              <a:defRPr sz="3157">
                <a:solidFill>
                  <a:schemeClr val="dk2"/>
                </a:solidFill>
              </a:defRPr>
            </a:lvl6pPr>
            <a:lvl7pPr lvl="6" algn="r">
              <a:buNone/>
              <a:defRPr sz="3157">
                <a:solidFill>
                  <a:schemeClr val="dk2"/>
                </a:solidFill>
              </a:defRPr>
            </a:lvl7pPr>
            <a:lvl8pPr lvl="7" algn="r">
              <a:buNone/>
              <a:defRPr sz="3157">
                <a:solidFill>
                  <a:schemeClr val="dk2"/>
                </a:solidFill>
              </a:defRPr>
            </a:lvl8pPr>
            <a:lvl9pPr lvl="8" algn="r">
              <a:buNone/>
              <a:defRPr sz="3157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71C99B-925C-2AAA-0B6F-F5993B1B7749}"/>
              </a:ext>
            </a:extLst>
          </p:cNvPr>
          <p:cNvGrpSpPr/>
          <p:nvPr/>
        </p:nvGrpSpPr>
        <p:grpSpPr>
          <a:xfrm>
            <a:off x="243320" y="648338"/>
            <a:ext cx="15782880" cy="2682053"/>
            <a:chOff x="243320" y="648338"/>
            <a:chExt cx="15782880" cy="2682053"/>
          </a:xfrm>
        </p:grpSpPr>
        <p:sp>
          <p:nvSpPr>
            <p:cNvPr id="55" name="Google Shape;55;p13"/>
            <p:cNvSpPr/>
            <p:nvPr/>
          </p:nvSpPr>
          <p:spPr>
            <a:xfrm rot="16200000" flipH="1">
              <a:off x="2092457" y="473291"/>
              <a:ext cx="1923517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16200000" flipH="1">
              <a:off x="9986858" y="473290"/>
              <a:ext cx="1923519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Google Shape;57;p13"/>
            <p:cNvCxnSpPr>
              <a:stCxn id="58" idx="2"/>
              <a:endCxn id="59" idx="0"/>
            </p:cNvCxnSpPr>
            <p:nvPr/>
          </p:nvCxnSpPr>
          <p:spPr>
            <a:xfrm rot="16200000" flipH="1">
              <a:off x="3053944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3"/>
            <p:cNvCxnSpPr>
              <a:stCxn id="59" idx="2"/>
              <a:endCxn id="61" idx="0"/>
            </p:cNvCxnSpPr>
            <p:nvPr/>
          </p:nvCxnSpPr>
          <p:spPr>
            <a:xfrm rot="16200000" flipH="1">
              <a:off x="7001356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" name="Google Shape;62;p13"/>
            <p:cNvSpPr/>
            <p:nvPr/>
          </p:nvSpPr>
          <p:spPr>
            <a:xfrm rot="16200000" flipH="1">
              <a:off x="6039700" y="473290"/>
              <a:ext cx="1923518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16200000" flipH="1">
              <a:off x="4269768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6200000" flipH="1">
              <a:off x="8217180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16200000" flipH="1">
              <a:off x="12164589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1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8" name="Google Shape;68;p13"/>
            <p:cNvCxnSpPr>
              <a:stCxn id="61" idx="2"/>
              <a:endCxn id="67" idx="0"/>
            </p:cNvCxnSpPr>
            <p:nvPr/>
          </p:nvCxnSpPr>
          <p:spPr>
            <a:xfrm rot="16200000" flipH="1">
              <a:off x="10948765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58;p13"/>
            <p:cNvSpPr/>
            <p:nvPr/>
          </p:nvSpPr>
          <p:spPr>
            <a:xfrm rot="16200000" flipH="1">
              <a:off x="322360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9" name="Google Shape;69;p13"/>
            <p:cNvCxnSpPr>
              <a:cxnSpLocks/>
              <a:stCxn id="67" idx="2"/>
              <a:endCxn id="70" idx="0"/>
            </p:cNvCxnSpPr>
            <p:nvPr/>
          </p:nvCxnSpPr>
          <p:spPr>
            <a:xfrm>
              <a:off x="13759338" y="2572135"/>
              <a:ext cx="823945" cy="10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Google Shape;70;p13"/>
            <p:cNvSpPr/>
            <p:nvPr/>
          </p:nvSpPr>
          <p:spPr>
            <a:xfrm rot="16200000" flipH="1">
              <a:off x="14547519" y="1851710"/>
              <a:ext cx="1514443" cy="1442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FCA98D-0937-3ECE-BB35-08DDE4A0B3E9}"/>
                </a:ext>
              </a:extLst>
            </p:cNvPr>
            <p:cNvSpPr/>
            <p:nvPr/>
          </p:nvSpPr>
          <p:spPr>
            <a:xfrm>
              <a:off x="6610877" y="2198252"/>
              <a:ext cx="780776" cy="8220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51A7C-1014-93B0-9B1C-4C80CBB7F7E9}"/>
              </a:ext>
            </a:extLst>
          </p:cNvPr>
          <p:cNvGrpSpPr/>
          <p:nvPr/>
        </p:nvGrpSpPr>
        <p:grpSpPr>
          <a:xfrm>
            <a:off x="236560" y="3329990"/>
            <a:ext cx="15793020" cy="5166071"/>
            <a:chOff x="236560" y="3329990"/>
            <a:chExt cx="15793020" cy="5166071"/>
          </a:xfrm>
        </p:grpSpPr>
        <p:sp>
          <p:nvSpPr>
            <p:cNvPr id="14" name="Google Shape;62;p13">
              <a:extLst>
                <a:ext uri="{FF2B5EF4-FFF2-40B4-BE49-F238E27FC236}">
                  <a16:creationId xmlns:a16="http://schemas.microsoft.com/office/drawing/2014/main" id="{590C677E-630C-74F0-B0A4-ABEDA32C9E9A}"/>
                </a:ext>
              </a:extLst>
            </p:cNvPr>
            <p:cNvSpPr/>
            <p:nvPr/>
          </p:nvSpPr>
          <p:spPr>
            <a:xfrm rot="16200000" flipH="1">
              <a:off x="6141086" y="3046795"/>
              <a:ext cx="1707225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" name="Google Shape;55;p13">
              <a:extLst>
                <a:ext uri="{FF2B5EF4-FFF2-40B4-BE49-F238E27FC236}">
                  <a16:creationId xmlns:a16="http://schemas.microsoft.com/office/drawing/2014/main" id="{CD5C5857-5BAA-6055-2D97-509CF7B3F512}"/>
                </a:ext>
              </a:extLst>
            </p:cNvPr>
            <p:cNvSpPr/>
            <p:nvPr/>
          </p:nvSpPr>
          <p:spPr>
            <a:xfrm rot="16200000" flipH="1">
              <a:off x="2135035" y="3105603"/>
              <a:ext cx="1824841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" name="Google Shape;57;p13">
              <a:extLst>
                <a:ext uri="{FF2B5EF4-FFF2-40B4-BE49-F238E27FC236}">
                  <a16:creationId xmlns:a16="http://schemas.microsoft.com/office/drawing/2014/main" id="{B708C888-DB67-8E14-D75E-3198198F73C1}"/>
                </a:ext>
              </a:extLst>
            </p:cNvPr>
            <p:cNvCxnSpPr>
              <a:stCxn id="19" idx="2"/>
              <a:endCxn id="15" idx="0"/>
            </p:cNvCxnSpPr>
            <p:nvPr/>
          </p:nvCxnSpPr>
          <p:spPr>
            <a:xfrm rot="16200000" flipH="1">
              <a:off x="3047184" y="4018271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60;p13">
              <a:extLst>
                <a:ext uri="{FF2B5EF4-FFF2-40B4-BE49-F238E27FC236}">
                  <a16:creationId xmlns:a16="http://schemas.microsoft.com/office/drawing/2014/main" id="{7A11A53A-1350-6D57-599A-5E0B9246206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V="1">
              <a:off x="5857756" y="5155108"/>
              <a:ext cx="1759952" cy="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59;p13">
              <a:extLst>
                <a:ext uri="{FF2B5EF4-FFF2-40B4-BE49-F238E27FC236}">
                  <a16:creationId xmlns:a16="http://schemas.microsoft.com/office/drawing/2014/main" id="{9F2D5D05-E88A-EDF3-338C-F12FB2D8EA65}"/>
                </a:ext>
              </a:extLst>
            </p:cNvPr>
            <p:cNvSpPr/>
            <p:nvPr/>
          </p:nvSpPr>
          <p:spPr>
            <a:xfrm rot="16200000" flipH="1">
              <a:off x="4263008" y="4318216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" name="Google Shape;58;p13">
              <a:extLst>
                <a:ext uri="{FF2B5EF4-FFF2-40B4-BE49-F238E27FC236}">
                  <a16:creationId xmlns:a16="http://schemas.microsoft.com/office/drawing/2014/main" id="{DD939884-05C0-9676-8905-F729A5F1C303}"/>
                </a:ext>
              </a:extLst>
            </p:cNvPr>
            <p:cNvSpPr/>
            <p:nvPr/>
          </p:nvSpPr>
          <p:spPr>
            <a:xfrm rot="16200000" flipH="1">
              <a:off x="315600" y="4318216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448CDD0-82DC-8DD4-FB36-394BC568FB7B}"/>
                </a:ext>
              </a:extLst>
            </p:cNvPr>
            <p:cNvSpPr/>
            <p:nvPr/>
          </p:nvSpPr>
          <p:spPr>
            <a:xfrm>
              <a:off x="6604208" y="4747201"/>
              <a:ext cx="780776" cy="8220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Google Shape;55;p13">
              <a:extLst>
                <a:ext uri="{FF2B5EF4-FFF2-40B4-BE49-F238E27FC236}">
                  <a16:creationId xmlns:a16="http://schemas.microsoft.com/office/drawing/2014/main" id="{4AF905C7-B944-ABFD-00D6-D91A88F95CB2}"/>
                </a:ext>
              </a:extLst>
            </p:cNvPr>
            <p:cNvSpPr/>
            <p:nvPr/>
          </p:nvSpPr>
          <p:spPr>
            <a:xfrm rot="16200000" flipH="1">
              <a:off x="2145314" y="5688438"/>
              <a:ext cx="1824563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5" name="Google Shape;56;p13">
              <a:extLst>
                <a:ext uri="{FF2B5EF4-FFF2-40B4-BE49-F238E27FC236}">
                  <a16:creationId xmlns:a16="http://schemas.microsoft.com/office/drawing/2014/main" id="{85F999C6-6CB1-52DA-DD11-03A81A2454BE}"/>
                </a:ext>
              </a:extLst>
            </p:cNvPr>
            <p:cNvSpPr/>
            <p:nvPr/>
          </p:nvSpPr>
          <p:spPr>
            <a:xfrm rot="16200000" flipH="1">
              <a:off x="10098385" y="5747106"/>
              <a:ext cx="1707226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6" name="Google Shape;57;p13">
              <a:extLst>
                <a:ext uri="{FF2B5EF4-FFF2-40B4-BE49-F238E27FC236}">
                  <a16:creationId xmlns:a16="http://schemas.microsoft.com/office/drawing/2014/main" id="{4DAED831-11F5-B670-0C64-B6DCA09E67A9}"/>
                </a:ext>
              </a:extLst>
            </p:cNvPr>
            <p:cNvCxnSpPr>
              <a:stCxn id="33" idx="2"/>
              <a:endCxn id="29" idx="0"/>
            </p:cNvCxnSpPr>
            <p:nvPr/>
          </p:nvCxnSpPr>
          <p:spPr>
            <a:xfrm rot="16200000" flipH="1">
              <a:off x="3057324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60;p13">
              <a:extLst>
                <a:ext uri="{FF2B5EF4-FFF2-40B4-BE49-F238E27FC236}">
                  <a16:creationId xmlns:a16="http://schemas.microsoft.com/office/drawing/2014/main" id="{994CAC6E-DB21-5BB6-4102-5E93ADD883EE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rot="16200000" flipH="1">
              <a:off x="7004736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" name="Google Shape;62;p13">
              <a:extLst>
                <a:ext uri="{FF2B5EF4-FFF2-40B4-BE49-F238E27FC236}">
                  <a16:creationId xmlns:a16="http://schemas.microsoft.com/office/drawing/2014/main" id="{593D655A-B88A-501E-AE7D-25734C222B8D}"/>
                </a:ext>
              </a:extLst>
            </p:cNvPr>
            <p:cNvSpPr/>
            <p:nvPr/>
          </p:nvSpPr>
          <p:spPr>
            <a:xfrm rot="16200000" flipH="1">
              <a:off x="6151226" y="5629484"/>
              <a:ext cx="1707226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746BC849-EB21-0517-BAD4-5F9981BA69A9}"/>
                </a:ext>
              </a:extLst>
            </p:cNvPr>
            <p:cNvSpPr/>
            <p:nvPr/>
          </p:nvSpPr>
          <p:spPr>
            <a:xfrm rot="16200000" flipH="1">
              <a:off x="4273148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0" name="Google Shape;61;p13">
              <a:extLst>
                <a:ext uri="{FF2B5EF4-FFF2-40B4-BE49-F238E27FC236}">
                  <a16:creationId xmlns:a16="http://schemas.microsoft.com/office/drawing/2014/main" id="{4080968C-AD12-2A4D-8E7E-B1E29B80A3B6}"/>
                </a:ext>
              </a:extLst>
            </p:cNvPr>
            <p:cNvSpPr/>
            <p:nvPr/>
          </p:nvSpPr>
          <p:spPr>
            <a:xfrm rot="16200000" flipH="1">
              <a:off x="8220560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" name="Google Shape;67;p13">
              <a:extLst>
                <a:ext uri="{FF2B5EF4-FFF2-40B4-BE49-F238E27FC236}">
                  <a16:creationId xmlns:a16="http://schemas.microsoft.com/office/drawing/2014/main" id="{B1CF9F27-E1FF-5064-9C65-643D2E128767}"/>
                </a:ext>
              </a:extLst>
            </p:cNvPr>
            <p:cNvSpPr/>
            <p:nvPr/>
          </p:nvSpPr>
          <p:spPr>
            <a:xfrm rot="16200000" flipH="1">
              <a:off x="12167969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1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2" name="Google Shape;68;p13">
              <a:extLst>
                <a:ext uri="{FF2B5EF4-FFF2-40B4-BE49-F238E27FC236}">
                  <a16:creationId xmlns:a16="http://schemas.microsoft.com/office/drawing/2014/main" id="{DAB98740-7A01-E97A-8BF0-6B3C98AADEB7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16200000" flipH="1">
              <a:off x="10952145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58;p13">
              <a:extLst>
                <a:ext uri="{FF2B5EF4-FFF2-40B4-BE49-F238E27FC236}">
                  <a16:creationId xmlns:a16="http://schemas.microsoft.com/office/drawing/2014/main" id="{079615E3-C4AE-FD21-DBEC-7BC2E338A937}"/>
                </a:ext>
              </a:extLst>
            </p:cNvPr>
            <p:cNvSpPr/>
            <p:nvPr/>
          </p:nvSpPr>
          <p:spPr>
            <a:xfrm rot="16200000" flipH="1">
              <a:off x="325740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" name="Google Shape;69;p13">
              <a:extLst>
                <a:ext uri="{FF2B5EF4-FFF2-40B4-BE49-F238E27FC236}">
                  <a16:creationId xmlns:a16="http://schemas.microsoft.com/office/drawing/2014/main" id="{3E9B1D00-EC84-45A1-4933-932573AE842D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13762718" y="7737805"/>
              <a:ext cx="823945" cy="10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70;p13">
              <a:extLst>
                <a:ext uri="{FF2B5EF4-FFF2-40B4-BE49-F238E27FC236}">
                  <a16:creationId xmlns:a16="http://schemas.microsoft.com/office/drawing/2014/main" id="{8110F3B7-0BBB-99E2-69E5-493B40DDA5A4}"/>
                </a:ext>
              </a:extLst>
            </p:cNvPr>
            <p:cNvSpPr/>
            <p:nvPr/>
          </p:nvSpPr>
          <p:spPr>
            <a:xfrm rot="16200000" flipH="1">
              <a:off x="14550899" y="7017380"/>
              <a:ext cx="1514443" cy="1442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BA2426-1966-1EEA-36C3-E16899042F94}"/>
                </a:ext>
              </a:extLst>
            </p:cNvPr>
            <p:cNvSpPr/>
            <p:nvPr/>
          </p:nvSpPr>
          <p:spPr>
            <a:xfrm>
              <a:off x="6614257" y="7363922"/>
              <a:ext cx="780776" cy="8220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C9FCBBC0-2CAB-5E5B-5111-456CB04F6F46}"/>
                </a:ext>
              </a:extLst>
            </p:cNvPr>
            <p:cNvCxnSpPr>
              <a:cxnSpLocks/>
              <a:stCxn id="22" idx="6"/>
              <a:endCxn id="33" idx="1"/>
            </p:cNvCxnSpPr>
            <p:nvPr/>
          </p:nvCxnSpPr>
          <p:spPr>
            <a:xfrm flipH="1">
              <a:off x="1083595" y="5158234"/>
              <a:ext cx="6301389" cy="1821718"/>
            </a:xfrm>
            <a:prstGeom prst="bentConnector4">
              <a:avLst>
                <a:gd name="adj1" fmla="val -3628"/>
                <a:gd name="adj2" fmla="val 5911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3BC4F8-29B7-D0CF-70B5-ED449095BDF2}"/>
              </a:ext>
            </a:extLst>
          </p:cNvPr>
          <p:cNvGrpSpPr/>
          <p:nvPr/>
        </p:nvGrpSpPr>
        <p:grpSpPr>
          <a:xfrm>
            <a:off x="622300" y="2248159"/>
            <a:ext cx="15275547" cy="4886577"/>
            <a:chOff x="622300" y="2248159"/>
            <a:chExt cx="15275547" cy="4886577"/>
          </a:xfrm>
        </p:grpSpPr>
        <p:sp>
          <p:nvSpPr>
            <p:cNvPr id="373" name="Google Shape;373;p17"/>
            <p:cNvSpPr/>
            <p:nvPr/>
          </p:nvSpPr>
          <p:spPr>
            <a:xfrm rot="16200000" flipH="1">
              <a:off x="1701216" y="2076602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 rot="16200000" flipH="1">
              <a:off x="5979998" y="2076602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/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/>
            <p:cNvSpPr/>
            <p:nvPr/>
          </p:nvSpPr>
          <p:spPr>
            <a:xfrm rot="16200000" flipH="1">
              <a:off x="3980457" y="2010137"/>
              <a:ext cx="60891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/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/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/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/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/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lang="en-GB"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cxnSp>
          <p:nvCxnSpPr>
            <p:cNvPr id="388" name="Google Shape;388;p17"/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/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/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/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/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/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/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/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/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/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/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 rot="16200000" flipH="1">
              <a:off x="11328710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/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/>
            <p:cNvCxnSpPr>
              <a:stCxn id="416" idx="2"/>
              <a:endCxn id="417" idx="0"/>
            </p:cNvCxnSpPr>
            <p:nvPr/>
          </p:nvCxnSpPr>
          <p:spPr>
            <a:xfrm rot="10800000" flipH="1">
              <a:off x="10087213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/>
            <p:cNvCxnSpPr>
              <a:stCxn id="417" idx="2"/>
              <a:endCxn id="418" idx="0"/>
            </p:cNvCxnSpPr>
            <p:nvPr/>
          </p:nvCxnSpPr>
          <p:spPr>
            <a:xfrm rot="10800000" flipH="1">
              <a:off x="12226718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/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9" cy="6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/>
            <p:cNvSpPr/>
            <p:nvPr/>
          </p:nvSpPr>
          <p:spPr>
            <a:xfrm rot="16200000" flipH="1">
              <a:off x="14911629" y="4373108"/>
              <a:ext cx="887011" cy="108507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16200000" flipH="1">
              <a:off x="1132880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16200000" flipH="1">
              <a:off x="14911808" y="5261291"/>
              <a:ext cx="887011" cy="1085066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 rot="16200000" flipH="1">
              <a:off x="14911496" y="3484923"/>
              <a:ext cx="887011" cy="108507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 rot="16200000" flipH="1">
              <a:off x="14911681" y="2594752"/>
              <a:ext cx="887011" cy="108436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 rot="16200000" flipH="1">
              <a:off x="8119621" y="3854520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 rot="16200000" flipH="1">
              <a:off x="12398468" y="3852946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 rot="16200000" flipH="1">
              <a:off x="10259079" y="3854520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/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/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/>
            <p:cNvCxnSpPr>
              <a:endCxn id="445" idx="0"/>
            </p:cNvCxnSpPr>
            <p:nvPr/>
          </p:nvCxnSpPr>
          <p:spPr>
            <a:xfrm>
              <a:off x="7962460" y="4022328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/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7" name="Google Shape;447;p17"/>
            <p:cNvSpPr/>
            <p:nvPr/>
          </p:nvSpPr>
          <p:spPr>
            <a:xfrm rot="16200000" flipH="1">
              <a:off x="14226038" y="6250689"/>
              <a:ext cx="683735" cy="108435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1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More Vetoing</a:t>
              </a:r>
              <a:endParaRPr sz="11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48" name="Google Shape;448;p17"/>
            <p:cNvCxnSpPr>
              <a:cxnSpLocks/>
              <a:stCxn id="431" idx="3"/>
              <a:endCxn id="447" idx="0"/>
            </p:cNvCxnSpPr>
            <p:nvPr/>
          </p:nvCxnSpPr>
          <p:spPr>
            <a:xfrm rot="16200000" flipH="1">
              <a:off x="13697073" y="6464215"/>
              <a:ext cx="544489" cy="112818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9" name="Google Shape;449;p17"/>
            <p:cNvCxnSpPr>
              <a:cxnSpLocks/>
              <a:stCxn id="447" idx="2"/>
              <a:endCxn id="432" idx="3"/>
            </p:cNvCxnSpPr>
            <p:nvPr/>
          </p:nvCxnSpPr>
          <p:spPr>
            <a:xfrm flipV="1">
              <a:off x="15110085" y="6247330"/>
              <a:ext cx="245229" cy="545539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445" name="Google Shape;445;p17"/>
            <p:cNvSpPr/>
            <p:nvPr/>
          </p:nvSpPr>
          <p:spPr>
            <a:xfrm rot="16200000" flipH="1">
              <a:off x="9189330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/>
            <p:cNvCxnSpPr>
              <a:stCxn id="445" idx="2"/>
              <a:endCxn id="454" idx="0"/>
            </p:cNvCxnSpPr>
            <p:nvPr/>
          </p:nvCxnSpPr>
          <p:spPr>
            <a:xfrm rot="10800000" flipH="1">
              <a:off x="10087337" y="4027460"/>
              <a:ext cx="124723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/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/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0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/>
            <p:cNvCxnSpPr>
              <a:endCxn id="460" idx="0"/>
            </p:cNvCxnSpPr>
            <p:nvPr/>
          </p:nvCxnSpPr>
          <p:spPr>
            <a:xfrm>
              <a:off x="7962460" y="312966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/>
            <p:cNvSpPr/>
            <p:nvPr/>
          </p:nvSpPr>
          <p:spPr>
            <a:xfrm rot="16200000" flipH="1">
              <a:off x="9189330" y="268121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/>
            <p:cNvCxnSpPr>
              <a:stCxn id="460" idx="2"/>
              <a:endCxn id="461" idx="0"/>
            </p:cNvCxnSpPr>
            <p:nvPr/>
          </p:nvCxnSpPr>
          <p:spPr>
            <a:xfrm rot="10800000" flipH="1">
              <a:off x="10087337" y="3134798"/>
              <a:ext cx="124723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/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/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E7015A-2220-3DD0-CF20-D970BD6149A3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B46ABD-101B-4A17-AB7C-D10FA1B76E5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A0C236-0423-E849-5082-B2A9852D0EB1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063763-B3C1-5376-CA3B-6C4BA2782EC2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E25262-64B3-B2B6-B57E-40173A96D94C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F3287C-158E-F0A9-F0FF-C52DCE7B259F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Iteration 2</a:t>
            </a:r>
            <a:endParaRPr lang="en-GB" sz="2400" dirty="0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Iteration 2</a:t>
            </a:r>
            <a:endParaRPr lang="en-GB" sz="2400" dirty="0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4DFEB-7D3B-1BA3-833B-4D88B392A0BB}"/>
              </a:ext>
            </a:extLst>
          </p:cNvPr>
          <p:cNvSpPr/>
          <p:nvPr/>
        </p:nvSpPr>
        <p:spPr>
          <a:xfrm>
            <a:off x="3455145" y="4787490"/>
            <a:ext cx="2869808" cy="2096335"/>
          </a:xfrm>
          <a:prstGeom prst="ellipse">
            <a:avLst/>
          </a:prstGeom>
          <a:solidFill>
            <a:schemeClr val="accent1">
              <a:alpha val="401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D1872-2728-52AB-58E5-8D4C2E56DBBE}"/>
              </a:ext>
            </a:extLst>
          </p:cNvPr>
          <p:cNvSpPr/>
          <p:nvPr/>
        </p:nvSpPr>
        <p:spPr>
          <a:xfrm>
            <a:off x="6501683" y="2726370"/>
            <a:ext cx="4207646" cy="4250066"/>
          </a:xfrm>
          <a:prstGeom prst="ellipse">
            <a:avLst/>
          </a:prstGeom>
          <a:solidFill>
            <a:srgbClr val="4285F4">
              <a:alpha val="3994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35CAB-78F5-776B-8989-503B77A1F508}"/>
              </a:ext>
            </a:extLst>
          </p:cNvPr>
          <p:cNvCxnSpPr>
            <a:stCxn id="11" idx="5"/>
          </p:cNvCxnSpPr>
          <p:nvPr/>
        </p:nvCxnSpPr>
        <p:spPr>
          <a:xfrm>
            <a:off x="5904679" y="6576824"/>
            <a:ext cx="597004" cy="1044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7A0F-140E-80E5-7339-8483D88DE013}"/>
              </a:ext>
            </a:extLst>
          </p:cNvPr>
          <p:cNvCxnSpPr>
            <a:stCxn id="17" idx="7"/>
          </p:cNvCxnSpPr>
          <p:nvPr/>
        </p:nvCxnSpPr>
        <p:spPr>
          <a:xfrm flipV="1">
            <a:off x="10093134" y="2260175"/>
            <a:ext cx="1226237" cy="1088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73;p17">
            <a:extLst>
              <a:ext uri="{FF2B5EF4-FFF2-40B4-BE49-F238E27FC236}">
                <a16:creationId xmlns:a16="http://schemas.microsoft.com/office/drawing/2014/main" id="{B062F2CF-A44A-606A-E5BA-8E68DD0E9FB3}"/>
              </a:ext>
            </a:extLst>
          </p:cNvPr>
          <p:cNvSpPr/>
          <p:nvPr/>
        </p:nvSpPr>
        <p:spPr>
          <a:xfrm rot="16200000" flipH="1">
            <a:off x="11796904" y="1007121"/>
            <a:ext cx="1001755" cy="232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 </a:t>
            </a:r>
            <a:r>
              <a:rPr lang="en-GB" sz="18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GB" sz="1800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</a:t>
            </a:r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Divergence?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Google Shape;373;p17">
            <a:extLst>
              <a:ext uri="{FF2B5EF4-FFF2-40B4-BE49-F238E27FC236}">
                <a16:creationId xmlns:a16="http://schemas.microsoft.com/office/drawing/2014/main" id="{2F0736CD-D3FC-F275-CFFF-DC8BC4A21308}"/>
              </a:ext>
            </a:extLst>
          </p:cNvPr>
          <p:cNvSpPr/>
          <p:nvPr/>
        </p:nvSpPr>
        <p:spPr>
          <a:xfrm rot="16200000" flipH="1">
            <a:off x="6815895" y="6899285"/>
            <a:ext cx="1001755" cy="23481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Empty/Waiting Threads?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Iteration 2</a:t>
            </a:r>
            <a:endParaRPr lang="en-GB" sz="2400" dirty="0">
              <a:solidFill>
                <a:schemeClr val="tx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4DFEB-7D3B-1BA3-833B-4D88B392A0BB}"/>
              </a:ext>
            </a:extLst>
          </p:cNvPr>
          <p:cNvSpPr/>
          <p:nvPr/>
        </p:nvSpPr>
        <p:spPr>
          <a:xfrm>
            <a:off x="3455145" y="4787490"/>
            <a:ext cx="2869808" cy="2096335"/>
          </a:xfrm>
          <a:prstGeom prst="ellipse">
            <a:avLst/>
          </a:prstGeom>
          <a:solidFill>
            <a:schemeClr val="accent1">
              <a:alpha val="401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D1872-2728-52AB-58E5-8D4C2E56DBBE}"/>
              </a:ext>
            </a:extLst>
          </p:cNvPr>
          <p:cNvSpPr/>
          <p:nvPr/>
        </p:nvSpPr>
        <p:spPr>
          <a:xfrm>
            <a:off x="6501683" y="2726370"/>
            <a:ext cx="4207646" cy="4250066"/>
          </a:xfrm>
          <a:prstGeom prst="ellipse">
            <a:avLst/>
          </a:prstGeom>
          <a:solidFill>
            <a:srgbClr val="4285F4">
              <a:alpha val="3994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35CAB-78F5-776B-8989-503B77A1F508}"/>
              </a:ext>
            </a:extLst>
          </p:cNvPr>
          <p:cNvCxnSpPr>
            <a:stCxn id="11" idx="5"/>
          </p:cNvCxnSpPr>
          <p:nvPr/>
        </p:nvCxnSpPr>
        <p:spPr>
          <a:xfrm>
            <a:off x="5904679" y="6576824"/>
            <a:ext cx="597004" cy="1044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7A0F-140E-80E5-7339-8483D88DE013}"/>
              </a:ext>
            </a:extLst>
          </p:cNvPr>
          <p:cNvCxnSpPr>
            <a:stCxn id="17" idx="7"/>
          </p:cNvCxnSpPr>
          <p:nvPr/>
        </p:nvCxnSpPr>
        <p:spPr>
          <a:xfrm flipV="1">
            <a:off x="10093134" y="2260175"/>
            <a:ext cx="1226237" cy="1088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73;p17">
            <a:extLst>
              <a:ext uri="{FF2B5EF4-FFF2-40B4-BE49-F238E27FC236}">
                <a16:creationId xmlns:a16="http://schemas.microsoft.com/office/drawing/2014/main" id="{B062F2CF-A44A-606A-E5BA-8E68DD0E9FB3}"/>
              </a:ext>
            </a:extLst>
          </p:cNvPr>
          <p:cNvSpPr/>
          <p:nvPr/>
        </p:nvSpPr>
        <p:spPr>
          <a:xfrm rot="16200000" flipH="1">
            <a:off x="11796904" y="1007121"/>
            <a:ext cx="1001755" cy="232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 </a:t>
            </a:r>
            <a:r>
              <a:rPr lang="en-GB" sz="18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GB" sz="1800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</a:t>
            </a:r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Divergence?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Google Shape;373;p17">
            <a:extLst>
              <a:ext uri="{FF2B5EF4-FFF2-40B4-BE49-F238E27FC236}">
                <a16:creationId xmlns:a16="http://schemas.microsoft.com/office/drawing/2014/main" id="{2F0736CD-D3FC-F275-CFFF-DC8BC4A21308}"/>
              </a:ext>
            </a:extLst>
          </p:cNvPr>
          <p:cNvSpPr/>
          <p:nvPr/>
        </p:nvSpPr>
        <p:spPr>
          <a:xfrm rot="16200000" flipH="1">
            <a:off x="6815895" y="6899285"/>
            <a:ext cx="1001755" cy="23481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Empty/Waiting Threads?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Google Shape;373;p17">
            <a:extLst>
              <a:ext uri="{FF2B5EF4-FFF2-40B4-BE49-F238E27FC236}">
                <a16:creationId xmlns:a16="http://schemas.microsoft.com/office/drawing/2014/main" id="{06BC9B23-30BC-E553-B04B-A580D986C5A9}"/>
              </a:ext>
            </a:extLst>
          </p:cNvPr>
          <p:cNvSpPr/>
          <p:nvPr/>
        </p:nvSpPr>
        <p:spPr>
          <a:xfrm rot="16200000" flipH="1">
            <a:off x="7114083" y="6861862"/>
            <a:ext cx="405379" cy="32843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Goes to Next Event!</a:t>
            </a:r>
            <a:endParaRPr sz="1800" dirty="0">
              <a:solidFill>
                <a:srgbClr val="00B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0" name="Google Shape;373;p17">
            <a:extLst>
              <a:ext uri="{FF2B5EF4-FFF2-40B4-BE49-F238E27FC236}">
                <a16:creationId xmlns:a16="http://schemas.microsoft.com/office/drawing/2014/main" id="{4F266A0D-04D5-C2FE-D606-0447BD117EF6}"/>
              </a:ext>
            </a:extLst>
          </p:cNvPr>
          <p:cNvSpPr/>
          <p:nvPr/>
        </p:nvSpPr>
        <p:spPr>
          <a:xfrm rot="16200000" flipH="1">
            <a:off x="11870323" y="1470134"/>
            <a:ext cx="854914" cy="232196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 Problem!</a:t>
            </a:r>
            <a:endParaRPr sz="1800" dirty="0">
              <a:solidFill>
                <a:srgbClr val="00B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9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>
            <a:extLst>
              <a:ext uri="{FF2B5EF4-FFF2-40B4-BE49-F238E27FC236}">
                <a16:creationId xmlns:a16="http://schemas.microsoft.com/office/drawing/2014/main" id="{6E7F9B28-BB52-D057-D2A1-0AD59B2BB62A}"/>
              </a:ext>
            </a:extLst>
          </p:cNvPr>
          <p:cNvSpPr/>
          <p:nvPr/>
        </p:nvSpPr>
        <p:spPr>
          <a:xfrm rot="16200000" flipH="1">
            <a:off x="1644761" y="2401100"/>
            <a:ext cx="1001755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Generate Emission</a:t>
            </a:r>
            <a:endParaRPr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4" name="Google Shape;374;p17">
            <a:extLst>
              <a:ext uri="{FF2B5EF4-FFF2-40B4-BE49-F238E27FC236}">
                <a16:creationId xmlns:a16="http://schemas.microsoft.com/office/drawing/2014/main" id="{7593E3CF-D543-A599-1A30-6FD1CAB4687A}"/>
              </a:ext>
            </a:extLst>
          </p:cNvPr>
          <p:cNvSpPr/>
          <p:nvPr/>
        </p:nvSpPr>
        <p:spPr>
          <a:xfrm rot="16200000" flipH="1">
            <a:off x="5922083" y="2399640"/>
            <a:ext cx="100467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Calculate ⍺</a:t>
            </a:r>
            <a:r>
              <a:rPr lang="en-US"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(t</a:t>
            </a:r>
            <a:r>
              <a:rPr lang="en-US"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cxnSp>
        <p:nvCxnSpPr>
          <p:cNvPr id="375" name="Google Shape;375;p17">
            <a:extLst>
              <a:ext uri="{FF2B5EF4-FFF2-40B4-BE49-F238E27FC236}">
                <a16:creationId xmlns:a16="http://schemas.microsoft.com/office/drawing/2014/main" id="{B0E3C5C0-1EF7-7B9E-BB49-82E69B0B047A}"/>
              </a:ext>
            </a:extLst>
          </p:cNvPr>
          <p:cNvCxnSpPr>
            <a:stCxn id="376" idx="2"/>
            <a:endCxn id="377" idx="0"/>
          </p:cNvCxnSpPr>
          <p:nvPr/>
        </p:nvCxnSpPr>
        <p:spPr>
          <a:xfrm rot="10800000" flipH="1">
            <a:off x="1529470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8" name="Google Shape;378;p17">
            <a:extLst>
              <a:ext uri="{FF2B5EF4-FFF2-40B4-BE49-F238E27FC236}">
                <a16:creationId xmlns:a16="http://schemas.microsoft.com/office/drawing/2014/main" id="{5786989F-FCAF-E52F-9EAF-10FFBAC4506D}"/>
              </a:ext>
            </a:extLst>
          </p:cNvPr>
          <p:cNvSpPr/>
          <p:nvPr/>
        </p:nvSpPr>
        <p:spPr>
          <a:xfrm rot="16200000" flipH="1">
            <a:off x="3766053" y="2402562"/>
            <a:ext cx="1004679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Check Cutoff</a:t>
            </a:r>
          </a:p>
        </p:txBody>
      </p:sp>
      <p:sp>
        <p:nvSpPr>
          <p:cNvPr id="377" name="Google Shape;377;p17">
            <a:extLst>
              <a:ext uri="{FF2B5EF4-FFF2-40B4-BE49-F238E27FC236}">
                <a16:creationId xmlns:a16="http://schemas.microsoft.com/office/drawing/2014/main" id="{9D30A9C3-7424-7D1F-DCF3-DD24C73BA289}"/>
              </a:ext>
            </a:extLst>
          </p:cNvPr>
          <p:cNvSpPr/>
          <p:nvPr/>
        </p:nvSpPr>
        <p:spPr>
          <a:xfrm rot="16200000" flipH="1">
            <a:off x="2770967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9" name="Google Shape;379;p17">
            <a:extLst>
              <a:ext uri="{FF2B5EF4-FFF2-40B4-BE49-F238E27FC236}">
                <a16:creationId xmlns:a16="http://schemas.microsoft.com/office/drawing/2014/main" id="{BFC4CA40-D48D-1FB4-FEE9-75C99A2DB788}"/>
              </a:ext>
            </a:extLst>
          </p:cNvPr>
          <p:cNvSpPr/>
          <p:nvPr/>
        </p:nvSpPr>
        <p:spPr>
          <a:xfrm rot="16200000" flipH="1">
            <a:off x="4910470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0" name="Google Shape;380;p17">
            <a:extLst>
              <a:ext uri="{FF2B5EF4-FFF2-40B4-BE49-F238E27FC236}">
                <a16:creationId xmlns:a16="http://schemas.microsoft.com/office/drawing/2014/main" id="{A9B43268-1520-0659-2D80-AABCE887302D}"/>
              </a:ext>
            </a:extLst>
          </p:cNvPr>
          <p:cNvSpPr/>
          <p:nvPr/>
        </p:nvSpPr>
        <p:spPr>
          <a:xfrm rot="16200000" flipH="1">
            <a:off x="7049975" y="3064431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1" name="Google Shape;381;p17">
            <a:extLst>
              <a:ext uri="{FF2B5EF4-FFF2-40B4-BE49-F238E27FC236}">
                <a16:creationId xmlns:a16="http://schemas.microsoft.com/office/drawing/2014/main" id="{008BA98F-C737-1BD4-8C11-D8578A5C23C8}"/>
              </a:ext>
            </a:extLst>
          </p:cNvPr>
          <p:cNvCxnSpPr>
            <a:stCxn id="379" idx="2"/>
            <a:endCxn id="380" idx="0"/>
          </p:cNvCxnSpPr>
          <p:nvPr/>
        </p:nvCxnSpPr>
        <p:spPr>
          <a:xfrm rot="10800000" flipH="1">
            <a:off x="5808477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6" name="Google Shape;376;p17">
            <a:extLst>
              <a:ext uri="{FF2B5EF4-FFF2-40B4-BE49-F238E27FC236}">
                <a16:creationId xmlns:a16="http://schemas.microsoft.com/office/drawing/2014/main" id="{31524BDE-1D47-103E-A667-82251E1B1467}"/>
              </a:ext>
            </a:extLst>
          </p:cNvPr>
          <p:cNvSpPr/>
          <p:nvPr/>
        </p:nvSpPr>
        <p:spPr>
          <a:xfrm rot="16200000" flipH="1">
            <a:off x="631463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2" name="Google Shape;382;p17">
            <a:extLst>
              <a:ext uri="{FF2B5EF4-FFF2-40B4-BE49-F238E27FC236}">
                <a16:creationId xmlns:a16="http://schemas.microsoft.com/office/drawing/2014/main" id="{411F73E3-FEF0-C8CC-9552-72BF2F634759}"/>
              </a:ext>
            </a:extLst>
          </p:cNvPr>
          <p:cNvCxnSpPr>
            <a:stCxn id="377" idx="2"/>
            <a:endCxn id="379" idx="0"/>
          </p:cNvCxnSpPr>
          <p:nvPr/>
        </p:nvCxnSpPr>
        <p:spPr>
          <a:xfrm rot="10800000" flipH="1">
            <a:off x="3668975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3" name="Google Shape;383;p17">
            <a:extLst>
              <a:ext uri="{FF2B5EF4-FFF2-40B4-BE49-F238E27FC236}">
                <a16:creationId xmlns:a16="http://schemas.microsoft.com/office/drawing/2014/main" id="{77419549-1E4C-62DB-2F1C-4363F7F0CDC2}"/>
              </a:ext>
            </a:extLst>
          </p:cNvPr>
          <p:cNvCxnSpPr>
            <a:stCxn id="384" idx="2"/>
            <a:endCxn id="385" idx="0"/>
          </p:cNvCxnSpPr>
          <p:nvPr/>
        </p:nvCxnSpPr>
        <p:spPr>
          <a:xfrm rot="10800000" flipH="1">
            <a:off x="1529470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5" name="Google Shape;385;p17">
            <a:extLst>
              <a:ext uri="{FF2B5EF4-FFF2-40B4-BE49-F238E27FC236}">
                <a16:creationId xmlns:a16="http://schemas.microsoft.com/office/drawing/2014/main" id="{856DF9E5-1171-512D-7BEA-89C7101FBB4B}"/>
              </a:ext>
            </a:extLst>
          </p:cNvPr>
          <p:cNvSpPr/>
          <p:nvPr/>
        </p:nvSpPr>
        <p:spPr>
          <a:xfrm rot="16200000" flipH="1">
            <a:off x="2770967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6" name="Google Shape;386;p17">
            <a:extLst>
              <a:ext uri="{FF2B5EF4-FFF2-40B4-BE49-F238E27FC236}">
                <a16:creationId xmlns:a16="http://schemas.microsoft.com/office/drawing/2014/main" id="{DA187F60-ADC4-7D05-5CC4-90C9D9CF0C98}"/>
              </a:ext>
            </a:extLst>
          </p:cNvPr>
          <p:cNvSpPr/>
          <p:nvPr/>
        </p:nvSpPr>
        <p:spPr>
          <a:xfrm rot="16200000" flipH="1">
            <a:off x="4910470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7" name="Google Shape;387;p17">
            <a:extLst>
              <a:ext uri="{FF2B5EF4-FFF2-40B4-BE49-F238E27FC236}">
                <a16:creationId xmlns:a16="http://schemas.microsoft.com/office/drawing/2014/main" id="{6556E1FA-797F-99DC-194D-FFC6BF279C01}"/>
              </a:ext>
            </a:extLst>
          </p:cNvPr>
          <p:cNvSpPr/>
          <p:nvPr/>
        </p:nvSpPr>
        <p:spPr>
          <a:xfrm rot="16200000" flipH="1">
            <a:off x="7049975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84" name="Google Shape;384;p17">
            <a:extLst>
              <a:ext uri="{FF2B5EF4-FFF2-40B4-BE49-F238E27FC236}">
                <a16:creationId xmlns:a16="http://schemas.microsoft.com/office/drawing/2014/main" id="{362F52AA-FB82-9168-C9DB-A7E704AF03B9}"/>
              </a:ext>
            </a:extLst>
          </p:cNvPr>
          <p:cNvSpPr/>
          <p:nvPr/>
        </p:nvSpPr>
        <p:spPr>
          <a:xfrm rot="16200000" flipH="1">
            <a:off x="631463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8" name="Google Shape;388;p17">
            <a:extLst>
              <a:ext uri="{FF2B5EF4-FFF2-40B4-BE49-F238E27FC236}">
                <a16:creationId xmlns:a16="http://schemas.microsoft.com/office/drawing/2014/main" id="{04C5113B-EF3D-1A27-8016-7B03D0B988B1}"/>
              </a:ext>
            </a:extLst>
          </p:cNvPr>
          <p:cNvCxnSpPr>
            <a:stCxn id="385" idx="2"/>
            <a:endCxn id="386" idx="0"/>
          </p:cNvCxnSpPr>
          <p:nvPr/>
        </p:nvCxnSpPr>
        <p:spPr>
          <a:xfrm rot="10800000" flipH="1">
            <a:off x="3668975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9" name="Google Shape;389;p17">
            <a:extLst>
              <a:ext uri="{FF2B5EF4-FFF2-40B4-BE49-F238E27FC236}">
                <a16:creationId xmlns:a16="http://schemas.microsoft.com/office/drawing/2014/main" id="{CF001CB6-8BD5-3ED6-BBBE-607237AA56B5}"/>
              </a:ext>
            </a:extLst>
          </p:cNvPr>
          <p:cNvCxnSpPr>
            <a:stCxn id="386" idx="2"/>
            <a:endCxn id="387" idx="0"/>
          </p:cNvCxnSpPr>
          <p:nvPr/>
        </p:nvCxnSpPr>
        <p:spPr>
          <a:xfrm rot="10800000" flipH="1">
            <a:off x="5808477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0" name="Google Shape;390;p17">
            <a:extLst>
              <a:ext uri="{FF2B5EF4-FFF2-40B4-BE49-F238E27FC236}">
                <a16:creationId xmlns:a16="http://schemas.microsoft.com/office/drawing/2014/main" id="{5EE387A0-F272-41F0-EF7F-25A3D076CD12}"/>
              </a:ext>
            </a:extLst>
          </p:cNvPr>
          <p:cNvCxnSpPr>
            <a:stCxn id="391" idx="2"/>
            <a:endCxn id="392" idx="0"/>
          </p:cNvCxnSpPr>
          <p:nvPr/>
        </p:nvCxnSpPr>
        <p:spPr>
          <a:xfrm rot="10800000" flipH="1">
            <a:off x="1529470" y="5295945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2" name="Google Shape;392;p17">
            <a:extLst>
              <a:ext uri="{FF2B5EF4-FFF2-40B4-BE49-F238E27FC236}">
                <a16:creationId xmlns:a16="http://schemas.microsoft.com/office/drawing/2014/main" id="{0349D0DD-8593-018A-BFEC-8D507B1A6E0D}"/>
              </a:ext>
            </a:extLst>
          </p:cNvPr>
          <p:cNvSpPr/>
          <p:nvPr/>
        </p:nvSpPr>
        <p:spPr>
          <a:xfrm rot="16200000" flipH="1">
            <a:off x="2770967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3" name="Google Shape;393;p17">
            <a:extLst>
              <a:ext uri="{FF2B5EF4-FFF2-40B4-BE49-F238E27FC236}">
                <a16:creationId xmlns:a16="http://schemas.microsoft.com/office/drawing/2014/main" id="{6B527304-5B09-700C-1DD9-D6D69C0FF9CB}"/>
              </a:ext>
            </a:extLst>
          </p:cNvPr>
          <p:cNvSpPr/>
          <p:nvPr/>
        </p:nvSpPr>
        <p:spPr>
          <a:xfrm rot="16200000" flipH="1">
            <a:off x="4910470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1" name="Google Shape;391;p17">
            <a:extLst>
              <a:ext uri="{FF2B5EF4-FFF2-40B4-BE49-F238E27FC236}">
                <a16:creationId xmlns:a16="http://schemas.microsoft.com/office/drawing/2014/main" id="{47DDE507-0B15-F881-4943-9D94195C4EC3}"/>
              </a:ext>
            </a:extLst>
          </p:cNvPr>
          <p:cNvSpPr/>
          <p:nvPr/>
        </p:nvSpPr>
        <p:spPr>
          <a:xfrm rot="16200000" flipH="1">
            <a:off x="631463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94" name="Google Shape;394;p17">
            <a:extLst>
              <a:ext uri="{FF2B5EF4-FFF2-40B4-BE49-F238E27FC236}">
                <a16:creationId xmlns:a16="http://schemas.microsoft.com/office/drawing/2014/main" id="{8746D057-8B99-38CF-6A11-97893F8DF884}"/>
              </a:ext>
            </a:extLst>
          </p:cNvPr>
          <p:cNvCxnSpPr>
            <a:stCxn id="395" idx="2"/>
            <a:endCxn id="396" idx="0"/>
          </p:cNvCxnSpPr>
          <p:nvPr/>
        </p:nvCxnSpPr>
        <p:spPr>
          <a:xfrm rot="10800000" flipH="1">
            <a:off x="5808477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7" name="Google Shape;397;p17">
            <a:extLst>
              <a:ext uri="{FF2B5EF4-FFF2-40B4-BE49-F238E27FC236}">
                <a16:creationId xmlns:a16="http://schemas.microsoft.com/office/drawing/2014/main" id="{E958C83F-FC7C-B7B2-33D1-9217C08845ED}"/>
              </a:ext>
            </a:extLst>
          </p:cNvPr>
          <p:cNvCxnSpPr>
            <a:stCxn id="392" idx="2"/>
            <a:endCxn id="393" idx="0"/>
          </p:cNvCxnSpPr>
          <p:nvPr/>
        </p:nvCxnSpPr>
        <p:spPr>
          <a:xfrm rot="10800000" flipH="1">
            <a:off x="3668975" y="5295945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0" name="Google Shape;410;p17">
            <a:extLst>
              <a:ext uri="{FF2B5EF4-FFF2-40B4-BE49-F238E27FC236}">
                <a16:creationId xmlns:a16="http://schemas.microsoft.com/office/drawing/2014/main" id="{95E1A1F1-7C75-BA26-472D-23D23BEB1863}"/>
              </a:ext>
            </a:extLst>
          </p:cNvPr>
          <p:cNvSpPr/>
          <p:nvPr/>
        </p:nvSpPr>
        <p:spPr>
          <a:xfrm rot="16200000" flipH="1">
            <a:off x="2770967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5" name="Google Shape;395;p17">
            <a:extLst>
              <a:ext uri="{FF2B5EF4-FFF2-40B4-BE49-F238E27FC236}">
                <a16:creationId xmlns:a16="http://schemas.microsoft.com/office/drawing/2014/main" id="{3A014120-D459-1B6C-780C-A7132AB5EC88}"/>
              </a:ext>
            </a:extLst>
          </p:cNvPr>
          <p:cNvSpPr/>
          <p:nvPr/>
        </p:nvSpPr>
        <p:spPr>
          <a:xfrm rot="16200000" flipH="1">
            <a:off x="4910470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6" name="Google Shape;396;p17">
            <a:extLst>
              <a:ext uri="{FF2B5EF4-FFF2-40B4-BE49-F238E27FC236}">
                <a16:creationId xmlns:a16="http://schemas.microsoft.com/office/drawing/2014/main" id="{C09BF4EF-A33B-0060-DBB1-A3E1D5C523A5}"/>
              </a:ext>
            </a:extLst>
          </p:cNvPr>
          <p:cNvSpPr/>
          <p:nvPr/>
        </p:nvSpPr>
        <p:spPr>
          <a:xfrm rot="16200000" flipH="1">
            <a:off x="7049975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1" name="Google Shape;411;p17">
            <a:extLst>
              <a:ext uri="{FF2B5EF4-FFF2-40B4-BE49-F238E27FC236}">
                <a16:creationId xmlns:a16="http://schemas.microsoft.com/office/drawing/2014/main" id="{20900EE7-8DE4-1014-109F-66F4AAF654B4}"/>
              </a:ext>
            </a:extLst>
          </p:cNvPr>
          <p:cNvSpPr/>
          <p:nvPr/>
        </p:nvSpPr>
        <p:spPr>
          <a:xfrm rot="16200000" flipH="1">
            <a:off x="631463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12" name="Google Shape;412;p17">
            <a:extLst>
              <a:ext uri="{FF2B5EF4-FFF2-40B4-BE49-F238E27FC236}">
                <a16:creationId xmlns:a16="http://schemas.microsoft.com/office/drawing/2014/main" id="{C8694900-E4A0-2B9C-D6E6-987C2B4B0105}"/>
              </a:ext>
            </a:extLst>
          </p:cNvPr>
          <p:cNvCxnSpPr>
            <a:stCxn id="410" idx="2"/>
            <a:endCxn id="395" idx="0"/>
          </p:cNvCxnSpPr>
          <p:nvPr/>
        </p:nvCxnSpPr>
        <p:spPr>
          <a:xfrm rot="10800000" flipH="1">
            <a:off x="3668975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3" name="Google Shape;413;p17">
            <a:extLst>
              <a:ext uri="{FF2B5EF4-FFF2-40B4-BE49-F238E27FC236}">
                <a16:creationId xmlns:a16="http://schemas.microsoft.com/office/drawing/2014/main" id="{582D8FDD-DAE3-A4EC-B266-1C81D81AF026}"/>
              </a:ext>
            </a:extLst>
          </p:cNvPr>
          <p:cNvCxnSpPr>
            <a:stCxn id="411" idx="2"/>
            <a:endCxn id="410" idx="0"/>
          </p:cNvCxnSpPr>
          <p:nvPr/>
        </p:nvCxnSpPr>
        <p:spPr>
          <a:xfrm rot="10800000" flipH="1">
            <a:off x="1529470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4" name="Google Shape;414;p17">
            <a:extLst>
              <a:ext uri="{FF2B5EF4-FFF2-40B4-BE49-F238E27FC236}">
                <a16:creationId xmlns:a16="http://schemas.microsoft.com/office/drawing/2014/main" id="{F3C7F07B-D746-48BD-BFB6-BB070D21946E}"/>
              </a:ext>
            </a:extLst>
          </p:cNvPr>
          <p:cNvCxnSpPr>
            <a:stCxn id="393" idx="2"/>
            <a:endCxn id="415" idx="0"/>
          </p:cNvCxnSpPr>
          <p:nvPr/>
        </p:nvCxnSpPr>
        <p:spPr>
          <a:xfrm rot="10800000" flipH="1">
            <a:off x="5808477" y="5295945"/>
            <a:ext cx="12319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sp>
        <p:nvSpPr>
          <p:cNvPr id="416" name="Google Shape;416;p17">
            <a:extLst>
              <a:ext uri="{FF2B5EF4-FFF2-40B4-BE49-F238E27FC236}">
                <a16:creationId xmlns:a16="http://schemas.microsoft.com/office/drawing/2014/main" id="{33DD1321-819E-33D7-C6CE-66FC7FB7D698}"/>
              </a:ext>
            </a:extLst>
          </p:cNvPr>
          <p:cNvSpPr/>
          <p:nvPr/>
        </p:nvSpPr>
        <p:spPr>
          <a:xfrm rot="16200000" flipH="1">
            <a:off x="9189206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7" name="Google Shape;417;p17">
            <a:extLst>
              <a:ext uri="{FF2B5EF4-FFF2-40B4-BE49-F238E27FC236}">
                <a16:creationId xmlns:a16="http://schemas.microsoft.com/office/drawing/2014/main" id="{E1817906-3CC4-2CFB-75B8-E6F4A8C51ED8}"/>
              </a:ext>
            </a:extLst>
          </p:cNvPr>
          <p:cNvSpPr/>
          <p:nvPr/>
        </p:nvSpPr>
        <p:spPr>
          <a:xfrm rot="16200000" flipH="1">
            <a:off x="11343477" y="484543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8" name="Google Shape;418;p17">
            <a:extLst>
              <a:ext uri="{FF2B5EF4-FFF2-40B4-BE49-F238E27FC236}">
                <a16:creationId xmlns:a16="http://schemas.microsoft.com/office/drawing/2014/main" id="{BBD19D1F-BCEA-151F-3889-342A9E2ECD7A}"/>
              </a:ext>
            </a:extLst>
          </p:cNvPr>
          <p:cNvSpPr/>
          <p:nvPr/>
        </p:nvSpPr>
        <p:spPr>
          <a:xfrm rot="16200000" flipH="1">
            <a:off x="13468213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9" name="Google Shape;419;p17">
            <a:extLst>
              <a:ext uri="{FF2B5EF4-FFF2-40B4-BE49-F238E27FC236}">
                <a16:creationId xmlns:a16="http://schemas.microsoft.com/office/drawing/2014/main" id="{A384C7BB-092B-F21D-5C10-54FBECCCB835}"/>
              </a:ext>
            </a:extLst>
          </p:cNvPr>
          <p:cNvSpPr/>
          <p:nvPr/>
        </p:nvSpPr>
        <p:spPr>
          <a:xfrm rot="16200000" flipH="1">
            <a:off x="7049975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20" name="Google Shape;420;p17">
            <a:extLst>
              <a:ext uri="{FF2B5EF4-FFF2-40B4-BE49-F238E27FC236}">
                <a16:creationId xmlns:a16="http://schemas.microsoft.com/office/drawing/2014/main" id="{FB33A65D-D001-5155-3F54-FA2A2E2EE35A}"/>
              </a:ext>
            </a:extLst>
          </p:cNvPr>
          <p:cNvCxnSpPr>
            <a:stCxn id="419" idx="2"/>
            <a:endCxn id="416" idx="0"/>
          </p:cNvCxnSpPr>
          <p:nvPr/>
        </p:nvCxnSpPr>
        <p:spPr>
          <a:xfrm rot="10800000" flipH="1">
            <a:off x="7947982" y="5295945"/>
            <a:ext cx="12319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1" name="Google Shape;421;p17">
            <a:extLst>
              <a:ext uri="{FF2B5EF4-FFF2-40B4-BE49-F238E27FC236}">
                <a16:creationId xmlns:a16="http://schemas.microsoft.com/office/drawing/2014/main" id="{D46C7105-89BB-8D1D-733C-F59294394C92}"/>
              </a:ext>
            </a:extLst>
          </p:cNvPr>
          <p:cNvCxnSpPr>
            <a:stCxn id="416" idx="2"/>
            <a:endCxn id="417" idx="0"/>
          </p:cNvCxnSpPr>
          <p:nvPr/>
        </p:nvCxnSpPr>
        <p:spPr>
          <a:xfrm>
            <a:off x="10087214" y="5295946"/>
            <a:ext cx="1247100" cy="3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2" name="Google Shape;422;p17">
            <a:extLst>
              <a:ext uri="{FF2B5EF4-FFF2-40B4-BE49-F238E27FC236}">
                <a16:creationId xmlns:a16="http://schemas.microsoft.com/office/drawing/2014/main" id="{7C43F07A-0980-ECEE-EC9B-9CD2C7A387C7}"/>
              </a:ext>
            </a:extLst>
          </p:cNvPr>
          <p:cNvCxnSpPr>
            <a:stCxn id="417" idx="2"/>
            <a:endCxn id="418" idx="0"/>
          </p:cNvCxnSpPr>
          <p:nvPr/>
        </p:nvCxnSpPr>
        <p:spPr>
          <a:xfrm flipV="1">
            <a:off x="12241485" y="5295946"/>
            <a:ext cx="1217565" cy="3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3" name="Google Shape;423;p17">
            <a:extLst>
              <a:ext uri="{FF2B5EF4-FFF2-40B4-BE49-F238E27FC236}">
                <a16:creationId xmlns:a16="http://schemas.microsoft.com/office/drawing/2014/main" id="{B39A16F2-736A-B26D-5317-251A134E014E}"/>
              </a:ext>
            </a:extLst>
          </p:cNvPr>
          <p:cNvCxnSpPr>
            <a:cxnSpLocks/>
            <a:stCxn id="418" idx="2"/>
            <a:endCxn id="424" idx="0"/>
          </p:cNvCxnSpPr>
          <p:nvPr/>
        </p:nvCxnSpPr>
        <p:spPr>
          <a:xfrm>
            <a:off x="14366221" y="5295946"/>
            <a:ext cx="446378" cy="6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4" name="Google Shape;424;p17">
            <a:extLst>
              <a:ext uri="{FF2B5EF4-FFF2-40B4-BE49-F238E27FC236}">
                <a16:creationId xmlns:a16="http://schemas.microsoft.com/office/drawing/2014/main" id="{31875CD1-1C6C-CD51-4AF2-ECCEC09786B5}"/>
              </a:ext>
            </a:extLst>
          </p:cNvPr>
          <p:cNvSpPr/>
          <p:nvPr/>
        </p:nvSpPr>
        <p:spPr>
          <a:xfrm rot="16200000" flipH="1">
            <a:off x="14779555" y="4886133"/>
            <a:ext cx="887011" cy="820922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29" name="Google Shape;429;p17">
            <a:extLst>
              <a:ext uri="{FF2B5EF4-FFF2-40B4-BE49-F238E27FC236}">
                <a16:creationId xmlns:a16="http://schemas.microsoft.com/office/drawing/2014/main" id="{8A0C9EB4-5F30-3A00-CD79-89915FD236DF}"/>
              </a:ext>
            </a:extLst>
          </p:cNvPr>
          <p:cNvSpPr/>
          <p:nvPr/>
        </p:nvSpPr>
        <p:spPr>
          <a:xfrm rot="16200000" flipH="1">
            <a:off x="9189342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0" name="Google Shape;430;p17">
            <a:extLst>
              <a:ext uri="{FF2B5EF4-FFF2-40B4-BE49-F238E27FC236}">
                <a16:creationId xmlns:a16="http://schemas.microsoft.com/office/drawing/2014/main" id="{951790C5-DD80-A191-FD98-6FD735593271}"/>
              </a:ext>
            </a:extLst>
          </p:cNvPr>
          <p:cNvSpPr/>
          <p:nvPr/>
        </p:nvSpPr>
        <p:spPr>
          <a:xfrm rot="16200000" flipH="1">
            <a:off x="11345048" y="5734280"/>
            <a:ext cx="888845" cy="9071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1" name="Google Shape;431;p17">
            <a:extLst>
              <a:ext uri="{FF2B5EF4-FFF2-40B4-BE49-F238E27FC236}">
                <a16:creationId xmlns:a16="http://schemas.microsoft.com/office/drawing/2014/main" id="{852E2157-22E6-01C4-8F0C-8CF0FC501416}"/>
              </a:ext>
            </a:extLst>
          </p:cNvPr>
          <p:cNvSpPr/>
          <p:nvPr/>
        </p:nvSpPr>
        <p:spPr>
          <a:xfrm rot="16200000" flipH="1">
            <a:off x="13468485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2" name="Google Shape;432;p17">
            <a:extLst>
              <a:ext uri="{FF2B5EF4-FFF2-40B4-BE49-F238E27FC236}">
                <a16:creationId xmlns:a16="http://schemas.microsoft.com/office/drawing/2014/main" id="{8C6B1726-B0AE-C2FE-DD00-87C017CBD476}"/>
              </a:ext>
            </a:extLst>
          </p:cNvPr>
          <p:cNvSpPr/>
          <p:nvPr/>
        </p:nvSpPr>
        <p:spPr>
          <a:xfrm rot="16200000" flipH="1">
            <a:off x="14779735" y="5774316"/>
            <a:ext cx="887011" cy="820919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3" name="Google Shape;433;p17">
            <a:extLst>
              <a:ext uri="{FF2B5EF4-FFF2-40B4-BE49-F238E27FC236}">
                <a16:creationId xmlns:a16="http://schemas.microsoft.com/office/drawing/2014/main" id="{D351521A-C6A1-214B-86C6-EEEEF3F31FDB}"/>
              </a:ext>
            </a:extLst>
          </p:cNvPr>
          <p:cNvSpPr/>
          <p:nvPr/>
        </p:nvSpPr>
        <p:spPr>
          <a:xfrm rot="16200000" flipH="1">
            <a:off x="14779421" y="3997950"/>
            <a:ext cx="887011" cy="820924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4" name="Google Shape;434;p17">
            <a:extLst>
              <a:ext uri="{FF2B5EF4-FFF2-40B4-BE49-F238E27FC236}">
                <a16:creationId xmlns:a16="http://schemas.microsoft.com/office/drawing/2014/main" id="{159DAD70-0C98-4FDC-99E5-86864C2E969D}"/>
              </a:ext>
            </a:extLst>
          </p:cNvPr>
          <p:cNvSpPr/>
          <p:nvPr/>
        </p:nvSpPr>
        <p:spPr>
          <a:xfrm rot="16200000" flipH="1">
            <a:off x="14779693" y="3107691"/>
            <a:ext cx="887011" cy="820384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5" name="Google Shape;435;p17">
            <a:extLst>
              <a:ext uri="{FF2B5EF4-FFF2-40B4-BE49-F238E27FC236}">
                <a16:creationId xmlns:a16="http://schemas.microsoft.com/office/drawing/2014/main" id="{0421A815-A52F-A027-261E-6D3CBE8EF5F4}"/>
              </a:ext>
            </a:extLst>
          </p:cNvPr>
          <p:cNvSpPr/>
          <p:nvPr/>
        </p:nvSpPr>
        <p:spPr>
          <a:xfrm rot="16200000" flipH="1">
            <a:off x="8060135" y="2401102"/>
            <a:ext cx="100759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Calculate PDF Ratio</a:t>
            </a:r>
          </a:p>
        </p:txBody>
      </p:sp>
      <p:sp>
        <p:nvSpPr>
          <p:cNvPr id="436" name="Google Shape;436;p17">
            <a:extLst>
              <a:ext uri="{FF2B5EF4-FFF2-40B4-BE49-F238E27FC236}">
                <a16:creationId xmlns:a16="http://schemas.microsoft.com/office/drawing/2014/main" id="{9668BBEA-EE56-57F1-FAC4-15AC2C0A2651}"/>
              </a:ext>
            </a:extLst>
          </p:cNvPr>
          <p:cNvSpPr/>
          <p:nvPr/>
        </p:nvSpPr>
        <p:spPr>
          <a:xfrm rot="16200000" flipH="1">
            <a:off x="12338983" y="2399529"/>
            <a:ext cx="1007594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Make Parton</a:t>
            </a:r>
            <a:endParaRPr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7" name="Google Shape;437;p17">
            <a:extLst>
              <a:ext uri="{FF2B5EF4-FFF2-40B4-BE49-F238E27FC236}">
                <a16:creationId xmlns:a16="http://schemas.microsoft.com/office/drawing/2014/main" id="{E1B88473-1C50-1854-9838-4F73A1312EEB}"/>
              </a:ext>
            </a:extLst>
          </p:cNvPr>
          <p:cNvSpPr/>
          <p:nvPr/>
        </p:nvSpPr>
        <p:spPr>
          <a:xfrm rot="16200000" flipH="1">
            <a:off x="10199593" y="2401102"/>
            <a:ext cx="100759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Accept / Veto</a:t>
            </a:r>
            <a:endParaRPr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38" name="Google Shape;438;p17">
            <a:extLst>
              <a:ext uri="{FF2B5EF4-FFF2-40B4-BE49-F238E27FC236}">
                <a16:creationId xmlns:a16="http://schemas.microsoft.com/office/drawing/2014/main" id="{BF82710B-2711-3569-6461-7D9E0C0884F4}"/>
              </a:ext>
            </a:extLst>
          </p:cNvPr>
          <p:cNvCxnSpPr/>
          <p:nvPr/>
        </p:nvCxnSpPr>
        <p:spPr>
          <a:xfrm rot="16200000" flipH="1">
            <a:off x="10703631" y="5570555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3" name="Google Shape;443;p17">
            <a:extLst>
              <a:ext uri="{FF2B5EF4-FFF2-40B4-BE49-F238E27FC236}">
                <a16:creationId xmlns:a16="http://schemas.microsoft.com/office/drawing/2014/main" id="{1D3B96BC-F7C1-7DA2-454D-347C613C01C8}"/>
              </a:ext>
            </a:extLst>
          </p:cNvPr>
          <p:cNvCxnSpPr/>
          <p:nvPr/>
        </p:nvCxnSpPr>
        <p:spPr>
          <a:xfrm rot="16200000" flipH="1">
            <a:off x="8564037" y="5570555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4" name="Google Shape;444;p17">
            <a:extLst>
              <a:ext uri="{FF2B5EF4-FFF2-40B4-BE49-F238E27FC236}">
                <a16:creationId xmlns:a16="http://schemas.microsoft.com/office/drawing/2014/main" id="{897B7C26-42FD-AB83-B012-BFCDA47EE177}"/>
              </a:ext>
            </a:extLst>
          </p:cNvPr>
          <p:cNvCxnSpPr>
            <a:endCxn id="445" idx="0"/>
          </p:cNvCxnSpPr>
          <p:nvPr/>
        </p:nvCxnSpPr>
        <p:spPr>
          <a:xfrm>
            <a:off x="7962206" y="4401848"/>
            <a:ext cx="1217706" cy="51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6" name="Google Shape;446;p17">
            <a:extLst>
              <a:ext uri="{FF2B5EF4-FFF2-40B4-BE49-F238E27FC236}">
                <a16:creationId xmlns:a16="http://schemas.microsoft.com/office/drawing/2014/main" id="{AF03DDFC-C38E-6FBF-0986-70EB18F296AB}"/>
              </a:ext>
            </a:extLst>
          </p:cNvPr>
          <p:cNvCxnSpPr/>
          <p:nvPr/>
        </p:nvCxnSpPr>
        <p:spPr>
          <a:xfrm rot="16200000" flipH="1">
            <a:off x="12879287" y="5522526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sp>
        <p:nvSpPr>
          <p:cNvPr id="445" name="Google Shape;445;p17">
            <a:extLst>
              <a:ext uri="{FF2B5EF4-FFF2-40B4-BE49-F238E27FC236}">
                <a16:creationId xmlns:a16="http://schemas.microsoft.com/office/drawing/2014/main" id="{4A2603D8-EF85-AFDB-0693-A7A2367FD114}"/>
              </a:ext>
            </a:extLst>
          </p:cNvPr>
          <p:cNvSpPr/>
          <p:nvPr/>
        </p:nvSpPr>
        <p:spPr>
          <a:xfrm rot="16200000" flipH="1">
            <a:off x="9189076" y="3953395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4" name="Google Shape;454;p17">
            <a:extLst>
              <a:ext uri="{FF2B5EF4-FFF2-40B4-BE49-F238E27FC236}">
                <a16:creationId xmlns:a16="http://schemas.microsoft.com/office/drawing/2014/main" id="{025123DB-CED7-292D-E4F1-ADEDB37B5E24}"/>
              </a:ext>
            </a:extLst>
          </p:cNvPr>
          <p:cNvSpPr/>
          <p:nvPr/>
        </p:nvSpPr>
        <p:spPr>
          <a:xfrm rot="16200000" flipH="1">
            <a:off x="11343478" y="3954827"/>
            <a:ext cx="888845" cy="9071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5" name="Google Shape;455;p17">
            <a:extLst>
              <a:ext uri="{FF2B5EF4-FFF2-40B4-BE49-F238E27FC236}">
                <a16:creationId xmlns:a16="http://schemas.microsoft.com/office/drawing/2014/main" id="{B123FB77-67F6-8A26-C805-9C3027955FB1}"/>
              </a:ext>
            </a:extLst>
          </p:cNvPr>
          <p:cNvSpPr/>
          <p:nvPr/>
        </p:nvSpPr>
        <p:spPr>
          <a:xfrm rot="16200000" flipH="1">
            <a:off x="13468186" y="3953513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56" name="Google Shape;456;p17">
            <a:extLst>
              <a:ext uri="{FF2B5EF4-FFF2-40B4-BE49-F238E27FC236}">
                <a16:creationId xmlns:a16="http://schemas.microsoft.com/office/drawing/2014/main" id="{64B00D01-35DD-D4CC-4D2C-ADB126A6F0C2}"/>
              </a:ext>
            </a:extLst>
          </p:cNvPr>
          <p:cNvCxnSpPr>
            <a:stCxn id="445" idx="2"/>
            <a:endCxn id="454" idx="0"/>
          </p:cNvCxnSpPr>
          <p:nvPr/>
        </p:nvCxnSpPr>
        <p:spPr>
          <a:xfrm>
            <a:off x="10087084" y="4406981"/>
            <a:ext cx="1247231" cy="14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7" name="Google Shape;457;p17">
            <a:extLst>
              <a:ext uri="{FF2B5EF4-FFF2-40B4-BE49-F238E27FC236}">
                <a16:creationId xmlns:a16="http://schemas.microsoft.com/office/drawing/2014/main" id="{A3410A84-6097-7283-4010-2BE3ABF95EF1}"/>
              </a:ext>
            </a:extLst>
          </p:cNvPr>
          <p:cNvCxnSpPr>
            <a:stCxn id="454" idx="2"/>
            <a:endCxn id="455" idx="0"/>
          </p:cNvCxnSpPr>
          <p:nvPr/>
        </p:nvCxnSpPr>
        <p:spPr>
          <a:xfrm rot="10800000" flipH="1">
            <a:off x="12241486" y="4406946"/>
            <a:ext cx="1217706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8" name="Google Shape;458;p17">
            <a:extLst>
              <a:ext uri="{FF2B5EF4-FFF2-40B4-BE49-F238E27FC236}">
                <a16:creationId xmlns:a16="http://schemas.microsoft.com/office/drawing/2014/main" id="{D55EAE83-A15C-3889-F6B1-80D9E33F40EB}"/>
              </a:ext>
            </a:extLst>
          </p:cNvPr>
          <p:cNvCxnSpPr>
            <a:cxnSpLocks/>
            <a:stCxn id="455" idx="2"/>
            <a:endCxn id="433" idx="0"/>
          </p:cNvCxnSpPr>
          <p:nvPr/>
        </p:nvCxnSpPr>
        <p:spPr>
          <a:xfrm>
            <a:off x="14366194" y="4407099"/>
            <a:ext cx="446271" cy="13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9" name="Google Shape;459;p17">
            <a:extLst>
              <a:ext uri="{FF2B5EF4-FFF2-40B4-BE49-F238E27FC236}">
                <a16:creationId xmlns:a16="http://schemas.microsoft.com/office/drawing/2014/main" id="{AF844F5C-1C8F-A1FD-A2FC-BA5EB5BE378E}"/>
              </a:ext>
            </a:extLst>
          </p:cNvPr>
          <p:cNvCxnSpPr>
            <a:endCxn id="460" idx="0"/>
          </p:cNvCxnSpPr>
          <p:nvPr/>
        </p:nvCxnSpPr>
        <p:spPr>
          <a:xfrm>
            <a:off x="7962460" y="3507429"/>
            <a:ext cx="1217706" cy="51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0" name="Google Shape;460;p17">
            <a:extLst>
              <a:ext uri="{FF2B5EF4-FFF2-40B4-BE49-F238E27FC236}">
                <a16:creationId xmlns:a16="http://schemas.microsoft.com/office/drawing/2014/main" id="{44166364-9CBC-83A8-48D1-687C5BB33949}"/>
              </a:ext>
            </a:extLst>
          </p:cNvPr>
          <p:cNvSpPr/>
          <p:nvPr/>
        </p:nvSpPr>
        <p:spPr>
          <a:xfrm rot="16200000" flipH="1">
            <a:off x="9189330" y="3058975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1" name="Google Shape;461;p17">
            <a:extLst>
              <a:ext uri="{FF2B5EF4-FFF2-40B4-BE49-F238E27FC236}">
                <a16:creationId xmlns:a16="http://schemas.microsoft.com/office/drawing/2014/main" id="{2B9A1CF0-8D27-BA49-0BC7-051EBDB8F88B}"/>
              </a:ext>
            </a:extLst>
          </p:cNvPr>
          <p:cNvSpPr/>
          <p:nvPr/>
        </p:nvSpPr>
        <p:spPr>
          <a:xfrm rot="16200000" flipH="1">
            <a:off x="11343478" y="3062164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2" name="Google Shape;462;p17">
            <a:extLst>
              <a:ext uri="{FF2B5EF4-FFF2-40B4-BE49-F238E27FC236}">
                <a16:creationId xmlns:a16="http://schemas.microsoft.com/office/drawing/2014/main" id="{390A83D4-8A93-762A-20BF-F7DECD5F5CBB}"/>
              </a:ext>
            </a:extLst>
          </p:cNvPr>
          <p:cNvSpPr/>
          <p:nvPr/>
        </p:nvSpPr>
        <p:spPr>
          <a:xfrm rot="16200000" flipH="1">
            <a:off x="13468186" y="3060851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63" name="Google Shape;463;p17">
            <a:extLst>
              <a:ext uri="{FF2B5EF4-FFF2-40B4-BE49-F238E27FC236}">
                <a16:creationId xmlns:a16="http://schemas.microsoft.com/office/drawing/2014/main" id="{3485E93B-E121-C3D2-D486-EF87834D7FDF}"/>
              </a:ext>
            </a:extLst>
          </p:cNvPr>
          <p:cNvCxnSpPr>
            <a:stCxn id="460" idx="2"/>
            <a:endCxn id="461" idx="0"/>
          </p:cNvCxnSpPr>
          <p:nvPr/>
        </p:nvCxnSpPr>
        <p:spPr>
          <a:xfrm>
            <a:off x="10087338" y="3512561"/>
            <a:ext cx="1246977" cy="3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4" name="Google Shape;464;p17">
            <a:extLst>
              <a:ext uri="{FF2B5EF4-FFF2-40B4-BE49-F238E27FC236}">
                <a16:creationId xmlns:a16="http://schemas.microsoft.com/office/drawing/2014/main" id="{5E07DAB0-6782-7B0A-4C4B-0C9450DC11DF}"/>
              </a:ext>
            </a:extLst>
          </p:cNvPr>
          <p:cNvCxnSpPr>
            <a:stCxn id="461" idx="2"/>
            <a:endCxn id="462" idx="0"/>
          </p:cNvCxnSpPr>
          <p:nvPr/>
        </p:nvCxnSpPr>
        <p:spPr>
          <a:xfrm rot="10800000" flipH="1">
            <a:off x="12241486" y="3514284"/>
            <a:ext cx="1217706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5" name="Google Shape;465;p17">
            <a:extLst>
              <a:ext uri="{FF2B5EF4-FFF2-40B4-BE49-F238E27FC236}">
                <a16:creationId xmlns:a16="http://schemas.microsoft.com/office/drawing/2014/main" id="{1883750A-2D8E-359D-105C-53D9B4CAA0C9}"/>
              </a:ext>
            </a:extLst>
          </p:cNvPr>
          <p:cNvCxnSpPr>
            <a:stCxn id="462" idx="2"/>
          </p:cNvCxnSpPr>
          <p:nvPr/>
        </p:nvCxnSpPr>
        <p:spPr>
          <a:xfrm>
            <a:off x="14366193" y="3514436"/>
            <a:ext cx="446458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35848A2-2792-CE0F-99FF-714FBF37EC6E}"/>
              </a:ext>
            </a:extLst>
          </p:cNvPr>
          <p:cNvSpPr/>
          <p:nvPr/>
        </p:nvSpPr>
        <p:spPr>
          <a:xfrm>
            <a:off x="10453212" y="5017213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5F729-B657-65E0-0CC9-36E61B9B9C72}"/>
              </a:ext>
            </a:extLst>
          </p:cNvPr>
          <p:cNvSpPr/>
          <p:nvPr/>
        </p:nvSpPr>
        <p:spPr>
          <a:xfrm>
            <a:off x="10441575" y="5903835"/>
            <a:ext cx="526342" cy="5541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23872D-FE5C-2413-E4CF-ECA920300C33}"/>
              </a:ext>
            </a:extLst>
          </p:cNvPr>
          <p:cNvSpPr/>
          <p:nvPr/>
        </p:nvSpPr>
        <p:spPr>
          <a:xfrm>
            <a:off x="10457991" y="3271581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D3E39A-B872-EACB-9457-834680BBC19E}"/>
              </a:ext>
            </a:extLst>
          </p:cNvPr>
          <p:cNvSpPr/>
          <p:nvPr/>
        </p:nvSpPr>
        <p:spPr>
          <a:xfrm>
            <a:off x="10446354" y="4158203"/>
            <a:ext cx="526342" cy="5541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2" name="Google Shape;423;p17">
            <a:extLst>
              <a:ext uri="{FF2B5EF4-FFF2-40B4-BE49-F238E27FC236}">
                <a16:creationId xmlns:a16="http://schemas.microsoft.com/office/drawing/2014/main" id="{3AE972DF-7A02-0000-A2EF-3C6DBFDF3F8F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flipV="1">
            <a:off x="14366493" y="6184776"/>
            <a:ext cx="446288" cy="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7262135" y="414235"/>
            <a:ext cx="464223" cy="1374389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5462092" y="7556437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327252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4A38D5-D460-BD2C-A200-B36CF99B6594}"/>
              </a:ext>
            </a:extLst>
          </p:cNvPr>
          <p:cNvGrpSpPr/>
          <p:nvPr/>
        </p:nvGrpSpPr>
        <p:grpSpPr>
          <a:xfrm>
            <a:off x="8396023" y="1266698"/>
            <a:ext cx="7417504" cy="6610605"/>
            <a:chOff x="9324866" y="1266698"/>
            <a:chExt cx="6164698" cy="6610605"/>
          </a:xfrm>
        </p:grpSpPr>
        <p:sp>
          <p:nvSpPr>
            <p:cNvPr id="334" name="Google Shape;334;p16"/>
            <p:cNvSpPr/>
            <p:nvPr/>
          </p:nvSpPr>
          <p:spPr>
            <a:xfrm rot="16200000" flipH="1">
              <a:off x="10401953" y="1268211"/>
              <a:ext cx="1467418" cy="1464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Emission</a:t>
              </a:r>
              <a:endParaRPr lang="en-GB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5" name="Google Shape;335;p16"/>
            <p:cNvCxnSpPr>
              <a:endCxn id="336" idx="0"/>
            </p:cNvCxnSpPr>
            <p:nvPr/>
          </p:nvCxnSpPr>
          <p:spPr>
            <a:xfrm rot="16200000" flipH="1">
              <a:off x="11135579" y="200171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7" name="Google Shape;337;p16"/>
            <p:cNvSpPr/>
            <p:nvPr/>
          </p:nvSpPr>
          <p:spPr>
            <a:xfrm rot="16200000" flipH="1">
              <a:off x="12945034" y="1268211"/>
              <a:ext cx="1467418" cy="1464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Check 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&gt; </a:t>
              </a:r>
              <a:r>
                <a:rPr lang="en-GB" sz="2000" dirty="0" err="1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000" baseline="-25000" dirty="0" err="1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endParaRPr sz="2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 rot="16200000" flipH="1">
              <a:off x="11673532" y="219505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 rot="16200000" flipH="1">
              <a:off x="14216691" y="219505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9" name="Google Shape;339;p16"/>
            <p:cNvCxnSpPr>
              <a:stCxn id="336" idx="2"/>
              <a:endCxn id="338" idx="0"/>
            </p:cNvCxnSpPr>
            <p:nvPr/>
          </p:nvCxnSpPr>
          <p:spPr>
            <a:xfrm rot="16200000" flipH="1">
              <a:off x="13678902" y="200171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16"/>
            <p:cNvCxnSpPr>
              <a:endCxn id="341" idx="0"/>
            </p:cNvCxnSpPr>
            <p:nvPr/>
          </p:nvCxnSpPr>
          <p:spPr>
            <a:xfrm rot="16200000" flipH="1">
              <a:off x="11135579" y="3469334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1" name="Google Shape;341;p16"/>
            <p:cNvSpPr/>
            <p:nvPr/>
          </p:nvSpPr>
          <p:spPr>
            <a:xfrm rot="16200000" flipH="1">
              <a:off x="11673532" y="3662670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16200000" flipH="1">
              <a:off x="14216691" y="3662670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3" name="Google Shape;343;p16"/>
            <p:cNvCxnSpPr>
              <a:stCxn id="341" idx="2"/>
              <a:endCxn id="342" idx="0"/>
            </p:cNvCxnSpPr>
            <p:nvPr/>
          </p:nvCxnSpPr>
          <p:spPr>
            <a:xfrm rot="16200000" flipH="1">
              <a:off x="13678902" y="3469334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4" name="Google Shape;344;p16"/>
            <p:cNvCxnSpPr>
              <a:endCxn id="345" idx="0"/>
            </p:cNvCxnSpPr>
            <p:nvPr/>
          </p:nvCxnSpPr>
          <p:spPr>
            <a:xfrm rot="16200000" flipH="1">
              <a:off x="11135579" y="4936950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5" name="Google Shape;345;p16"/>
            <p:cNvSpPr/>
            <p:nvPr/>
          </p:nvSpPr>
          <p:spPr>
            <a:xfrm rot="16200000" flipH="1">
              <a:off x="11673532" y="5130286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16200000" flipH="1">
              <a:off x="14216691" y="5130286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7" name="Google Shape;347;p16"/>
            <p:cNvCxnSpPr>
              <a:stCxn id="345" idx="2"/>
              <a:endCxn id="346" idx="0"/>
            </p:cNvCxnSpPr>
            <p:nvPr/>
          </p:nvCxnSpPr>
          <p:spPr>
            <a:xfrm rot="16200000" flipH="1">
              <a:off x="13678902" y="4936950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4" name="Google Shape;354;p16"/>
            <p:cNvSpPr/>
            <p:nvPr/>
          </p:nvSpPr>
          <p:spPr>
            <a:xfrm rot="16200000" flipH="1">
              <a:off x="11673532" y="659790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16200000" flipH="1">
              <a:off x="14216697" y="6597886"/>
              <a:ext cx="1467418" cy="1078317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56" name="Google Shape;356;p16"/>
            <p:cNvCxnSpPr>
              <a:cxnSpLocks/>
              <a:stCxn id="354" idx="2"/>
              <a:endCxn id="355" idx="0"/>
            </p:cNvCxnSpPr>
            <p:nvPr/>
          </p:nvCxnSpPr>
          <p:spPr>
            <a:xfrm flipV="1">
              <a:off x="12946403" y="7137044"/>
              <a:ext cx="1464844" cy="2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" name="Google Shape;357;p16"/>
            <p:cNvCxnSpPr>
              <a:endCxn id="354" idx="0"/>
            </p:cNvCxnSpPr>
            <p:nvPr/>
          </p:nvCxnSpPr>
          <p:spPr>
            <a:xfrm rot="16200000" flipH="1">
              <a:off x="11135579" y="640456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1" name="Google Shape;361;p16"/>
            <p:cNvSpPr/>
            <p:nvPr/>
          </p:nvSpPr>
          <p:spPr>
            <a:xfrm rot="16200000" flipH="1">
              <a:off x="9138186" y="2195167"/>
              <a:ext cx="1451685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16200000" flipH="1">
              <a:off x="9138237" y="3665006"/>
              <a:ext cx="1451685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16200000" flipH="1">
              <a:off x="9138186" y="5142459"/>
              <a:ext cx="1451685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16200000" flipH="1">
              <a:off x="9138237" y="6612298"/>
              <a:ext cx="1451685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8A44E-314C-9661-E261-9667F361E61E}"/>
              </a:ext>
            </a:extLst>
          </p:cNvPr>
          <p:cNvGrpSpPr/>
          <p:nvPr/>
        </p:nvGrpSpPr>
        <p:grpSpPr>
          <a:xfrm>
            <a:off x="442471" y="1978982"/>
            <a:ext cx="7417508" cy="5186036"/>
            <a:chOff x="238160" y="250559"/>
            <a:chExt cx="7714487" cy="53936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DF8559-60C9-19F4-ED9F-29BDEE2F63EF}"/>
                </a:ext>
              </a:extLst>
            </p:cNvPr>
            <p:cNvGrpSpPr/>
            <p:nvPr/>
          </p:nvGrpSpPr>
          <p:grpSpPr>
            <a:xfrm>
              <a:off x="238160" y="250559"/>
              <a:ext cx="7714487" cy="2709701"/>
              <a:chOff x="238160" y="250559"/>
              <a:chExt cx="7714487" cy="2709701"/>
            </a:xfrm>
          </p:grpSpPr>
          <p:sp>
            <p:nvSpPr>
              <p:cNvPr id="309" name="Google Shape;309;p16"/>
              <p:cNvSpPr/>
              <p:nvPr/>
            </p:nvSpPr>
            <p:spPr>
              <a:xfrm rot="5400000" flipV="1">
                <a:off x="4783555" y="23718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Check </a:t>
                </a:r>
              </a:p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 &gt; </a:t>
                </a:r>
                <a:r>
                  <a:rPr lang="en-GB" sz="2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000" baseline="-25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 rot="5400000" flipV="1">
                <a:off x="1600988" y="23718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Generate Emission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 rot="5400000" flipV="1">
                <a:off x="6374765" y="138236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Conti.</a:t>
                </a:r>
                <a:endParaRPr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 rot="5400000" flipV="1">
                <a:off x="3192260" y="138237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</a:t>
                </a:r>
                <a:b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sz="12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…</a:t>
                </a:r>
                <a:endParaRPr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 rot="5400000" flipV="1">
                <a:off x="10509" y="1382357"/>
                <a:ext cx="1804782" cy="134948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m-1 cycles</a:t>
                </a:r>
                <a:endParaRPr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cxnSp>
            <p:nvCxnSpPr>
              <p:cNvPr id="314" name="Google Shape;314;p16"/>
              <p:cNvCxnSpPr>
                <a:stCxn id="312" idx="2"/>
                <a:endCxn id="311" idx="0"/>
              </p:cNvCxnSpPr>
              <p:nvPr/>
            </p:nvCxnSpPr>
            <p:spPr>
              <a:xfrm rot="5400000" flipV="1">
                <a:off x="5686656" y="1140603"/>
                <a:ext cx="0" cy="18330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15" name="Google Shape;315;p16"/>
              <p:cNvCxnSpPr>
                <a:cxnSpLocks/>
                <a:stCxn id="313" idx="2"/>
                <a:endCxn id="312" idx="0"/>
              </p:cNvCxnSpPr>
              <p:nvPr/>
            </p:nvCxnSpPr>
            <p:spPr>
              <a:xfrm>
                <a:off x="1587641" y="2057098"/>
                <a:ext cx="1833025" cy="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2325BE-26F1-0051-FA11-898EAC96D7A5}"/>
                  </a:ext>
                </a:extLst>
              </p:cNvPr>
              <p:cNvSpPr/>
              <p:nvPr/>
            </p:nvSpPr>
            <p:spPr>
              <a:xfrm>
                <a:off x="5238265" y="1580452"/>
                <a:ext cx="881353" cy="9279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A12E9B-BE09-CD03-ADA3-00C8AE16C6A8}"/>
                </a:ext>
              </a:extLst>
            </p:cNvPr>
            <p:cNvGrpSpPr/>
            <p:nvPr/>
          </p:nvGrpSpPr>
          <p:grpSpPr>
            <a:xfrm>
              <a:off x="238162" y="2934530"/>
              <a:ext cx="7714485" cy="2709701"/>
              <a:chOff x="238162" y="4199099"/>
              <a:chExt cx="7714485" cy="2709701"/>
            </a:xfrm>
          </p:grpSpPr>
          <p:sp>
            <p:nvSpPr>
              <p:cNvPr id="321" name="Google Shape;321;p16"/>
              <p:cNvSpPr/>
              <p:nvPr/>
            </p:nvSpPr>
            <p:spPr>
              <a:xfrm rot="5400000" flipV="1">
                <a:off x="4783587" y="418572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Check </a:t>
                </a:r>
                <a:endParaRPr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 &gt; </a:t>
                </a:r>
                <a:r>
                  <a:rPr lang="en-GB" sz="2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000" baseline="-25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endParaRPr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 rot="5400000" flipV="1">
                <a:off x="1601020" y="418572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Generate Emission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 rot="5400000" flipV="1">
                <a:off x="3192292" y="533091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</a:t>
                </a:r>
                <a:b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sz="12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…</a:t>
                </a:r>
                <a:endParaRPr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 rot="5400000" flipV="1">
                <a:off x="10526" y="5330884"/>
                <a:ext cx="1804782" cy="134951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m-1 cycles</a:t>
                </a:r>
                <a:endParaRPr sz="2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cxnSp>
            <p:nvCxnSpPr>
              <p:cNvPr id="325" name="Google Shape;325;p16"/>
              <p:cNvCxnSpPr>
                <a:stCxn id="323" idx="2"/>
                <a:endCxn id="326" idx="0"/>
              </p:cNvCxnSpPr>
              <p:nvPr/>
            </p:nvCxnSpPr>
            <p:spPr>
              <a:xfrm rot="5400000" flipV="1">
                <a:off x="5687060" y="5088771"/>
                <a:ext cx="0" cy="18337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7" name="Google Shape;327;p16"/>
              <p:cNvCxnSpPr>
                <a:cxnSpLocks/>
                <a:stCxn id="324" idx="2"/>
                <a:endCxn id="323" idx="0"/>
              </p:cNvCxnSpPr>
              <p:nvPr/>
            </p:nvCxnSpPr>
            <p:spPr>
              <a:xfrm>
                <a:off x="1587672" y="6005639"/>
                <a:ext cx="1833025" cy="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28" name="Google Shape;328;p16"/>
              <p:cNvGrpSpPr/>
              <p:nvPr/>
            </p:nvGrpSpPr>
            <p:grpSpPr>
              <a:xfrm rot="5400000" flipV="1">
                <a:off x="5328290" y="5651807"/>
                <a:ext cx="717088" cy="707704"/>
                <a:chOff x="3398477" y="4429349"/>
                <a:chExt cx="285956" cy="285394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3398477" y="4429349"/>
                  <a:ext cx="285956" cy="285394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 rot="-2696615">
                  <a:off x="3534709" y="4462863"/>
                  <a:ext cx="18097" cy="2176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 rot="2696615">
                  <a:off x="3534601" y="4462773"/>
                  <a:ext cx="18097" cy="2176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p:grpSp>
          <p:sp>
            <p:nvSpPr>
              <p:cNvPr id="332" name="Google Shape;332;p16"/>
              <p:cNvSpPr/>
              <p:nvPr/>
            </p:nvSpPr>
            <p:spPr>
              <a:xfrm rot="5400000" flipV="1">
                <a:off x="6374765" y="5330908"/>
                <a:ext cx="1806287" cy="1349477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End</a:t>
                </a:r>
                <a:endParaRPr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5605DA0-0721-A157-D023-86175AFF3D82}"/>
                  </a:ext>
                </a:extLst>
              </p:cNvPr>
              <p:cNvSpPr/>
              <p:nvPr/>
            </p:nvSpPr>
            <p:spPr>
              <a:xfrm>
                <a:off x="5315175" y="5614245"/>
                <a:ext cx="742993" cy="7822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0C154B-B3C8-4139-1984-D5BE7E0F30A9}"/>
              </a:ext>
            </a:extLst>
          </p:cNvPr>
          <p:cNvGrpSpPr/>
          <p:nvPr/>
        </p:nvGrpSpPr>
        <p:grpSpPr>
          <a:xfrm>
            <a:off x="13390967" y="2444618"/>
            <a:ext cx="575597" cy="4980327"/>
            <a:chOff x="13390967" y="2444618"/>
            <a:chExt cx="575597" cy="4980327"/>
          </a:xfrm>
        </p:grpSpPr>
        <p:sp>
          <p:nvSpPr>
            <p:cNvPr id="348" name="Google Shape;348;p16"/>
            <p:cNvSpPr/>
            <p:nvPr/>
          </p:nvSpPr>
          <p:spPr>
            <a:xfrm rot="16200000" flipH="1">
              <a:off x="13390362" y="2445223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16200000" flipH="1">
              <a:off x="13390362" y="3912839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16200000" flipH="1">
              <a:off x="13390417" y="6848870"/>
              <a:ext cx="576680" cy="57547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16200000" flipH="1">
              <a:off x="13390489" y="5380887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06F750-08EC-7388-2247-23F56911881E}"/>
              </a:ext>
            </a:extLst>
          </p:cNvPr>
          <p:cNvGrpSpPr/>
          <p:nvPr/>
        </p:nvGrpSpPr>
        <p:grpSpPr>
          <a:xfrm>
            <a:off x="2215818" y="938827"/>
            <a:ext cx="11824365" cy="7266346"/>
            <a:chOff x="2215817" y="951543"/>
            <a:chExt cx="11824365" cy="726634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ADB413F-D138-A6A7-DBF2-0D2A589D3249}"/>
                </a:ext>
              </a:extLst>
            </p:cNvPr>
            <p:cNvGrpSpPr/>
            <p:nvPr/>
          </p:nvGrpSpPr>
          <p:grpSpPr>
            <a:xfrm>
              <a:off x="2215817" y="951543"/>
              <a:ext cx="11824365" cy="6369593"/>
              <a:chOff x="3487674" y="1419375"/>
              <a:chExt cx="11824365" cy="63695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DEBB7A1-36FB-1076-ADE4-1D4FDF3C70EB}"/>
                  </a:ext>
                </a:extLst>
              </p:cNvPr>
              <p:cNvGrpSpPr/>
              <p:nvPr/>
            </p:nvGrpSpPr>
            <p:grpSpPr>
              <a:xfrm>
                <a:off x="3487674" y="1429532"/>
                <a:ext cx="3106406" cy="6349278"/>
                <a:chOff x="2263514" y="1798819"/>
                <a:chExt cx="3106406" cy="634927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676B5D1C-9567-FCF9-8CAF-D957A4293489}"/>
                    </a:ext>
                  </a:extLst>
                </p:cNvPr>
                <p:cNvSpPr/>
                <p:nvPr/>
              </p:nvSpPr>
              <p:spPr>
                <a:xfrm>
                  <a:off x="2263514" y="1798819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A69B1FE-D184-1B38-EBF8-758AF9672300}"/>
                    </a:ext>
                  </a:extLst>
                </p:cNvPr>
                <p:cNvSpPr/>
                <p:nvPr/>
              </p:nvSpPr>
              <p:spPr>
                <a:xfrm>
                  <a:off x="3929920" y="1798819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A3691CA-DD8A-2F04-BB9A-FFECA3B55715}"/>
                    </a:ext>
                  </a:extLst>
                </p:cNvPr>
                <p:cNvSpPr/>
                <p:nvPr/>
              </p:nvSpPr>
              <p:spPr>
                <a:xfrm>
                  <a:off x="2263514" y="3435245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690A11-3FAE-418F-E6C2-E44AEF6622EC}"/>
                    </a:ext>
                  </a:extLst>
                </p:cNvPr>
                <p:cNvSpPr/>
                <p:nvPr/>
              </p:nvSpPr>
              <p:spPr>
                <a:xfrm>
                  <a:off x="3929920" y="3435245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B5A5180-F326-A449-53A2-FD3CF303AF2E}"/>
                    </a:ext>
                  </a:extLst>
                </p:cNvPr>
                <p:cNvSpPr/>
                <p:nvPr/>
              </p:nvSpPr>
              <p:spPr>
                <a:xfrm>
                  <a:off x="2263514" y="5071671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E3F1CA-527F-C8C8-1308-CBF5B67C24F6}"/>
                    </a:ext>
                  </a:extLst>
                </p:cNvPr>
                <p:cNvSpPr/>
                <p:nvPr/>
              </p:nvSpPr>
              <p:spPr>
                <a:xfrm>
                  <a:off x="3929920" y="5071671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BD60BE6-9AC7-9C41-D774-11AAFD626D64}"/>
                    </a:ext>
                  </a:extLst>
                </p:cNvPr>
                <p:cNvSpPr/>
                <p:nvPr/>
              </p:nvSpPr>
              <p:spPr>
                <a:xfrm>
                  <a:off x="2263514" y="6708097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3F304B4-9E12-ACB1-939D-98C3E754004A}"/>
                    </a:ext>
                  </a:extLst>
                </p:cNvPr>
                <p:cNvSpPr/>
                <p:nvPr/>
              </p:nvSpPr>
              <p:spPr>
                <a:xfrm>
                  <a:off x="3929920" y="6708097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F359608-A931-9E2F-7B37-2E53E6203F69}"/>
                  </a:ext>
                </a:extLst>
              </p:cNvPr>
              <p:cNvGrpSpPr/>
              <p:nvPr/>
            </p:nvGrpSpPr>
            <p:grpSpPr>
              <a:xfrm>
                <a:off x="8838785" y="1419375"/>
                <a:ext cx="6473254" cy="6369593"/>
                <a:chOff x="7662471" y="1495574"/>
                <a:chExt cx="6074856" cy="5977575"/>
              </a:xfrm>
              <a:solidFill>
                <a:srgbClr val="92D050"/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46EE5ED-AD27-AC95-2214-3AB2A499B8F1}"/>
                    </a:ext>
                  </a:extLst>
                </p:cNvPr>
                <p:cNvSpPr/>
                <p:nvPr/>
              </p:nvSpPr>
              <p:spPr>
                <a:xfrm>
                  <a:off x="7662471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4940224-FF22-B9F3-2754-AE9000354AAA}"/>
                    </a:ext>
                  </a:extLst>
                </p:cNvPr>
                <p:cNvSpPr/>
                <p:nvPr/>
              </p:nvSpPr>
              <p:spPr>
                <a:xfrm>
                  <a:off x="8434947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FA5E2D-8900-7261-E71F-1AD54B9BF3AC}"/>
                    </a:ext>
                  </a:extLst>
                </p:cNvPr>
                <p:cNvSpPr/>
                <p:nvPr/>
              </p:nvSpPr>
              <p:spPr>
                <a:xfrm>
                  <a:off x="7662471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96E2EF-5F67-B1BB-7280-69331BBB8B56}"/>
                    </a:ext>
                  </a:extLst>
                </p:cNvPr>
                <p:cNvSpPr/>
                <p:nvPr/>
              </p:nvSpPr>
              <p:spPr>
                <a:xfrm>
                  <a:off x="8434947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B791F5-E880-947A-7EB3-26EFA19ACB06}"/>
                    </a:ext>
                  </a:extLst>
                </p:cNvPr>
                <p:cNvSpPr/>
                <p:nvPr/>
              </p:nvSpPr>
              <p:spPr>
                <a:xfrm>
                  <a:off x="7662471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520F2C8-45EA-8217-D172-70F8142C1CE9}"/>
                    </a:ext>
                  </a:extLst>
                </p:cNvPr>
                <p:cNvSpPr/>
                <p:nvPr/>
              </p:nvSpPr>
              <p:spPr>
                <a:xfrm>
                  <a:off x="8434947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8F8EDDD-45C8-9E9F-B651-61D2F4972427}"/>
                    </a:ext>
                  </a:extLst>
                </p:cNvPr>
                <p:cNvSpPr/>
                <p:nvPr/>
              </p:nvSpPr>
              <p:spPr>
                <a:xfrm>
                  <a:off x="7662471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43F4885-E539-B9DE-8782-904EE1B309C0}"/>
                    </a:ext>
                  </a:extLst>
                </p:cNvPr>
                <p:cNvSpPr/>
                <p:nvPr/>
              </p:nvSpPr>
              <p:spPr>
                <a:xfrm>
                  <a:off x="8434947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4D8A0A1-A036-4A10-CA19-3E1000BCF4B2}"/>
                    </a:ext>
                  </a:extLst>
                </p:cNvPr>
                <p:cNvSpPr/>
                <p:nvPr/>
              </p:nvSpPr>
              <p:spPr>
                <a:xfrm>
                  <a:off x="9207423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2BB6F4-43B5-10D9-003B-DBA79986C0A5}"/>
                    </a:ext>
                  </a:extLst>
                </p:cNvPr>
                <p:cNvSpPr/>
                <p:nvPr/>
              </p:nvSpPr>
              <p:spPr>
                <a:xfrm>
                  <a:off x="9979899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2958EC5-9D87-5126-9B73-DA5ADC826FE1}"/>
                    </a:ext>
                  </a:extLst>
                </p:cNvPr>
                <p:cNvSpPr/>
                <p:nvPr/>
              </p:nvSpPr>
              <p:spPr>
                <a:xfrm>
                  <a:off x="9207423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8D9791F-2385-5DBC-D443-A156538B098A}"/>
                    </a:ext>
                  </a:extLst>
                </p:cNvPr>
                <p:cNvSpPr/>
                <p:nvPr/>
              </p:nvSpPr>
              <p:spPr>
                <a:xfrm>
                  <a:off x="9979899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FF3662E-E3BD-5D0C-B2EB-078DF16CBE50}"/>
                    </a:ext>
                  </a:extLst>
                </p:cNvPr>
                <p:cNvSpPr/>
                <p:nvPr/>
              </p:nvSpPr>
              <p:spPr>
                <a:xfrm>
                  <a:off x="9207423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028CA5C-C02C-E777-F501-A3EDA784EEC1}"/>
                    </a:ext>
                  </a:extLst>
                </p:cNvPr>
                <p:cNvSpPr/>
                <p:nvPr/>
              </p:nvSpPr>
              <p:spPr>
                <a:xfrm>
                  <a:off x="9979899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72A5E5-0BA5-E86B-BDEB-42C2DB1DA50B}"/>
                    </a:ext>
                  </a:extLst>
                </p:cNvPr>
                <p:cNvSpPr/>
                <p:nvPr/>
              </p:nvSpPr>
              <p:spPr>
                <a:xfrm>
                  <a:off x="9207423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D0E553-27DD-CE3F-91E9-EF53B8C99BE0}"/>
                    </a:ext>
                  </a:extLst>
                </p:cNvPr>
                <p:cNvSpPr/>
                <p:nvPr/>
              </p:nvSpPr>
              <p:spPr>
                <a:xfrm>
                  <a:off x="9979899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6CD519-63F7-7485-F198-87E024D73626}"/>
                    </a:ext>
                  </a:extLst>
                </p:cNvPr>
                <p:cNvSpPr/>
                <p:nvPr/>
              </p:nvSpPr>
              <p:spPr>
                <a:xfrm>
                  <a:off x="10752375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FF78EC-64E6-4BC7-D4E7-DB86EA39E091}"/>
                    </a:ext>
                  </a:extLst>
                </p:cNvPr>
                <p:cNvSpPr/>
                <p:nvPr/>
              </p:nvSpPr>
              <p:spPr>
                <a:xfrm>
                  <a:off x="11524851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E214176-508F-D1B8-BD50-E799CF8607B3}"/>
                    </a:ext>
                  </a:extLst>
                </p:cNvPr>
                <p:cNvSpPr/>
                <p:nvPr/>
              </p:nvSpPr>
              <p:spPr>
                <a:xfrm>
                  <a:off x="10752375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D60BA36-4F5D-8085-3DCD-8B1772B6FBB6}"/>
                    </a:ext>
                  </a:extLst>
                </p:cNvPr>
                <p:cNvSpPr/>
                <p:nvPr/>
              </p:nvSpPr>
              <p:spPr>
                <a:xfrm>
                  <a:off x="11524851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B83D693-F006-AE8C-62AA-00C4A4AEAAF2}"/>
                    </a:ext>
                  </a:extLst>
                </p:cNvPr>
                <p:cNvSpPr/>
                <p:nvPr/>
              </p:nvSpPr>
              <p:spPr>
                <a:xfrm>
                  <a:off x="10752375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2113285-F18A-4069-022D-7987C6E60B9D}"/>
                    </a:ext>
                  </a:extLst>
                </p:cNvPr>
                <p:cNvSpPr/>
                <p:nvPr/>
              </p:nvSpPr>
              <p:spPr>
                <a:xfrm>
                  <a:off x="11524851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D22BC64-4051-8164-5FA5-BD435C4C0F65}"/>
                    </a:ext>
                  </a:extLst>
                </p:cNvPr>
                <p:cNvSpPr/>
                <p:nvPr/>
              </p:nvSpPr>
              <p:spPr>
                <a:xfrm>
                  <a:off x="10752375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1448B9-1D8F-5162-DF95-7EAA97B9005E}"/>
                    </a:ext>
                  </a:extLst>
                </p:cNvPr>
                <p:cNvSpPr/>
                <p:nvPr/>
              </p:nvSpPr>
              <p:spPr>
                <a:xfrm>
                  <a:off x="11524851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AC46384-F7FD-4FFD-C0E7-B18B37E37A46}"/>
                    </a:ext>
                  </a:extLst>
                </p:cNvPr>
                <p:cNvSpPr/>
                <p:nvPr/>
              </p:nvSpPr>
              <p:spPr>
                <a:xfrm>
                  <a:off x="12297327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25DB31A-DBF3-31BE-20A2-EAC766DF7560}"/>
                    </a:ext>
                  </a:extLst>
                </p:cNvPr>
                <p:cNvSpPr/>
                <p:nvPr/>
              </p:nvSpPr>
              <p:spPr>
                <a:xfrm>
                  <a:off x="13069803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62DF325-9A20-C226-6511-FB92975913BB}"/>
                    </a:ext>
                  </a:extLst>
                </p:cNvPr>
                <p:cNvSpPr/>
                <p:nvPr/>
              </p:nvSpPr>
              <p:spPr>
                <a:xfrm>
                  <a:off x="12297327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2C2323-7924-4504-050D-6FBF8BD3D029}"/>
                    </a:ext>
                  </a:extLst>
                </p:cNvPr>
                <p:cNvSpPr/>
                <p:nvPr/>
              </p:nvSpPr>
              <p:spPr>
                <a:xfrm>
                  <a:off x="13069803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95647EA-D9C0-87DA-8E8D-2E8FEACC310E}"/>
                    </a:ext>
                  </a:extLst>
                </p:cNvPr>
                <p:cNvSpPr/>
                <p:nvPr/>
              </p:nvSpPr>
              <p:spPr>
                <a:xfrm>
                  <a:off x="12297327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8FFE8E6-15F3-92DE-52CF-D2D4A5C1F81C}"/>
                    </a:ext>
                  </a:extLst>
                </p:cNvPr>
                <p:cNvSpPr/>
                <p:nvPr/>
              </p:nvSpPr>
              <p:spPr>
                <a:xfrm>
                  <a:off x="13069803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50F037E-FAD7-CE03-273E-FF0BB04D4AE2}"/>
                    </a:ext>
                  </a:extLst>
                </p:cNvPr>
                <p:cNvSpPr/>
                <p:nvPr/>
              </p:nvSpPr>
              <p:spPr>
                <a:xfrm>
                  <a:off x="12297327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E0C28E7-A64E-870B-287B-7539D5B82CAA}"/>
                    </a:ext>
                  </a:extLst>
                </p:cNvPr>
                <p:cNvSpPr/>
                <p:nvPr/>
              </p:nvSpPr>
              <p:spPr>
                <a:xfrm>
                  <a:off x="13069803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A12C77F-DF93-688D-CE16-0D19EA8990F8}"/>
                    </a:ext>
                  </a:extLst>
                </p:cNvPr>
                <p:cNvSpPr/>
                <p:nvPr/>
              </p:nvSpPr>
              <p:spPr>
                <a:xfrm>
                  <a:off x="7662471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16B728F-25B1-9477-6A5D-DD4572BF739D}"/>
                    </a:ext>
                  </a:extLst>
                </p:cNvPr>
                <p:cNvSpPr/>
                <p:nvPr/>
              </p:nvSpPr>
              <p:spPr>
                <a:xfrm>
                  <a:off x="8434947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EBB34DE-7592-71EA-59A7-91649536A3DD}"/>
                    </a:ext>
                  </a:extLst>
                </p:cNvPr>
                <p:cNvSpPr/>
                <p:nvPr/>
              </p:nvSpPr>
              <p:spPr>
                <a:xfrm>
                  <a:off x="7662471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AC595C7-7A4E-0E40-B6AB-BC6BB4FC4039}"/>
                    </a:ext>
                  </a:extLst>
                </p:cNvPr>
                <p:cNvSpPr/>
                <p:nvPr/>
              </p:nvSpPr>
              <p:spPr>
                <a:xfrm>
                  <a:off x="8434947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011DEC-F9EC-CE4D-8D47-EE6EE2FF19FD}"/>
                    </a:ext>
                  </a:extLst>
                </p:cNvPr>
                <p:cNvSpPr/>
                <p:nvPr/>
              </p:nvSpPr>
              <p:spPr>
                <a:xfrm>
                  <a:off x="7662471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C185A99-5BEE-E48E-71D5-B026C9141FAF}"/>
                    </a:ext>
                  </a:extLst>
                </p:cNvPr>
                <p:cNvSpPr/>
                <p:nvPr/>
              </p:nvSpPr>
              <p:spPr>
                <a:xfrm>
                  <a:off x="8434947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BD25E02-2D9F-DF61-9DDD-D98984515237}"/>
                    </a:ext>
                  </a:extLst>
                </p:cNvPr>
                <p:cNvSpPr/>
                <p:nvPr/>
              </p:nvSpPr>
              <p:spPr>
                <a:xfrm>
                  <a:off x="7662471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98B4BE3-BB25-0E8E-7329-1AD4D4129E30}"/>
                    </a:ext>
                  </a:extLst>
                </p:cNvPr>
                <p:cNvSpPr/>
                <p:nvPr/>
              </p:nvSpPr>
              <p:spPr>
                <a:xfrm>
                  <a:off x="8434947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77856F0-302D-3849-66BF-48A5C32A4776}"/>
                    </a:ext>
                  </a:extLst>
                </p:cNvPr>
                <p:cNvSpPr/>
                <p:nvPr/>
              </p:nvSpPr>
              <p:spPr>
                <a:xfrm>
                  <a:off x="9207423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1AB0916-9426-F3D4-232D-0B14B1E1EA3A}"/>
                    </a:ext>
                  </a:extLst>
                </p:cNvPr>
                <p:cNvSpPr/>
                <p:nvPr/>
              </p:nvSpPr>
              <p:spPr>
                <a:xfrm>
                  <a:off x="9979899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81B754D-5C67-A561-9F49-69C49461665F}"/>
                    </a:ext>
                  </a:extLst>
                </p:cNvPr>
                <p:cNvSpPr/>
                <p:nvPr/>
              </p:nvSpPr>
              <p:spPr>
                <a:xfrm>
                  <a:off x="9207423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169CF8-6F35-A1F9-763A-D3C7B5D93F6A}"/>
                    </a:ext>
                  </a:extLst>
                </p:cNvPr>
                <p:cNvSpPr/>
                <p:nvPr/>
              </p:nvSpPr>
              <p:spPr>
                <a:xfrm>
                  <a:off x="9979899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50061D6-A178-2AE0-226D-05AB6DE66D87}"/>
                    </a:ext>
                  </a:extLst>
                </p:cNvPr>
                <p:cNvSpPr/>
                <p:nvPr/>
              </p:nvSpPr>
              <p:spPr>
                <a:xfrm>
                  <a:off x="9207423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64978F7-D168-CFE3-00EF-AC3DBD5931C7}"/>
                    </a:ext>
                  </a:extLst>
                </p:cNvPr>
                <p:cNvSpPr/>
                <p:nvPr/>
              </p:nvSpPr>
              <p:spPr>
                <a:xfrm>
                  <a:off x="9979899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03932F2-F2D2-3A0C-3F56-2575178417C3}"/>
                    </a:ext>
                  </a:extLst>
                </p:cNvPr>
                <p:cNvSpPr/>
                <p:nvPr/>
              </p:nvSpPr>
              <p:spPr>
                <a:xfrm>
                  <a:off x="9207423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C6CC800-FFE7-C401-EF65-30F75CD2800D}"/>
                    </a:ext>
                  </a:extLst>
                </p:cNvPr>
                <p:cNvSpPr/>
                <p:nvPr/>
              </p:nvSpPr>
              <p:spPr>
                <a:xfrm>
                  <a:off x="9979899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F314C69-D83E-31A0-17DB-4A465004B30C}"/>
                    </a:ext>
                  </a:extLst>
                </p:cNvPr>
                <p:cNvSpPr/>
                <p:nvPr/>
              </p:nvSpPr>
              <p:spPr>
                <a:xfrm>
                  <a:off x="10752375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80FCC0-4960-E4EB-02A5-2F7EA3F3CF20}"/>
                    </a:ext>
                  </a:extLst>
                </p:cNvPr>
                <p:cNvSpPr/>
                <p:nvPr/>
              </p:nvSpPr>
              <p:spPr>
                <a:xfrm>
                  <a:off x="11524851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C140130-9E68-6EAA-E310-36FBE9C8626A}"/>
                    </a:ext>
                  </a:extLst>
                </p:cNvPr>
                <p:cNvSpPr/>
                <p:nvPr/>
              </p:nvSpPr>
              <p:spPr>
                <a:xfrm>
                  <a:off x="10752375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E38DA8-1B50-2E44-A69C-FAD0FA4D8330}"/>
                    </a:ext>
                  </a:extLst>
                </p:cNvPr>
                <p:cNvSpPr/>
                <p:nvPr/>
              </p:nvSpPr>
              <p:spPr>
                <a:xfrm>
                  <a:off x="11524851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F68F9F5-6314-B433-E38D-3CD8AC30A340}"/>
                    </a:ext>
                  </a:extLst>
                </p:cNvPr>
                <p:cNvSpPr/>
                <p:nvPr/>
              </p:nvSpPr>
              <p:spPr>
                <a:xfrm>
                  <a:off x="10752375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C5407CE-1267-5A9A-96AD-5FBAA7778C13}"/>
                    </a:ext>
                  </a:extLst>
                </p:cNvPr>
                <p:cNvSpPr/>
                <p:nvPr/>
              </p:nvSpPr>
              <p:spPr>
                <a:xfrm>
                  <a:off x="11524851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E4C9E1D-B64E-464F-599A-70E295243BB0}"/>
                    </a:ext>
                  </a:extLst>
                </p:cNvPr>
                <p:cNvSpPr/>
                <p:nvPr/>
              </p:nvSpPr>
              <p:spPr>
                <a:xfrm>
                  <a:off x="10752375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3D1FF4A-508B-567A-BDA2-23FEE90F44F5}"/>
                    </a:ext>
                  </a:extLst>
                </p:cNvPr>
                <p:cNvSpPr/>
                <p:nvPr/>
              </p:nvSpPr>
              <p:spPr>
                <a:xfrm>
                  <a:off x="11524851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E6DCEE0-48F5-64C9-B053-85517E410313}"/>
                    </a:ext>
                  </a:extLst>
                </p:cNvPr>
                <p:cNvSpPr/>
                <p:nvPr/>
              </p:nvSpPr>
              <p:spPr>
                <a:xfrm>
                  <a:off x="12297327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29DCB4-FD84-81FE-44F1-A869FAA82060}"/>
                    </a:ext>
                  </a:extLst>
                </p:cNvPr>
                <p:cNvSpPr/>
                <p:nvPr/>
              </p:nvSpPr>
              <p:spPr>
                <a:xfrm>
                  <a:off x="13069803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D566C20-EF91-8BA8-CBFC-D5170BB33736}"/>
                    </a:ext>
                  </a:extLst>
                </p:cNvPr>
                <p:cNvSpPr/>
                <p:nvPr/>
              </p:nvSpPr>
              <p:spPr>
                <a:xfrm>
                  <a:off x="12297327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EB71164-8CCB-C965-11D0-4B1B800BBB8A}"/>
                    </a:ext>
                  </a:extLst>
                </p:cNvPr>
                <p:cNvSpPr/>
                <p:nvPr/>
              </p:nvSpPr>
              <p:spPr>
                <a:xfrm>
                  <a:off x="13069803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9A9806D-0527-99AB-4BCE-3A0F90DE9B4D}"/>
                    </a:ext>
                  </a:extLst>
                </p:cNvPr>
                <p:cNvSpPr/>
                <p:nvPr/>
              </p:nvSpPr>
              <p:spPr>
                <a:xfrm>
                  <a:off x="12297327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86A5D8B-31C7-8121-656E-0433CCDCC6D5}"/>
                    </a:ext>
                  </a:extLst>
                </p:cNvPr>
                <p:cNvSpPr/>
                <p:nvPr/>
              </p:nvSpPr>
              <p:spPr>
                <a:xfrm>
                  <a:off x="13069803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1F2E795-D106-A992-EC91-5828C10AFDF3}"/>
                    </a:ext>
                  </a:extLst>
                </p:cNvPr>
                <p:cNvSpPr/>
                <p:nvPr/>
              </p:nvSpPr>
              <p:spPr>
                <a:xfrm>
                  <a:off x="12297327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CA8404D-226A-FE77-28E1-C249BA175259}"/>
                    </a:ext>
                  </a:extLst>
                </p:cNvPr>
                <p:cNvSpPr/>
                <p:nvPr/>
              </p:nvSpPr>
              <p:spPr>
                <a:xfrm>
                  <a:off x="13069803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8BBB0F-18D4-F95C-1773-220C997CC8ED}"/>
                </a:ext>
              </a:extLst>
            </p:cNvPr>
            <p:cNvSpPr/>
            <p:nvPr/>
          </p:nvSpPr>
          <p:spPr>
            <a:xfrm>
              <a:off x="2215817" y="7506586"/>
              <a:ext cx="3106406" cy="711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CPU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3C7BDE-EF4A-D42A-0D44-EC8369BBE6B8}"/>
                </a:ext>
              </a:extLst>
            </p:cNvPr>
            <p:cNvSpPr/>
            <p:nvPr/>
          </p:nvSpPr>
          <p:spPr>
            <a:xfrm>
              <a:off x="7566928" y="7506587"/>
              <a:ext cx="6473254" cy="7113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92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F90D7-F3E3-1E14-7504-70D71DFB88A8}"/>
              </a:ext>
            </a:extLst>
          </p:cNvPr>
          <p:cNvSpPr/>
          <p:nvPr/>
        </p:nvSpPr>
        <p:spPr>
          <a:xfrm>
            <a:off x="568000" y="464695"/>
            <a:ext cx="15120000" cy="10643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5348F-AFAE-D0AE-768E-872B21FCC5DB}"/>
              </a:ext>
            </a:extLst>
          </p:cNvPr>
          <p:cNvSpPr/>
          <p:nvPr/>
        </p:nvSpPr>
        <p:spPr>
          <a:xfrm>
            <a:off x="568000" y="3584377"/>
            <a:ext cx="9720000" cy="15181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Parton + Event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8C0C0-690B-C97F-C225-49C4D85E159A}"/>
              </a:ext>
            </a:extLst>
          </p:cNvPr>
          <p:cNvSpPr/>
          <p:nvPr/>
        </p:nvSpPr>
        <p:spPr>
          <a:xfrm>
            <a:off x="568000" y="2141094"/>
            <a:ext cx="9720000" cy="1064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Vec4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8722A-8963-F680-2CC8-DF4D7B3D314A}"/>
              </a:ext>
            </a:extLst>
          </p:cNvPr>
          <p:cNvSpPr/>
          <p:nvPr/>
        </p:nvSpPr>
        <p:spPr>
          <a:xfrm>
            <a:off x="10828000" y="2141095"/>
            <a:ext cx="4860000" cy="2961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Histogram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69A90-95CF-46A4-99D4-F79B5E2542BF}"/>
              </a:ext>
            </a:extLst>
          </p:cNvPr>
          <p:cNvSpPr/>
          <p:nvPr/>
        </p:nvSpPr>
        <p:spPr>
          <a:xfrm>
            <a:off x="9207999" y="6566281"/>
            <a:ext cx="6479987" cy="21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Observables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6F442-8359-2508-0339-A070213AFAE4}"/>
              </a:ext>
            </a:extLst>
          </p:cNvPr>
          <p:cNvSpPr/>
          <p:nvPr/>
        </p:nvSpPr>
        <p:spPr>
          <a:xfrm>
            <a:off x="568000" y="6568687"/>
            <a:ext cx="2160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CC6740-48C0-AA9F-4609-60A6188FDC2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428000" y="1528997"/>
            <a:ext cx="2700000" cy="612097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A85919-F016-EE0E-D629-DDC28A76FD84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8128000" y="1528997"/>
            <a:ext cx="5130000" cy="61209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AA145-E592-E208-7F1F-AEF1440479B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428000" y="3205396"/>
            <a:ext cx="0" cy="378981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A6C16-F30E-B627-FF54-44CFF42D7512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28000" y="5102547"/>
            <a:ext cx="540000" cy="14685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1880E9-329F-AAF9-DDAC-F30791F09CB7}"/>
              </a:ext>
            </a:extLst>
          </p:cNvPr>
          <p:cNvGrpSpPr/>
          <p:nvPr/>
        </p:nvGrpSpPr>
        <p:grpSpPr>
          <a:xfrm>
            <a:off x="4888000" y="6571093"/>
            <a:ext cx="2160000" cy="2194458"/>
            <a:chOff x="687922" y="6232702"/>
            <a:chExt cx="2160000" cy="2194458"/>
          </a:xfrm>
          <a:solidFill>
            <a:srgbClr val="0070C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B85350-53F3-F3ED-B69E-D3F98689B224}"/>
                </a:ext>
              </a:extLst>
            </p:cNvPr>
            <p:cNvSpPr/>
            <p:nvPr/>
          </p:nvSpPr>
          <p:spPr>
            <a:xfrm>
              <a:off x="687922" y="6232702"/>
              <a:ext cx="2160000" cy="770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Alpha 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F98610-AF07-7CD0-F9B4-FC9F52960D44}"/>
                </a:ext>
              </a:extLst>
            </p:cNvPr>
            <p:cNvSpPr/>
            <p:nvPr/>
          </p:nvSpPr>
          <p:spPr>
            <a:xfrm>
              <a:off x="687922" y="7362857"/>
              <a:ext cx="2160000" cy="1064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Shower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3DB3F-AD66-9268-A7F7-C81CD18F5EC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767922" y="7002906"/>
              <a:ext cx="0" cy="359951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A92F7B-1178-B530-D672-EBB16E0DF2B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1648000" y="5102547"/>
            <a:ext cx="3780000" cy="146614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189811-FE63-A214-74B8-83D95592A3A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428000" y="5102547"/>
            <a:ext cx="7019993" cy="14637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3CDEF3-C732-6CA8-AD03-9C9B48A2F00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2447993" y="5102547"/>
            <a:ext cx="810007" cy="146373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667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720</Words>
  <Application>Microsoft Macintosh PowerPoint</Application>
  <PresentationFormat>Custom</PresentationFormat>
  <Paragraphs>417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CMU Serif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Siddharth Sule</cp:lastModifiedBy>
  <cp:revision>3</cp:revision>
  <dcterms:modified xsi:type="dcterms:W3CDTF">2024-06-17T12:31:42Z</dcterms:modified>
</cp:coreProperties>
</file>