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9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7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1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8535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96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22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77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2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2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2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4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6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9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44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br>
              <a:rPr lang="en" b="1"/>
            </a:br>
            <a:r>
              <a:rPr lang="en" sz="3600" b="1">
                <a:solidFill>
                  <a:schemeClr val="tx1"/>
                </a:solidFill>
              </a:rPr>
              <a:t>Cluster </a:t>
            </a:r>
            <a:r>
              <a:rPr lang="en" sz="3600" b="1" dirty="0">
                <a:solidFill>
                  <a:schemeClr val="tx1"/>
                </a:solidFill>
              </a:rPr>
              <a:t>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DC115-42E0-F24B-88EB-8FC3A3F4051D}"/>
              </a:ext>
            </a:extLst>
          </p:cNvPr>
          <p:cNvSpPr txBox="1"/>
          <p:nvPr/>
        </p:nvSpPr>
        <p:spPr>
          <a:xfrm>
            <a:off x="8534399" y="5802085"/>
            <a:ext cx="324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/>
              <a:t>Siddharth Tewari</a:t>
            </a: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{2B53CAFE-D0D6-5843-8089-9879D63B1216}tf10001062</Template>
  <TotalTime>1</TotalTime>
  <Words>277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siddharth1605@outlook.com</cp:lastModifiedBy>
  <cp:revision>3</cp:revision>
  <dcterms:created xsi:type="dcterms:W3CDTF">2018-12-16T14:33:35Z</dcterms:created>
  <dcterms:modified xsi:type="dcterms:W3CDTF">2020-04-16T11:52:51Z</dcterms:modified>
</cp:coreProperties>
</file>