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1" r:id="rId3"/>
    <p:sldId id="262" r:id="rId4"/>
    <p:sldId id="282" r:id="rId5"/>
    <p:sldId id="284" r:id="rId6"/>
    <p:sldId id="285" r:id="rId7"/>
    <p:sldId id="286" r:id="rId8"/>
    <p:sldId id="287" r:id="rId9"/>
    <p:sldId id="289" r:id="rId10"/>
    <p:sldId id="291" r:id="rId11"/>
    <p:sldId id="290" r:id="rId12"/>
    <p:sldId id="288" r:id="rId13"/>
    <p:sldId id="292" r:id="rId14"/>
    <p:sldId id="257" r:id="rId15"/>
    <p:sldId id="260" r:id="rId16"/>
    <p:sldId id="25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35083-DBDE-4734-97F0-C5338DBE7978}" v="14" dt="2024-07-13T08:42:50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Bisariya" userId="be1d0585-b509-4bc7-820d-1c1b66656517" providerId="ADAL" clId="{8D335083-DBDE-4734-97F0-C5338DBE7978}"/>
    <pc:docChg chg="undo custSel modSld">
      <pc:chgData name="Siddharth Bisariya" userId="be1d0585-b509-4bc7-820d-1c1b66656517" providerId="ADAL" clId="{8D335083-DBDE-4734-97F0-C5338DBE7978}" dt="2024-07-13T08:42:50.894" v="42"/>
      <pc:docMkLst>
        <pc:docMk/>
      </pc:docMkLst>
      <pc:sldChg chg="addSp delSp modSp mod">
        <pc:chgData name="Siddharth Bisariya" userId="be1d0585-b509-4bc7-820d-1c1b66656517" providerId="ADAL" clId="{8D335083-DBDE-4734-97F0-C5338DBE7978}" dt="2024-07-13T08:41:44.104" v="25"/>
        <pc:sldMkLst>
          <pc:docMk/>
          <pc:sldMk cId="1169552242" sldId="287"/>
        </pc:sldMkLst>
        <pc:grpChg chg="del mod">
          <ac:chgData name="Siddharth Bisariya" userId="be1d0585-b509-4bc7-820d-1c1b66656517" providerId="ADAL" clId="{8D335083-DBDE-4734-97F0-C5338DBE7978}" dt="2024-07-13T08:41:07.347" v="16"/>
          <ac:grpSpMkLst>
            <pc:docMk/>
            <pc:sldMk cId="1169552242" sldId="287"/>
            <ac:grpSpMk id="7" creationId="{F7CDE492-EBA4-BC3B-5792-CF82CD45F68B}"/>
          </ac:grpSpMkLst>
        </pc:grpChg>
        <pc:grpChg chg="del mod">
          <ac:chgData name="Siddharth Bisariya" userId="be1d0585-b509-4bc7-820d-1c1b66656517" providerId="ADAL" clId="{8D335083-DBDE-4734-97F0-C5338DBE7978}" dt="2024-07-13T08:41:07.347" v="16"/>
          <ac:grpSpMkLst>
            <pc:docMk/>
            <pc:sldMk cId="1169552242" sldId="287"/>
            <ac:grpSpMk id="12" creationId="{6AD816A1-2D42-54C5-BEAD-F30A95352E4C}"/>
          </ac:grpSpMkLst>
        </pc:grpChg>
        <pc:grpChg chg="del mod">
          <ac:chgData name="Siddharth Bisariya" userId="be1d0585-b509-4bc7-820d-1c1b66656517" providerId="ADAL" clId="{8D335083-DBDE-4734-97F0-C5338DBE7978}" dt="2024-07-13T08:40:44.101" v="13"/>
          <ac:grpSpMkLst>
            <pc:docMk/>
            <pc:sldMk cId="1169552242" sldId="287"/>
            <ac:grpSpMk id="15" creationId="{3070ABF8-EFB1-3F99-B9A7-BA2981BF5356}"/>
          </ac:grpSpMkLst>
        </pc:grpChg>
        <pc:grpChg chg="del mod">
          <ac:chgData name="Siddharth Bisariya" userId="be1d0585-b509-4bc7-820d-1c1b66656517" providerId="ADAL" clId="{8D335083-DBDE-4734-97F0-C5338DBE7978}" dt="2024-07-13T08:41:07.347" v="16"/>
          <ac:grpSpMkLst>
            <pc:docMk/>
            <pc:sldMk cId="1169552242" sldId="287"/>
            <ac:grpSpMk id="18" creationId="{A9401C1C-0D23-B5B5-B066-8B11095D9DD1}"/>
          </ac:grpSpMkLst>
        </pc:grpChg>
        <pc:grpChg chg="del mod">
          <ac:chgData name="Siddharth Bisariya" userId="be1d0585-b509-4bc7-820d-1c1b66656517" providerId="ADAL" clId="{8D335083-DBDE-4734-97F0-C5338DBE7978}" dt="2024-07-13T08:41:44.104" v="25"/>
          <ac:grpSpMkLst>
            <pc:docMk/>
            <pc:sldMk cId="1169552242" sldId="287"/>
            <ac:grpSpMk id="21" creationId="{57981EE3-ECDC-381C-1034-54A8B45748E4}"/>
          </ac:grpSpMkLst>
        </pc:grpChg>
        <pc:grpChg chg="del mod">
          <ac:chgData name="Siddharth Bisariya" userId="be1d0585-b509-4bc7-820d-1c1b66656517" providerId="ADAL" clId="{8D335083-DBDE-4734-97F0-C5338DBE7978}" dt="2024-07-13T08:41:22.943" v="21"/>
          <ac:grpSpMkLst>
            <pc:docMk/>
            <pc:sldMk cId="1169552242" sldId="287"/>
            <ac:grpSpMk id="24" creationId="{FA190F82-4949-F136-9214-CF7E1AB08912}"/>
          </ac:grpSpMkLst>
        </pc:grpChg>
        <pc:grpChg chg="del mod">
          <ac:chgData name="Siddharth Bisariya" userId="be1d0585-b509-4bc7-820d-1c1b66656517" providerId="ADAL" clId="{8D335083-DBDE-4734-97F0-C5338DBE7978}" dt="2024-07-13T08:41:44.104" v="25"/>
          <ac:grpSpMkLst>
            <pc:docMk/>
            <pc:sldMk cId="1169552242" sldId="287"/>
            <ac:grpSpMk id="26" creationId="{5C1C373A-7E87-9D48-BF58-650EE220E37A}"/>
          </ac:grpSpMkLst>
        </pc:grpChg>
        <pc:grpChg chg="mod">
          <ac:chgData name="Siddharth Bisariya" userId="be1d0585-b509-4bc7-820d-1c1b66656517" providerId="ADAL" clId="{8D335083-DBDE-4734-97F0-C5338DBE7978}" dt="2024-07-13T08:41:44.104" v="25"/>
          <ac:grpSpMkLst>
            <pc:docMk/>
            <pc:sldMk cId="1169552242" sldId="287"/>
            <ac:grpSpMk id="30" creationId="{F3139795-4C0B-23A8-51DB-E3809A733FE8}"/>
          </ac:grpSpMkLst>
        </pc:grp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5" creationId="{B454676B-D9DA-E859-11C2-55656F50F692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6" creationId="{60D9CF33-AA53-7FC1-D7E0-5B36383C9D0D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8" creationId="{F12CDD78-AD74-7E26-B5D5-08905DD63792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9" creationId="{6DC29AEB-2937-FEEF-A4F7-15D45A2D98B9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10" creationId="{23B34693-DDBB-F020-98E5-464ED8C0ACCE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11" creationId="{1DB8F569-A3ED-66C9-98D0-EB8E1F0F5816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13" creationId="{D7241CC3-7B0F-EA70-D88A-56CE2CAC46B1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14" creationId="{64D0674F-F940-3199-63F4-79B9D5B310E6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16" creationId="{D176A7C0-6798-630D-563A-C53A54CE2CB3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17" creationId="{E9B6E9AD-224B-C2E2-CC7D-7C0F45F22EFD}"/>
          </ac:inkMkLst>
        </pc:inkChg>
        <pc:inkChg chg="add">
          <ac:chgData name="Siddharth Bisariya" userId="be1d0585-b509-4bc7-820d-1c1b66656517" providerId="ADAL" clId="{8D335083-DBDE-4734-97F0-C5338DBE7978}" dt="2024-07-13T08:40:57.395" v="14" actId="9405"/>
          <ac:inkMkLst>
            <pc:docMk/>
            <pc:sldMk cId="1169552242" sldId="287"/>
            <ac:inkMk id="19" creationId="{05B212B5-2EE3-4D65-E510-1FA7E2040239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20" creationId="{FEA17A37-8B12-E8BE-C2FF-80D7F9D1B167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22" creationId="{6830AF60-4905-D896-C4A7-267634AB205E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23" creationId="{B8071880-2D39-9BE4-3E66-D76296C3D9A2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25" creationId="{B1C6828D-FC17-28CF-15C3-B8155934C2E1}"/>
          </ac:inkMkLst>
        </pc:inkChg>
        <pc:inkChg chg="add">
          <ac:chgData name="Siddharth Bisariya" userId="be1d0585-b509-4bc7-820d-1c1b66656517" providerId="ADAL" clId="{8D335083-DBDE-4734-97F0-C5338DBE7978}" dt="2024-07-13T08:41:25.702" v="22" actId="9405"/>
          <ac:inkMkLst>
            <pc:docMk/>
            <pc:sldMk cId="1169552242" sldId="287"/>
            <ac:inkMk id="27" creationId="{00E47253-4F9E-1196-5033-041FD88E101B}"/>
          </ac:inkMkLst>
        </pc:inkChg>
        <pc:inkChg chg="add">
          <ac:chgData name="Siddharth Bisariya" userId="be1d0585-b509-4bc7-820d-1c1b66656517" providerId="ADAL" clId="{8D335083-DBDE-4734-97F0-C5338DBE7978}" dt="2024-07-13T08:41:28.835" v="23" actId="9405"/>
          <ac:inkMkLst>
            <pc:docMk/>
            <pc:sldMk cId="1169552242" sldId="287"/>
            <ac:inkMk id="28" creationId="{030DF22F-ECCE-DACD-1F00-9E44AA3DC2AE}"/>
          </ac:inkMkLst>
        </pc:inkChg>
        <pc:inkChg chg="add mod">
          <ac:chgData name="Siddharth Bisariya" userId="be1d0585-b509-4bc7-820d-1c1b66656517" providerId="ADAL" clId="{8D335083-DBDE-4734-97F0-C5338DBE7978}" dt="2024-07-13T08:41:44.104" v="25"/>
          <ac:inkMkLst>
            <pc:docMk/>
            <pc:sldMk cId="1169552242" sldId="287"/>
            <ac:inkMk id="29" creationId="{4273A27F-7408-0CF4-7966-1087F11F5056}"/>
          </ac:inkMkLst>
        </pc:inkChg>
      </pc:sldChg>
      <pc:sldChg chg="addSp delSp modSp mod">
        <pc:chgData name="Siddharth Bisariya" userId="be1d0585-b509-4bc7-820d-1c1b66656517" providerId="ADAL" clId="{8D335083-DBDE-4734-97F0-C5338DBE7978}" dt="2024-07-13T08:42:50.894" v="42"/>
        <pc:sldMkLst>
          <pc:docMk/>
          <pc:sldMk cId="2115091068" sldId="289"/>
        </pc:sldMkLst>
        <pc:grpChg chg="del mod">
          <ac:chgData name="Siddharth Bisariya" userId="be1d0585-b509-4bc7-820d-1c1b66656517" providerId="ADAL" clId="{8D335083-DBDE-4734-97F0-C5338DBE7978}" dt="2024-07-13T08:42:34.418" v="33"/>
          <ac:grpSpMkLst>
            <pc:docMk/>
            <pc:sldMk cId="2115091068" sldId="289"/>
            <ac:grpSpMk id="18" creationId="{C27B376D-969C-5D75-0672-DF4D331FA644}"/>
          </ac:grpSpMkLst>
        </pc:grpChg>
        <pc:grpChg chg="add del mod">
          <ac:chgData name="Siddharth Bisariya" userId="be1d0585-b509-4bc7-820d-1c1b66656517" providerId="ADAL" clId="{8D335083-DBDE-4734-97F0-C5338DBE7978}" dt="2024-07-13T08:42:42.173" v="39"/>
          <ac:grpSpMkLst>
            <pc:docMk/>
            <pc:sldMk cId="2115091068" sldId="289"/>
            <ac:grpSpMk id="21" creationId="{5A76EA5A-6C36-7001-A7CC-BC0377D3753F}"/>
          </ac:grpSpMkLst>
        </pc:grpChg>
        <pc:grpChg chg="mod">
          <ac:chgData name="Siddharth Bisariya" userId="be1d0585-b509-4bc7-820d-1c1b66656517" providerId="ADAL" clId="{8D335083-DBDE-4734-97F0-C5338DBE7978}" dt="2024-07-13T08:42:38.467" v="37"/>
          <ac:grpSpMkLst>
            <pc:docMk/>
            <pc:sldMk cId="2115091068" sldId="289"/>
            <ac:grpSpMk id="23" creationId="{F65AFE8A-7B25-FBED-C26E-B52103597798}"/>
          </ac:grpSpMkLst>
        </pc:grpChg>
        <pc:grpChg chg="del mod">
          <ac:chgData name="Siddharth Bisariya" userId="be1d0585-b509-4bc7-820d-1c1b66656517" providerId="ADAL" clId="{8D335083-DBDE-4734-97F0-C5338DBE7978}" dt="2024-07-13T08:42:50.894" v="42"/>
          <ac:grpSpMkLst>
            <pc:docMk/>
            <pc:sldMk cId="2115091068" sldId="289"/>
            <ac:grpSpMk id="25" creationId="{E13CAA86-DD5D-6437-5CB9-E840422F34D8}"/>
          </ac:grpSpMkLst>
        </pc:grpChg>
        <pc:grpChg chg="mod">
          <ac:chgData name="Siddharth Bisariya" userId="be1d0585-b509-4bc7-820d-1c1b66656517" providerId="ADAL" clId="{8D335083-DBDE-4734-97F0-C5338DBE7978}" dt="2024-07-13T08:42:50.894" v="42"/>
          <ac:grpSpMkLst>
            <pc:docMk/>
            <pc:sldMk cId="2115091068" sldId="289"/>
            <ac:grpSpMk id="28" creationId="{90C1D7A6-0F79-1193-B502-FCB75C567B7E}"/>
          </ac:grpSpMkLst>
        </pc:grpChg>
        <pc:inkChg chg="add">
          <ac:chgData name="Siddharth Bisariya" userId="be1d0585-b509-4bc7-820d-1c1b66656517" providerId="ADAL" clId="{8D335083-DBDE-4734-97F0-C5338DBE7978}" dt="2024-07-13T08:42:21.074" v="26" actId="9405"/>
          <ac:inkMkLst>
            <pc:docMk/>
            <pc:sldMk cId="2115091068" sldId="289"/>
            <ac:inkMk id="14" creationId="{7A3FB084-9E6F-5D9E-62E7-4BCC1B44822C}"/>
          </ac:inkMkLst>
        </pc:inkChg>
        <pc:inkChg chg="add mod">
          <ac:chgData name="Siddharth Bisariya" userId="be1d0585-b509-4bc7-820d-1c1b66656517" providerId="ADAL" clId="{8D335083-DBDE-4734-97F0-C5338DBE7978}" dt="2024-07-13T08:42:50.894" v="42"/>
          <ac:inkMkLst>
            <pc:docMk/>
            <pc:sldMk cId="2115091068" sldId="289"/>
            <ac:inkMk id="15" creationId="{E4D9D245-C7C6-B148-EFCC-5AD361C49D8C}"/>
          </ac:inkMkLst>
        </pc:inkChg>
        <pc:inkChg chg="add mod">
          <ac:chgData name="Siddharth Bisariya" userId="be1d0585-b509-4bc7-820d-1c1b66656517" providerId="ADAL" clId="{8D335083-DBDE-4734-97F0-C5338DBE7978}" dt="2024-07-13T08:42:50.894" v="42"/>
          <ac:inkMkLst>
            <pc:docMk/>
            <pc:sldMk cId="2115091068" sldId="289"/>
            <ac:inkMk id="16" creationId="{60121C14-60C6-9A8D-02AA-173FEBBD8ABD}"/>
          </ac:inkMkLst>
        </pc:inkChg>
        <pc:inkChg chg="add mod">
          <ac:chgData name="Siddharth Bisariya" userId="be1d0585-b509-4bc7-820d-1c1b66656517" providerId="ADAL" clId="{8D335083-DBDE-4734-97F0-C5338DBE7978}" dt="2024-07-13T08:42:50.894" v="42"/>
          <ac:inkMkLst>
            <pc:docMk/>
            <pc:sldMk cId="2115091068" sldId="289"/>
            <ac:inkMk id="17" creationId="{08D1F33F-8E5B-2931-FEBD-B52E1D4DD831}"/>
          </ac:inkMkLst>
        </pc:inkChg>
        <pc:inkChg chg="add mod">
          <ac:chgData name="Siddharth Bisariya" userId="be1d0585-b509-4bc7-820d-1c1b66656517" providerId="ADAL" clId="{8D335083-DBDE-4734-97F0-C5338DBE7978}" dt="2024-07-13T08:42:50.894" v="42"/>
          <ac:inkMkLst>
            <pc:docMk/>
            <pc:sldMk cId="2115091068" sldId="289"/>
            <ac:inkMk id="19" creationId="{375199E1-A2E4-B3E3-3F62-0F6761373927}"/>
          </ac:inkMkLst>
        </pc:inkChg>
        <pc:inkChg chg="add mod">
          <ac:chgData name="Siddharth Bisariya" userId="be1d0585-b509-4bc7-820d-1c1b66656517" providerId="ADAL" clId="{8D335083-DBDE-4734-97F0-C5338DBE7978}" dt="2024-07-13T08:42:50.894" v="42"/>
          <ac:inkMkLst>
            <pc:docMk/>
            <pc:sldMk cId="2115091068" sldId="289"/>
            <ac:inkMk id="20" creationId="{663D04AE-1452-691F-744C-2BF51DDA8B83}"/>
          </ac:inkMkLst>
        </pc:inkChg>
        <pc:inkChg chg="add del mod">
          <ac:chgData name="Siddharth Bisariya" userId="be1d0585-b509-4bc7-820d-1c1b66656517" providerId="ADAL" clId="{8D335083-DBDE-4734-97F0-C5338DBE7978}" dt="2024-07-13T08:42:38.467" v="37"/>
          <ac:inkMkLst>
            <pc:docMk/>
            <pc:sldMk cId="2115091068" sldId="289"/>
            <ac:inkMk id="22" creationId="{93F4C7B8-8705-3A6C-CFCA-58F7F06A57C6}"/>
          </ac:inkMkLst>
        </pc:inkChg>
        <pc:inkChg chg="add mod">
          <ac:chgData name="Siddharth Bisariya" userId="be1d0585-b509-4bc7-820d-1c1b66656517" providerId="ADAL" clId="{8D335083-DBDE-4734-97F0-C5338DBE7978}" dt="2024-07-13T08:42:50.894" v="42"/>
          <ac:inkMkLst>
            <pc:docMk/>
            <pc:sldMk cId="2115091068" sldId="289"/>
            <ac:inkMk id="24" creationId="{9C3E1844-64F8-8F73-5BA7-0E90EABA0A1A}"/>
          </ac:inkMkLst>
        </pc:inkChg>
        <pc:inkChg chg="add">
          <ac:chgData name="Siddharth Bisariya" userId="be1d0585-b509-4bc7-820d-1c1b66656517" providerId="ADAL" clId="{8D335083-DBDE-4734-97F0-C5338DBE7978}" dt="2024-07-13T08:42:46.218" v="40" actId="9405"/>
          <ac:inkMkLst>
            <pc:docMk/>
            <pc:sldMk cId="2115091068" sldId="289"/>
            <ac:inkMk id="26" creationId="{C75D7903-39C9-3C8B-B573-2827B971C2A2}"/>
          </ac:inkMkLst>
        </pc:inkChg>
        <pc:inkChg chg="add mod">
          <ac:chgData name="Siddharth Bisariya" userId="be1d0585-b509-4bc7-820d-1c1b66656517" providerId="ADAL" clId="{8D335083-DBDE-4734-97F0-C5338DBE7978}" dt="2024-07-13T08:42:50.894" v="42"/>
          <ac:inkMkLst>
            <pc:docMk/>
            <pc:sldMk cId="2115091068" sldId="289"/>
            <ac:inkMk id="27" creationId="{587F2918-FC57-36E4-0476-3AA788A66CC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57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1374 200 24575,'-247'-15'0,"151"7"0,-549-19 0,622 30 0,1 0 0,-1 1 0,1 1 0,1 2 0,-1 0 0,1 1 0,-36 19 0,40-18 0,1-1 0,-1 0 0,2 1 0,-19 14 0,29-18 0,0-1 0,1 1 0,-1 0 0,1 0 0,0 0 0,0 1 0,0-1 0,1 1 0,0 0 0,0 0 0,1 0 0,-4 11 0,-3 31 0,2 1 0,2 0 0,3-1 0,3 65 0,0-36 0,1 1005 0,0-1043 0,6 42 0,2 12 0,-1 115 0,11 165 0,-13-315 0,25 109 0,33 53 0,10 44 0,-65-198 0,-3-1 0,-2 1 0,-8 115 0,1-55 0,4 158 0,-5 242 0,-44-73 0,41-411 0,-3 13 0,-2 76 0,10-84 0,3 114 0,-1-159 0,-1 1 0,0-1 0,1 1 0,-1-1 0,1 1 0,0-1 0,0 1 0,0-1 0,0 0 0,0 1 0,1-1 0,-1 0 0,0 0 0,1 0 0,0 0 0,0 0 0,-1 0 0,1-1 0,0 1 0,0 0 0,1-1 0,-1 0 0,0 1 0,0-1 0,1 0 0,-1 0 0,0 0 0,1-1 0,-1 1 0,5 0 0,7 1 0,1-1 0,-1 0 0,0-1 0,22-3 0,-3 0 0,496-3 0,-439-1 0,0-5 0,104-28 0,-109 22 0,-17 7 0,95-3 0,54-9 0,-191 16 0,0-1 0,0-1 0,-1-2 0,0 0 0,-1-2 0,32-22 0,28-14 0,56-36 0,-94 55 0,-39 25 0,-1 0 0,-1 0 0,1-1 0,-1 0 0,0 0 0,6-9 0,7-8 0,17-23 0,-2-2 0,-2-1 0,-3-1 0,39-94 0,-33 54 0,-4-2 0,20-105 0,-32 113 0,-5 0 0,-3-1 0,-4 0 0,-4-1 0,-3 1 0,-21-144 0,-2 107 0,-5 2 0,-5 0 0,-5 3 0,-6 1 0,-60-112 0,23 53 0,68 141 0,2 0 0,2-2 0,-8-44 0,4 11 0,-4 1 0,-41-102 0,5 18 0,32 74 0,3-1 0,4-1 0,3 0 0,3 0 0,4-124 0,8 82 0,-2-160 0,-12 176 0,-2-38 0,12 127 0,1-1 0,-2 1 0,-1 0 0,0 0 0,-1 0 0,0 0 0,-2 1 0,-12-28 0,-50-97 0,56 114 0,1 0 0,0-1 0,3 0 0,-9-44 0,-11-36 0,17 68 0,9 29 0,-1 1 0,0-1 0,-1 1 0,-8-18 0,10 25 0,0 0 0,0 0 0,-1 0 0,1 0 0,-1 0 0,1 1 0,-1-1 0,0 1 0,0 0 0,0-1 0,-1 2 0,1-1 0,0 0 0,-1 1 0,1-1 0,-1 1 0,1 0 0,-5-1 0,-11 0-104,0 0 0,-1 1-1,-27 3 1,29-1-844,-4-1-5878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33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24575,'0'13'0,"0"16"0,4 20 0,1 10 0,1 3 0,-2-5 0,-1-3 0,-1-3 0,-1-6 0,-1-11-8191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36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24575,'12'0'0,"17"0"0,29-4 0,12-2 0,11 0 0,4 2 0,-4 1 0,-11 1 0,-10 1 0,-11 0 0,-14 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38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1 24575,'-10'0'0,"1"0"0,-1 0 0,1 1 0,-1 0 0,-18 6 0,26-6 0,-1 0 0,0 0 0,1 1 0,-1-1 0,1 1 0,0 0 0,-1-1 0,1 1 0,0 0 0,0 0 0,0 1 0,0-1 0,1 0 0,-1 1 0,0-1 0,1 1 0,0-1 0,0 1 0,-1 0 0,2 0 0,-1-1 0,0 1 0,0 5 0,-19 203 0,16-142 0,4-64 0,-1 3 0,0 1 0,1-1 0,0 0 0,1 1 0,2 10 0,-3-17 0,1 0 0,-1-1 0,1 1 0,0 0 0,0 0 0,0 0 0,0 0 0,0-1 0,0 1 0,0-1 0,1 1 0,-1-1 0,1 1 0,-1-1 0,1 0 0,-1 1 0,1-1 0,0 0 0,0 0 0,-1 0 0,1-1 0,0 1 0,0 0 0,0-1 0,0 1 0,0-1 0,3 1 0,18 1 0,1-2 0,0 0 0,29-4 0,21-1 0,-71 5 0,1 0 0,0 0 0,0-1 0,0 1 0,0-1 0,0 0 0,-1 0 0,1 0 0,0 0 0,-1-1 0,7-2 0,-8 2 0,0 0 0,0 0 0,-1 0 0,1 0 0,0 0 0,-1-1 0,1 1 0,-1 0 0,0-1 0,1 1 0,-1-1 0,0 0 0,-1 1 0,1-1 0,0 0 0,-1 1 0,1-5 0,0-9 14,0-1-1,-1 0 0,-1 0 0,0 1 1,-1-1-1,-1 1 0,-1-1 1,-6-18-1,-6-11-756,-34-66 1,42 97-6084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40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24575,'17'0'0,"34"0"0,37 0 0,42 0 0,11 0 0,2 0 0,-15 0 0,-16 0 0,-24 0 0,-18 0 0,-17 0 0,-13 0 0,-14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43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57 24575,'-5'1'0,"-1"1"0,1 0 0,-1 0 0,1 0 0,0 1 0,0 0 0,0 0 0,-6 5 0,-3 0 0,-20 11 0,-29 16 0,58-32 0,-1 1 0,1 0 0,0 1 0,0-1 0,0 1 0,1 0 0,-8 10 0,9-8 0,0 0 0,0 0 0,1 1 0,0-1 0,0 1 0,1-1 0,0 1 0,0 0 0,1 0 0,0 12 0,2 1 0,0-1 0,9 35 0,-9-45 0,2 8 0,1-1 0,0 0 0,14 28 0,-17-40 0,0-1 0,1 0 0,-1-1 0,1 1 0,0 0 0,0-1 0,0 1 0,1-1 0,-1 0 0,1 0 0,0-1 0,-1 1 0,1-1 0,0 1 0,1-1 0,-1-1 0,0 1 0,1 0 0,6 0 0,3 1 0,-1-1 0,1-1 0,0 0 0,-1-1 0,1-1 0,-1 0 0,1-1 0,-1 0 0,1-1 0,17-6 0,-23 3 0,-1 1 0,0-1 0,0-1 0,-1 1 0,0-1 0,0 0 0,0 0 0,-1-1 0,0 0 0,5-10 0,3-3 0,153-237 0,-163 254 0,8-12 0,18-35 0,-27 48 0,0-1 0,0 0 0,-1 1 0,0-1 0,0 0 0,0 0 0,0 0 0,0 0 0,-1 0 0,0 0 0,1 0 0,-2 0 0,1 0 0,0 0 0,-1 0 0,-1-5 0,1 7 0,0 0 0,-1 0 0,1 0 0,0 1 0,-1-1 0,1 0 0,-1 1 0,0-1 0,0 1 0,1 0 0,-1-1 0,0 1 0,0 0 0,0 0 0,0 0 0,0 0 0,-1 1 0,1-1 0,0 1 0,0-1 0,0 1 0,-4 0 0,-7-2 0,0 2 0,-23 1 0,22 0 0,-36 2 0,-76 13 0,-6 10 0,109-22-1365,0-1-5461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1:17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469 75 24575,'-19'1'0,"0"2"0,0 0 0,0 1 0,1 1 0,-25 10 0,4-3 0,11-4 0,1 2 0,0 0 0,-44 24 0,63-29 0,0 0 0,1 0 0,0 1 0,0 0 0,0 0 0,1 1 0,0 0 0,0 0 0,0 0 0,1 1 0,0 0 0,1 0 0,-1 0 0,2 0 0,-6 17 0,-2 19 0,3-1 0,-5 75 0,8 91 0,4-158 0,0-12 0,0 47 0,1-81 0,1 1 0,-1-1 0,1 1 0,0-1 0,1 1 0,-1-1 0,1 0 0,0 0 0,1 0 0,-1 0 0,6 7 0,-6-9 0,1 0 0,-1-1 0,1 1 0,0-1 0,0 0 0,0 0 0,0 0 0,0-1 0,1 1 0,-1-1 0,1 0 0,-1 1 0,0-1 0,1-1 0,0 1 0,-1-1 0,1 1 0,-1-1 0,1 0 0,0 0 0,-1-1 0,1 1 0,0-1 0,4-1 0,8-2 0,0-2 0,0 0 0,28-15 0,-31 15 0,60-29 0,63-34 0,-112 54 0,109-67 0,-115 69 0,0-1 0,-1-1 0,0 0 0,26-33 0,-36 38 0,-1-1 0,0 1 0,-1-1 0,0 0 0,0-1 0,-1 1 0,-1-1 0,0 0 0,0 0 0,-1 0 0,-1 0 0,0 0 0,-1 0 0,0-1 0,-1 1 0,0 0 0,-4-17 0,0 9 0,0 0 0,-1 0 0,-1 1 0,-1 0 0,0 0 0,-2 1 0,0 0 0,-1 1 0,-21-25 0,7 12 0,-46-42 0,60 63 0,-1 0 0,0 1 0,0 0 0,0 1 0,-1 0 0,0 1 0,-25-8 0,1 3-682,-62-8-1,72 16-6143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1:20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20 24575,'-3'1'0,"-1"0"0,1 1 0,-1-1 0,1 0 0,-1 1 0,1 0 0,0 0 0,0 0 0,-1 0 0,2 0 0,-1 1 0,0-1 0,-3 5 0,-4 2 0,-4 5 0,0 1 0,1 0 0,-20 32 0,-19 22 0,48-65 0,0 0 0,0 0 0,1 0 0,0 1 0,0 0 0,0 0 0,0 0 0,1 0 0,0 0 0,0 0 0,0 1 0,1-1 0,0 1 0,0-1 0,0 1 0,1-1 0,-1 1 0,1-1 0,1 1 0,-1 0 0,1-1 0,0 1 0,0-1 0,1 1 0,-1-1 0,1 0 0,1 0 0,-1 1 0,1-2 0,-1 1 0,5 5 0,1 0 0,0 0 0,0-1 0,1 0 0,0-1 0,0 0 0,1 0 0,0-1 0,0 0 0,1-1 0,0 0 0,0-1 0,1 0 0,15 4 0,-4-3 0,0-2 0,0-1 0,1 0 0,-1-2 0,45-3 0,-62 1 0,-1 0 0,0 0 0,0 0 0,1 0 0,-1-1 0,0 0 0,0 0 0,0-1 0,0 1 0,-1-1 0,1 0 0,-1 0 0,6-6 0,-3 3 0,-1-1 0,0 0 0,0-1 0,-1 1 0,0-1 0,-1 0 0,6-13 0,-3 3 0,-1 0 0,0-1 0,-2 0 0,0 0 0,-1 0 0,-1 0 0,-1-21 0,-1 32 0,0 0 0,-1 0 0,0 0 0,0 0 0,-1 0 0,0 1 0,0-1 0,-1 0 0,0 1 0,-1 0 0,1 0 0,-1 0 0,-7-9 0,4 8 0,0 0 0,-1 0 0,0 1 0,-1 0 0,1 1 0,-1 0 0,-1 0 0,1 1 0,-14-6 0,-6-3-110,-32-12 347,56 24-362,0 1 1,1 0 0,-1 0 0,0 1-1,1-1 1,-1 1 0,0 0-1,0 0 1,1 1 0,-1-1-1,-7 3 1,-2 2-6702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1:21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24575,'0'17'0,"0"14"0,0 17 0,0 10 0,0-1 0,0-6 0,0-8 0,0-3 0,0-3 0,0-5 0,0-3 0,0-7-8191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1:43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976 348 24575,'-87'-2'0,"-89"4"0,170-1 0,1-1 0,-1 1 0,1 0 0,-1 0 0,1 1 0,-1 0 0,1 0 0,0 0 0,-1 1 0,1-1 0,0 1 0,1 0 0,-1 1 0,1-1 0,-1 1 0,1 0 0,0 0 0,-4 7 0,-2 3 0,1 2 0,0-1 0,1 1 0,-8 26 0,7-20 0,-19 36 0,8-27 0,-31 35 0,29-39 0,-31 49 0,47-63 0,0-1 0,1 1 0,-5 21 0,-8 19 0,9-32 0,2-1 0,0 1 0,1 1 0,1-1 0,1 1 0,1-1 0,1 1 0,1 25 0,1 59 0,-12 276 0,0 159 0,14-338 0,-2-173 0,1 18 0,-2 0 0,-3 0 0,-11 64 0,-18 22 0,-38 208 0,-17 379 0,77-230 0,14-297 0,-3-171 0,1-8 0,-1 0 0,-1 1 0,0-1 0,-1 1 0,0-1 0,-1 0 0,-9 25 0,6-25 0,1 1 0,0 0 0,1 0 0,1 0 0,1 0 0,0 0 0,1 1 0,1-1 0,0 0 0,5 33 0,5 29 0,44 276 0,-52-343 0,2 0 0,-1 0 0,1-1 0,1 0 0,0 1 0,0-2 0,8 11 0,53 62 0,-17-24 0,-12-9 0,158 201 0,-149-197 0,2-3 0,83 68 0,-81-82 0,2-3 0,0-2 0,112 47 0,-129-64 0,1-3 0,1-1 0,0-1 0,1-2 0,46 2 0,193-4 0,-268-5 0,0-1 0,1 0 0,-1-1 0,0 0 0,0 0 0,0-1 0,0 0 0,-1-1 0,1 0 0,9-6 0,5-5 0,-1-2 0,23-21 0,-3 3 0,-23 17 0,-1 0 0,30-40 0,-13 16 0,35-45 0,-4-4 0,-4-2 0,-3-2 0,78-180 0,-112 210 0,-2-1 0,-4-1 0,-3-1 0,-2 0 0,6-104 0,-14-352 0,-11 264 0,6 190 0,-3-1 0,-3 1 0,-21-101 0,-75-363 0,49 145 0,33 256 0,7 0 0,7-219 0,-3-64 0,-36-49 0,40 442 0,0 1 0,-1-1 0,-2 1 0,-16-39 0,-49-81 0,44 90 0,-14-31 0,5-1 0,-32-103 0,62 159 0,1 0 0,2 0 0,-2-36 0,0-3 0,2 46 0,-1 1 0,-1 0 0,0 0 0,-2 0 0,0 1 0,-21-35 0,21 42 0,-1 0 0,-1 0 0,0 1 0,0 1 0,-1-1 0,-1 2 0,-21-15 0,11 10 0,-1 0 0,-1 2 0,-37-14 0,-50-6 0,56 17 0,21 8 0,-1 1 0,0 1 0,0 2 0,-1 2 0,1 1 0,-41 6 0,73-6 0,-1 0 0,1 0 0,0 1 0,0-1 0,0 1 0,0 0 0,0 0 0,0 0 0,0 0 0,0 1 0,1-1 0,-1 1 0,0-1 0,1 1 0,-1 0 0,1 0 0,0 0 0,0 1 0,0-1 0,0 1 0,0-1 0,0 1 0,0-1 0,-1 4 0,1 2 0,-1 1 0,1-1 0,1 1 0,0 0 0,0 0 0,0-1 0,2 14 0,-2-7 0,0 0 0,0 0 0,-2-1 0,1 1 0,-2 0 0,-8 22 0,-44 79 0,34-73 0,18-35-91,0-1 0,-1 1 0,0-1 0,-1 0 0,1 0 0,-1 0 0,0-1 0,-1 0 0,0 0 0,0-1 0,0 0 0,-1 0 0,1 0 0,-10 3 0,3-3-6735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2:21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2791 151 24575,'-256'-45'0,"157"32"0,-277-34-635,-474 2-1,615 53 811,183-3-143,0 2-1,-72 20 0,116-24 11,-1 0 0,1 0 0,0 1-1,-1 0 1,2 0 0,-1 1 0,0 0-1,1 1 1,0-1 0,0 1 0,-7 9-1,-2 5 126,2 0 0,-22 39 0,-421 784-167,437-806 0,2 2 0,1 0 0,2 1 0,2 1 0,2 0 0,1 0 0,3 1 0,1 0 0,-1 59 0,15 548 0,35-180 0,-42-461 0,3 12 0,0 0 0,1 0 0,1-1 0,16 36 0,45 71 0,-33-67 0,273 527 0,-160-300 0,30 71 0,-118-247 0,96 133 0,-126-205 0,2-3 0,58 53 0,82 53 0,-59-52 0,64 48 0,-70-55 0,-86-68 0,1 0 0,1-2 0,1 0 0,-1-2 0,2 0 0,35 10 0,6-3 0,80 9 0,-12-13 0,246-7 0,-229-9 0,-31 3 0,228-30 0,154-94 0,-12-39 0,-299 86 0,-42 15 0,17-8 0,248-143 0,-345 172 0,-3-4 0,-2-2 0,105-102 0,-167 148 0,65-61 0,-2-4 0,57-78 0,-80 86 0,-3-3 0,-2-1 0,-3-1 0,-3-2 0,-3-2 0,-3 0 0,-2-1 0,15-90 0,-14 3 0,4-221 0,-31-159 0,-15 148 0,9 280 0,-38-167 0,37 235 0,-2 0 0,-2 1 0,-1 1 0,-2 0 0,-2 2 0,-47-66 0,-170-174 0,205 241 0,-2-3 0,-1 2 0,-1 1 0,-3 1 0,0 3 0,-2 1 0,-87-47 0,58 48 0,-2 3 0,-98-22 0,-69-24 0,182 53 0,-107-20 0,66 17 0,-82-17 0,-301-26 0,378 57 0,-245-11 0,-286-2 0,554 16 0,-53-11-225,101 11-915,9 1-5686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1:06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1443 68 24575,'448'-27'-141,"-199"6"-762,-221 19 877,395-16-203,-334 19 392,-1 4 0,156 28 1,-229-30-111,61 17 47,-72-19-91,1 1 0,-1 0 0,0 0 0,0 0 0,0 0 0,0 0 0,-1 1 0,1 0 0,0 0 0,-1 0 0,0 0 0,0 0 0,4 6 0,-6-5 17,1 0 1,-2 0 0,1 0-1,0 0 1,-1 0-1,0 0 1,0 1-1,0-1 1,0 0 0,0 0-1,-1 0 1,0 0-1,0 0 1,0 0-1,-1 0 1,1-1-1,-1 1 1,-2 5 0,-1 3-2,-18 55-25,3 2 0,-22 139 0,6 150 0,35-346 0,-44 1045-2024,44 4-921,3-645 2558,17 581 708,-17-933-317,3 693 2864,1 40-2550,41-230-327,36 0-22,-35-254 23,-31-221 508,-8-44 143,3 53-1,-14-105-631,0-1 0,-1 1 0,0 0 0,0 0 0,0 0 0,-1 0 0,1 0 0,-6-3 0,5 2-2,-41-38-9,-2 3 0,-2 1 0,-102-61 0,67 54 0,-166-64 0,-124-17 0,32 11 0,-243-63 0,-8 41 0,361 86 0,101 21 0,-142-54 0,251 75-1365,8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2:41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749 0 24575,'-11'8'0,"0"0"0,1 0 0,0 1 0,0 0 0,1 1 0,0 0 0,-8 13 0,-11 10 0,-58 70 0,50-58 0,-80 78 0,-86 32 0,81-67 0,90-68 0,25-17 0,0 1 0,0 0 0,0 0 0,1 0 0,-7 7 0,12-11 0,0 0 0,0 0 0,0 0 0,0 0 0,-1 1 0,1-1 0,0 0 0,0 0 0,0 0 0,0 0 0,0 0 0,0 0 0,0 0 0,0 0 0,0 1 0,0-1 0,0 0 0,0 0 0,0 0 0,0 0 0,0 0 0,0 0 0,0 0 0,0 1 0,0-1 0,0 0 0,0 0 0,0 0 0,0 0 0,0 0 0,0 0 0,1 0 0,-1 0 0,0 1 0,0-1 0,0 0 0,0 0 0,0 0 0,0 0 0,0 0 0,0 0 0,0 0 0,0 0 0,1 0 0,-1 0 0,0 0 0,0 0 0,0 0 0,0 0 0,0 0 0,0 0 0,1 0 0,9 3 0,12-3 0,7-1 0,30-1 0,1 2 0,94 13 0,-143-11 0,411 80 0,-380-70 15,47 20 1,-65-21-216,0-1 1,1-2 0,1-1-1,-1 0 1,1-2-1,42 3 1,-47-8-6627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2:46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 24575,'0'62'0,"4"157"0,-1-175 0,2 0 0,22 82 0,-23-113 0,0-11 0,-1-24 0,-4-36 0,-11-56 0,-1-41 0,11 118 0,1 21 0,0 0 0,1 1 0,0-1 0,1 1 0,6-29 0,-6 43 0,-1 1 0,0-1 0,0 0 0,1 1 0,-1-1 0,0 1 0,1-1 0,-1 0 0,1 1 0,-1-1 0,1 1 0,-1-1 0,1 1 0,-1-1 0,1 1 0,-1 0 0,1-1 0,-1 1 0,1 0 0,0-1 0,-1 1 0,1 0 0,0 0 0,-1-1 0,1 1 0,0 0 0,0 0 0,-1 0 0,1 0 0,0 0 0,-1 0 0,1 0 0,0 0 0,-1 0 0,1 0 0,0 1 0,-1-1 0,1 0 0,0 0 0,-1 1 0,1-1 0,0 0 0,-1 1 0,1-1 0,-1 1 0,1-1 0,-1 1 0,2 0 0,31 30 0,-26-24 0,9 12 0,-1 0 0,0 1 0,-1 0 0,-2 1 0,0 1 0,10 25 0,-4-9 0,-4-11 0,1 0 0,1-1 0,1 0 0,36 40 0,-52-65 0,0 0 0,0 1 0,0-1 0,0 0 0,0 0 0,1 0 0,-1 0 0,0 0 0,1 0 0,-1 0 0,1 0 0,-1 0 0,1-1 0,-1 1 0,1-1 0,-1 1 0,1-1 0,-1 1 0,1-1 0,0 0 0,-1 0 0,4 0 0,-4-1 0,0 1 0,0-1 0,1 0 0,-1 0 0,0 0 0,0 0 0,0 0 0,0 0 0,0 0 0,-1 0 0,1-1 0,0 1 0,0 0 0,-1 0 0,1-1 0,-1 1 0,1 0 0,-1-1 0,1-2 0,2-10 0,-1 0 0,-1 0 0,-1-25 0,-2-44 0,-1 20 0,6-67 0,-3 125 0,1 0 0,0 0 0,0 0 0,0-1 0,1 1 0,0 0 0,0 1 0,0-1 0,0 0 0,1 0 0,0 1 0,0 0 0,0-1 0,0 1 0,8-7 0,-8 9 0,-1 0 0,1 1 0,0-1 0,0 1 0,0 0 0,0-1 0,0 1 0,0 0 0,0 1 0,0-1 0,0 1 0,0-1 0,0 1 0,0 0 0,1 0 0,-1 0 0,0 0 0,0 1 0,0 0 0,0-1 0,0 1 0,0 0 0,0 0 0,0 1 0,0-1 0,0 0 0,4 4 0,-2-1 0,0 0 0,0 0 0,0 0 0,0 1 0,0 0 0,-1 0 0,0 0 0,0 1 0,-1-1 0,1 1 0,-1 0 0,0 0 0,-1 0 0,1 0 0,-1 0 0,-1 1 0,1-1 0,0 11 0,1 13 0,-1-1 0,-5 59 0,1-40 0,1 146-1365,1-173-5461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2:26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0 24575,'-11'13'0,"1"1"0,0-1 0,1 2 0,1-1 0,0 1 0,-10 31 0,8-21 0,-20 34 0,24-48 0,0 0 0,0 1 0,1 0 0,1 0 0,-4 15 0,7-23 0,1 1 0,-1-1 0,1 1 0,-1-1 0,1 1 0,1-1 0,-1 1 0,2 5 0,-2-8 0,1 0 0,-1 0 0,1 0 0,0 0 0,0-1 0,0 1 0,0 0 0,0 0 0,0-1 0,1 1 0,-1-1 0,0 1 0,1-1 0,0 1 0,-1-1 0,1 0 0,0 0 0,2 2 0,0-2 0,0 0 0,0 0 0,0-1 0,0 1 0,-1-1 0,1 0 0,0 0 0,0 0 0,0 0 0,0-1 0,0 0 0,0 1 0,0-1 0,-1-1 0,1 1 0,0-1 0,-1 1 0,1-1 0,-1 0 0,5-3 0,9-7 0,1-1 0,20-20 0,-33 29 0,7-5 0,0 0 0,0 1 0,1 1 0,0 0 0,0 1 0,1 0 0,-1 1 0,2 0 0,-1 1 0,0 1 0,20-2 0,21-1 0,92 4 0,-103 2 0,-20 0 0,-9-1 0,1 2 0,-1-1 0,0 2 0,17 3 0,-27-4 0,0 1 0,-1 0 0,1 0 0,0 0 0,-1 0 0,0 1 0,1-1 0,-1 1 0,0 0 0,0 1 0,-1-1 0,1 1 0,-1-1 0,0 1 0,0 0 0,5 7 0,-2 2 0,-1-1 0,0 1 0,-1 0 0,0 0 0,0 0 0,-2 0 0,0 1 0,0-1 0,-1 1 0,-1 0 0,0-1 0,-1 1 0,-1 0 0,-5 23 0,-3 4 0,-1-1 0,-3-1 0,-28 58 0,38-87 0,-1 0 0,0-1 0,-1 0 0,0 0 0,-1 0 0,0-1 0,0 0 0,0 0 0,-1-1 0,-1 0 0,1 0 0,-1-1 0,0 0 0,0-1 0,-1 0 0,1 0 0,-1-1 0,0 0 0,-1-1 0,1 0 0,-1-1 0,-14 2 0,-44 3-682,-117-3-1,163-4-6143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2:27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1 151 24575,'16'0'0,"27"-4"0,31-9 0,23-8 0,12-3 0,0 2 0,-6 0 0,-13 5 0,-12 4 0,-17 5 0,-13 4 0,-12 2 0,-11 6 0,-10 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2:2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619 1 24575,'-139'238'0,"137"-235"0,-90 138 0,-43 69 0,-7 4 0,96-128 0,5-8 0,40-77 0,0 1 0,0 0 0,-1-1 0,1 1 0,0-1 0,-1 0 0,1 1 0,-1-1 0,1 0 0,-3 2 0,-1-5 0,9-12 0,5-4 0,0 0 0,-2-1 0,0 1 0,-1-2 0,-1 1 0,0-1 0,2-38 0,-6 33-1365,-2 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2:31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24575,'0'3'0,"0"0"0,0 0 0,0 1 0,0-1 0,1 0 0,-1 0 0,1 0 0,0 0 0,0 0 0,0 0 0,0 0 0,1 0 0,-1 0 0,1 0 0,0-1 0,2 3 0,-2-2 0,1-1 0,0 0 0,0 0 0,1 0 0,-1-1 0,0 1 0,0-1 0,1 0 0,-1 0 0,1 0 0,-1 0 0,1 0 0,0-1 0,3 1 0,-1-1 0,63 4 0,-65-4 0,0 0 0,0 0 0,0-1 0,0 1 0,0-1 0,0 0 0,-1 0 0,1 0 0,0-1 0,0 1 0,-1-1 0,1 0 0,-1 0 0,4-3 0,-6 5 0,-1-1 0,1 0 0,-1 0 0,1 0 0,-1 0 0,0 0 0,1 1 0,-1-1 0,0 0 0,1 0 0,-1 0 0,0 0 0,0 0 0,0 0 0,0 0 0,0 0 0,0 0 0,0 0 0,0 0 0,-1 0 0,1 0 0,0 0 0,0 0 0,-1 0 0,1 0 0,-1 1 0,1-1 0,-1 0 0,1 0 0,-1 0 0,1 0 0,-1 1 0,0-1 0,1 0 0,-2 0 0,-32-28 0,25 22 0,2 1-91,0 1 0,-1 1 0,0-1 0,1 1 0,-1 1 0,0-1 0,-1 1 0,1 1 0,0-1 0,-1 2 0,0-1 0,1 1 0,-1 0 0,-12 1 0,0 0-6735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2:33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76 24575,'0'5'0,"0"0"0,0 0 0,0 0 0,1 0 0,0 0 0,0 0 0,0 0 0,1 0 0,-1-1 0,1 1 0,0-1 0,3 5 0,-2-6 0,-1 0 0,0-1 0,1 1 0,0-1 0,-1 0 0,1 0 0,0 0 0,0 0 0,0 0 0,1-1 0,-1 1 0,0-1 0,1 0 0,-1 0 0,0 0 0,1 0 0,6 0 0,16 2 0,38-1 0,-58-2 0,0 0 0,0 0 0,-1-1 0,1 0 0,0 0 0,0 0 0,-1-1 0,1 0 0,-1 0 0,0 0 0,1-1 0,-1 0 0,6-4 0,-9 6 0,0-1 0,0 1 0,-1-1 0,1 0 0,0 0 0,-1 0 0,0 0 0,1 0 0,-1 0 0,0 0 0,0 0 0,0 0 0,0-1 0,0 1 0,-1 0 0,1-1 0,-1 1 0,1-1 0,-1 1 0,0 0 0,0-1 0,0 1 0,0-1 0,-1 1 0,1 0 0,-1-1 0,1 1 0,-1-1 0,0 1 0,0 0 0,0 0 0,0 0 0,0-1 0,0 1 0,-1 0 0,1 0 0,-1 1 0,1-1 0,-4-3 0,-2-1 0,0 0 0,0 0 0,0 1 0,-1 0 0,0 0 0,0 0 0,0 1 0,-1 1 0,-11-4 0,4 2-341,-1 2 0,-1 0-1,-19 0 1,13 2-6485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2:4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 24575,'3'56'0,"19"108"0,-12-110 0,-3 2 0,1 62 0,-9-43 0,-14 93 0,13-145 0,-4 21 0,6-41 0,-1-1 0,1 0 0,-1 0 0,1 0 0,-1 1 0,0-1 0,0 0 0,0 0 0,0 0 0,-1 0 0,1-1 0,0 1 0,-1 0 0,-1 1 0,3-2 0,-1-1 0,1 0 0,0 0 0,-1 0 0,1 0 0,0 1 0,-1-1 0,1 0 0,-1 0 0,1 0 0,0 0 0,-1 0 0,1 0 0,0 0 0,-1 0 0,1 0 0,0 0 0,-1 0 0,1 0 0,-1 0 0,1 0 0,0-1 0,-1 1 0,1 0 0,0 0 0,-1 0 0,1 0 0,0-1 0,0 1 0,-1 0 0,1 0 0,0-1 0,-1 1 0,1 0 0,0 0 0,0-1 0,0 1 0,-1 0 0,1-1 0,0 1 0,-8-18 0,-2-18 0,1 0 0,2 0 0,1 0 0,0-42 0,4-154 0,3 179 0,0 48 0,-1 0 0,0-1 0,-1 1 0,1 0 0,-1-1 0,0 1 0,0 0 0,-1 0 0,1 0 0,-1 0 0,0 0 0,-1 0 0,1 0 0,-1 1 0,0-1 0,0 1 0,0 0 0,-1 0 0,-5-5 0,7 8 0,0-1 0,0 0 0,1 1 0,-1-1 0,0 0 0,1 0 0,-1 0 0,1 0 0,0 0 0,-1-1 0,1 1 0,0 0 0,0 0 0,1-1 0,-1 1 0,0-1 0,1 1 0,0-1 0,-1 1 0,1 0 0,0-1 0,0 1 0,1-1 0,-1 1 0,0-1 0,1 1 0,-1-1 0,2-2 0,0 2 0,0 0 0,0 0 0,0 0 0,1 0 0,-1 0 0,1 1 0,0 0 0,-1-1 0,1 1 0,0 0 0,0 0 0,0 1 0,1-1 0,-1 0 0,0 1 0,1 0 0,-1 0 0,1 0 0,4 0 0,25-3 0,-1 1 0,1 2 0,37 4 0,-4-1 0,-38-1 0,0 1 0,-1 2 0,1 0 0,40 13 0,-65-16 0,0 0 0,0 1 0,0-1 0,0 0 0,0 1 0,-1 0 0,1 0 0,-1-1 0,1 1 0,-1 1 0,1-1 0,-1 0 0,0 1 0,0-1 0,0 1 0,-1-1 0,1 1 0,-1 0 0,1 0 0,-1 0 0,0 0 0,0 0 0,0 0 0,0 0 0,-1 0 0,1 0 0,-1 0 0,0 4 0,0 8 0,-1 0 0,-1 0 0,0 0 0,-8 25 0,4-17 0,2-7 0,-1-1 0,-1-1 0,-1 1 0,-10 17 0,8-17 0,1 1 0,1 0 0,-6 18 0,-7 28 0,13-42 0,0-1 0,1 1 0,2 0 0,-5 40 0,9-53 0,0 0 0,0 0 0,-1 0 0,0 0 0,0 0 0,-1 0 0,0 0 0,0 0 0,0 0 0,-1-1 0,0 1 0,-1-1 0,1 0 0,-1 0 0,0 0 0,-1-1 0,1 1 0,-1-1 0,0 0 0,0 0 0,-1-1 0,0 0 0,-6 5 0,-10 5 0,-81 49 0,93-58 0,0-1 0,0 0 0,-1 0 0,1-1 0,-1 0 0,0 0 0,0-2 0,-17 2 0,25-3-52,0 0-1,0-1 1,0 1-1,0-1 1,0 0-1,0 0 1,0 0-1,0 0 1,0 0-1,0-1 1,0 1-1,1-1 1,-1 0-1,1 0 1,-1 0-1,1 0 1,0 0-1,0 0 1,0-1-1,0 1 1,0-1-1,1 1 0,-1-1 1,1 0-1,-2-3 1,-4-12-6774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1:25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59 24575,'0'-1'0,"1"0"0,-1 0 0,0 1 0,1-1 0,-1 0 0,0 0 0,1 0 0,0 1 0,-1-1 0,1 0 0,-1 0 0,1 1 0,0-1 0,-1 0 0,1 1 0,0-1 0,0 1 0,0-1 0,-1 1 0,1-1 0,0 1 0,0 0 0,0-1 0,2 1 0,30-8 0,-17 4 0,9-5 0,-17 5 0,1 0 0,1 1 0,-1 0 0,0 1 0,1 0 0,15-2 0,-24 5 0,0-1 0,1 1 0,-1-1 0,1 1 0,-1-1 0,0 1 0,1 0 0,-1-1 0,0 1 0,0 0 0,1 0 0,-1 0 0,0 0 0,0 0 0,0 1 0,0-1 0,0 0 0,-1 0 0,1 0 0,0 1 0,0-1 0,-1 1 0,1-1 0,-1 0 0,1 1 0,-1-1 0,0 1 0,0-1 0,1 1 0,-1 2 0,0 53 0,0-46 0,-4 302 0,4-307 0,-1 0 0,0 1 0,0-1 0,0 0 0,0 0 0,-1-1 0,0 1 0,-1 0 0,1-1 0,-1 1 0,0-1 0,0 0 0,-8 9 0,-3 7 0,13-19 0,0 0 0,0 0 0,0 0 0,0 0 0,0 1 0,0-1 0,1 0 0,-1 0 0,1 1 0,0-1 0,0 0 0,0 0 0,0 1 0,0-1 0,0 0 0,1 5 0,0-6 0,-1 0 0,1 0 0,-1 0 0,1-1 0,-1 1 0,1 0 0,-1 0 0,1-1 0,0 1 0,-1 0 0,1-1 0,0 1 0,0-1 0,-1 1 0,1-1 0,0 1 0,0-1 0,0 1 0,0-1 0,0 0 0,-1 0 0,1 1 0,0-1 0,0 0 0,0 0 0,0 0 0,0 0 0,0 0 0,0 0 0,0 0 0,0 0 0,0-1 0,0 1 0,0 0 0,0 0 0,-1-1 0,1 1 0,0-1 0,0 1 0,0-1 0,0 1 0,-1-1 0,2-1 0,6-2 0,0-1 0,-1-1 0,0 0 0,7-6 0,-9 7 0,1 0 0,0 0 0,0 0 0,0 1 0,0 0 0,0 0 0,10-4 0,10 0 0,0 1 0,1 1 0,32-3 0,-40 6 0,-1 0 0,0-1 0,28-10 0,-41 12 0,0 0 0,1-1 0,-2 0 0,1 0 0,0 0 0,0 0 0,4-5 0,-8 6 0,1 1 0,0-1 0,-1 0 0,1 0 0,-1 0 0,0 0 0,0 0 0,0 0 0,0-1 0,0 1 0,0 0 0,-1 0 0,1-1 0,-1 1 0,1-1 0,-1 1 0,0-3 0,0 2-85,-1 0 0,1 0-1,-1 0 1,1 1 0,-1-1-1,0 0 1,0 1 0,-1-1-1,1 1 1,0-1 0,-1 1-1,1-1 1,-1 1 0,0 0-1,-3-3 1,-15-12-6741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1:28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1 200 24575,'2'-10'0,"-1"1"0,2 0 0,-1 0 0,2 0 0,-1 1 0,1-1 0,0 1 0,1 0 0,6-9 0,12-26 0,-21 39 0,0 0 0,0 0 0,1 1 0,-1-1 0,1 1 0,0-1 0,0 1 0,0 0 0,1 0 0,-1 0 0,1 0 0,-1 1 0,1 0 0,0-1 0,0 1 0,0 1 0,0-1 0,0 0 0,0 1 0,1 0 0,-1 0 0,7 0 0,-3 0 0,1 1 0,-1-1 0,1 2 0,-1 0 0,0 0 0,1 0 0,-1 1 0,0 0 0,0 1 0,0-1 0,8 5 0,22 11 0,-23-12 0,-1 0 0,1 2 0,-1 0 0,0 0 0,-1 1 0,22 19 0,-33-25 0,1 1 0,-1-1 0,0 1 0,0-1 0,-1 1 0,1 0 0,-1 0 0,1 0 0,-1 0 0,0 0 0,-1 0 0,1 0 0,-1 0 0,0 0 0,0 0 0,0 0 0,0 0 0,-1 1 0,1-1 0,-1 0 0,0 0 0,-1-1 0,1 1 0,-3 5 0,-4 10 0,-2 1 0,0-2 0,-17 24 0,24-37 0,-23 37 0,2 0 0,3 2 0,-30 80 0,34-85 0,12-31 0,1 0 0,1 0 0,-1 1 0,2-1 0,-4 13 0,6-20 0,0 0 0,0-1 0,-1 1 0,1 0 0,0 0 0,0 0 0,0 0 0,0 0 0,0-1 0,0 1 0,0 0 0,0 0 0,1 0 0,-1 0 0,0-1 0,1 1 0,-1 0 0,0 0 0,1 0 0,-1-1 0,1 1 0,-1 0 0,1-1 0,-1 1 0,1 0 0,-1-1 0,1 1 0,0-1 0,0 1 0,1 0 0,0-1 0,-1 1 0,1-1 0,0 0 0,-1 0 0,1 0 0,0 0 0,-1 0 0,1-1 0,0 1 0,-1 0 0,1-1 0,-1 1 0,3-2 0,8-3 0,0-1 0,22-14 0,-30 18 0,73-48 0,-30 18 0,1 3 0,68-31 0,-93 50 0,1 1 0,0 1 0,48-9 0,-65 15 0,0 0 0,0 0 0,0 0 0,0-1 0,-1 0 0,1 0 0,-1-1 0,7-5 0,-12 9 0,1-1 0,-1 0 0,0 0 0,1 0 0,-1 0 0,0 0 0,0 0 0,0 0 0,0 0 0,0-1 0,0 1 0,0 0 0,0 0 0,0-1 0,-1 1 0,1-1 0,0 1 0,-1-1 0,0 1 0,1-1 0,-1 1 0,0-1 0,1 1 0,-1-1 0,0 1 0,0-1 0,0 0 0,-1 1 0,1-1 0,0 1 0,-1-1 0,1 1 0,-1-1 0,1 1 0,-1-1 0,1 1 0,-1 0 0,0-1 0,0 1 0,0 0 0,0 0 0,0-1 0,-2-1 0,-6-3-195,0-1 0,-1 1 0,1 1 0,-1-1 0,-1 2 0,-19-7 0,-24-7-6631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24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24575,'17'0'0,"21"0"0,22 4 0,9 2 0,-4 3 0,0 1 0,-7-2 0,-9-2 0,-9-2 0,-7-2 0,-9-1-8191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26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1 248 24575,'1'-9'0,"1"1"0,1 0 0,-1 0 0,1 0 0,1 0 0,-1 1 0,1-1 0,0 1 0,1 0 0,9-11 0,-2 1 0,-6 8 0,0 0 0,1 1 0,0 0 0,0 0 0,1 0 0,0 1 0,0 0 0,1 1 0,0 0 0,0 0 0,0 1 0,1 0 0,-1 1 0,1 0 0,1 1 0,-1-1 0,0 2 0,19-3 0,45-5 0,0 3 0,1 3 0,90 8 0,-162-4 0,0 0 0,0 0 0,0 1 0,0-1 0,0 1 0,0 0 0,0 0 0,0 0 0,0 0 0,-1 1 0,1-1 0,0 1 0,-1-1 0,4 4 0,-5-4 0,1 1 0,-1 0 0,0 0 0,1 0 0,-1 0 0,0 0 0,0 0 0,-1 1 0,1-1 0,0 0 0,-1 0 0,1 1 0,-1-1 0,0 0 0,0 1 0,0-1 0,0 0 0,0 0 0,-1 4 0,-6 29 0,-1 0 0,-23 61 0,6-20 0,6-12 0,-76 226 0,84-259 0,-2 0 0,-1-2 0,-34 52 0,-19-13 0,67-67 0,-1-1 0,1 0 0,-1 1 0,1-1 0,-1 0 0,1 1 0,0-1 0,-1 1 0,1-1 0,0 1 0,-1-1 0,1 1 0,0-1 0,0 1 0,0 0 0,-1-1 0,1 1 0,0-1 0,0 1 0,0-1 0,0 1 0,0 0 0,0-1 0,0 1 0,0-1 0,0 1 0,0 0 0,0-1 0,1 1 0,-1-1 0,0 1 0,1 0 0,0 0 0,0-1 0,0 1 0,0-1 0,0 1 0,0-1 0,1 0 0,-1 0 0,0 1 0,0-1 0,0 0 0,1 0 0,-1 0 0,0 0 0,2 0 0,44-10 0,82-22 0,2 5 0,0 6 0,172-6 0,-249 27-1365,-34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28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24575,'8'0'0,"20"0"0,25 0 0,17 0 0,9 0 0,-2 0 0,-4 0 0,-12 0 0,-11 0 0,-6 0 0,-6 0 0,-6 0 0,-4 0 0,-2 0 0,-6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30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1 243 24575,'1'-10'0,"0"0"0,0 0 0,1 1 0,1-1 0,-1 0 0,2 1 0,-1 0 0,1 0 0,1 0 0,-1 0 0,12-14 0,-9 14 0,0 0 0,1 0 0,0 0 0,0 1 0,1 0 0,0 1 0,0 0 0,1 0 0,16-8 0,-17 11 0,1-1 0,-1 2 0,1-1 0,0 1 0,0 1 0,0-1 0,0 2 0,0 0 0,0 0 0,1 0 0,-1 1 0,0 1 0,0 0 0,1 0 0,-1 1 0,0 1 0,15 4 0,175 78 0,-199-85 0,14 5 0,-1 0 0,1 1 0,-1 1 0,0 0 0,-1 1 0,24 17 0,-35-22 0,-1-1 0,1 0 0,0 1 0,-1-1 0,1 1 0,-1-1 0,0 1 0,0 0 0,0 0 0,0-1 0,-1 1 0,1 0 0,-1 0 0,0 0 0,1 0 0,-1 0 0,-1 0 0,1-1 0,0 1 0,-1 0 0,1 0 0,-1 0 0,-1 3 0,-3 9 0,0-1 0,-2 1 0,-7 13 0,8-16 0,-7 14 0,-73 153 0,74-149 0,1 1 0,2 1 0,1 0 0,-5 34 0,13-63 0,-1 0 0,1 0 0,0 0 0,0 0 0,0-1 0,0 1 0,0 0 0,1 0 0,-1 0 0,1 0 0,0-1 0,0 1 0,0 0 0,0-1 0,0 1 0,0 0 0,1-1 0,2 4 0,-2-4 0,1-1 0,-1 1 0,0-1 0,0 0 0,1 1 0,-1-1 0,0 0 0,1-1 0,-1 1 0,1 0 0,0-1 0,-1 1 0,1-1 0,-1 0 0,1 0 0,0 0 0,-1 0 0,1 0 0,-1 0 0,5-2 0,178-37 10,-95 18-697,154-16-1,-211 35-6138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3T08:40:32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24575,'8'0'0,"16"0"0,23 0 0,9 0 0,-1 0 0,-6 0 0,-7 0 0,-2 0 0,-9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C298-4B66-960C-4595-34CA7EB83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504A6-5C90-7330-1B8F-4D4A5A12C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33D7-A6C3-417E-05B5-652881FF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F4E2-AAAC-2A60-8AEC-5E1EC2B9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71C4-25C8-1B20-A4CC-D8E98B85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8842-5882-2495-605C-E436B1D0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FC6F1-3BC5-6AEF-CFCE-1E4D2391B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984E3-21BA-3052-6B07-AE4C8907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30C9D-279D-9A9D-4C20-14C2F8AC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23CB-BCAE-C88C-FDBC-308B922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5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3784F-D138-660D-6776-49E99D859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9EE7A-72B1-C97C-3895-6D1729D9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B36A-CCFD-41EB-4A0F-74B32D24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AA98D-7512-54E1-3EC6-EDB8BD7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E20D-3793-0644-68F8-8353F40E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26F0-77AD-44FA-06B6-C3C63422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956B-6B4A-4FE9-A28C-DD84DF37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5190-39AE-69C0-1889-FF7FD85E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9B6C-F39A-4E8A-FB6F-A72A2D26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83B1-5E13-F26A-C8C7-2A8C16E6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833-9A64-3EB4-02A8-EC96FDDC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4D9D-7E69-F7AE-063E-77BC0477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F6AD-2882-52E1-051D-6953470A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313E8-CD55-3AAA-D8B1-3F6D22AD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1549-7D5B-208A-C11C-6274ED4C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0FED-E58F-EFF6-7DAB-FF149C56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3D2D-48E8-3131-7EE0-6927CBC5C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9D06F-0CEB-A76C-3C60-FD2AAE42C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B0949-730B-FBE1-1C65-CED2B49E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EE0E-0C40-0987-6381-2C4CFE6F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07C0A-372A-4AF3-53C7-68B87D8F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4C95-A087-1734-FE91-F68623D3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1791-EE4E-AC64-9D93-6A960D4A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AD472-B6A2-4EF1-D3A3-A340B4DC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AFD2-C989-4E2C-4A92-23CC8BF6B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6F555-8F05-37D9-4D68-6601098A5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0FE8D-7666-8C59-FFD4-16995FFE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4BE7F-C328-EAC6-4205-37334807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E50F1-B558-BB5B-65C5-CDAD0EF5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B0C8-91AC-A08C-3F7F-AEFED967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D6A53-6EF3-C38A-B8E6-1EEB7B15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BC902-CB1F-768D-05C4-D8F07939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64B26-5EE6-8F78-5D33-2F1F912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9E5A0-820F-6A8D-2997-735BFEB9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3F91D-8198-4843-CB48-C6A41B70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3E5-DB29-4603-4A30-BC51CCD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FC65-9A18-0FC9-EA7C-BDF825A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E6D8-E758-A33E-897B-14993C5E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8EBC-BA8A-0A05-F9E2-4FE1BB465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0896-C9FD-DC10-FBB9-4C695CD0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4BD8F-6182-37FC-7EDF-712FC9D2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39153-FBD7-C9ED-FE07-F9C71C5C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4539-D2A2-BA03-B20C-8FB736F5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1B8C3-E622-3C72-688C-1D2863A2D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01ACF-53DA-8AB4-8949-0BBEA2FC8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D2416-8615-D7DF-498C-C8E8F435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8D21-3114-8A4E-0E47-382BAF5A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723B-97FF-9D1F-7106-6E0CCF56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2B748-901F-ED95-C3B5-399C1B5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4E2D2-CD97-115B-E429-31AB4A14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B3D4-46F3-EAE1-3B1D-03E1AF2A1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3CFF9-34C9-423F-AA56-344A827C62D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F7B3-1767-854E-0EF2-1005B8B31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BAED-8978-A42E-CE51-2337669F3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372E7-4814-44F2-B7D8-E97F918C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summary.data.application.html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toronto.ca/~delve/" TargetMode="External"/><Relationship Id="rId4" Type="http://schemas.openxmlformats.org/officeDocument/2006/relationships/hyperlink" Target="http://lib.stat.cmu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8" Type="http://schemas.openxmlformats.org/officeDocument/2006/relationships/image" Target="../media/image5.png"/><Relationship Id="rId3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4.xml"/><Relationship Id="rId18" Type="http://schemas.openxmlformats.org/officeDocument/2006/relationships/image" Target="../media/image29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26.png"/><Relationship Id="rId17" Type="http://schemas.openxmlformats.org/officeDocument/2006/relationships/customXml" Target="../ink/ink26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25.png"/><Relationship Id="rId19" Type="http://schemas.openxmlformats.org/officeDocument/2006/relationships/customXml" Target="../ink/ink27.xml"/><Relationship Id="rId4" Type="http://schemas.openxmlformats.org/officeDocument/2006/relationships/image" Target="../media/image22.png"/><Relationship Id="rId9" Type="http://schemas.openxmlformats.org/officeDocument/2006/relationships/customXml" Target="../ink/ink22.xml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DA4A-505D-C436-3246-ACAEA5CB9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FB8E5-014A-0423-0D34-EC279D453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2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E29-A626-F9D3-EDCE-7A1AE633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5B72-9B64-5AC1-4524-6E89B351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Shape, Size, Column data type, missing value, duplicate value, column 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Histogram</a:t>
            </a:r>
          </a:p>
          <a:p>
            <a:pPr lvl="1"/>
            <a:r>
              <a:rPr lang="en-US" dirty="0" err="1"/>
              <a:t>Distplot</a:t>
            </a:r>
            <a:r>
              <a:rPr lang="en-US" dirty="0"/>
              <a:t> (Histogram + </a:t>
            </a:r>
          </a:p>
          <a:p>
            <a:pPr marL="457200" lvl="1" indent="0">
              <a:buNone/>
            </a:pPr>
            <a:r>
              <a:rPr lang="en-US" dirty="0"/>
              <a:t>         Kernel Density Estimation)</a:t>
            </a:r>
          </a:p>
          <a:p>
            <a:pPr lvl="1"/>
            <a:r>
              <a:rPr lang="en-US" dirty="0"/>
              <a:t>Boxplot</a:t>
            </a:r>
          </a:p>
          <a:p>
            <a:pPr lvl="1"/>
            <a:r>
              <a:rPr lang="en-US" dirty="0"/>
              <a:t>Violine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62562-70C3-CF6A-6A85-8D3A55986651}"/>
              </a:ext>
            </a:extLst>
          </p:cNvPr>
          <p:cNvSpPr txBox="1"/>
          <p:nvPr/>
        </p:nvSpPr>
        <p:spPr>
          <a:xfrm>
            <a:off x="6096000" y="2725617"/>
            <a:ext cx="5527431" cy="432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Bivariate or Multivariate Analysis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Scatter plot (num-num)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Bar plot (num-cat)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Box plot (num-cat)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Dist</a:t>
            </a:r>
            <a:r>
              <a:rPr lang="en-US" sz="2400" dirty="0"/>
              <a:t> plot (num-cat)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Pair plot (num-num)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Heatmap (cat-cat)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Cluster map (cat-cat)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Line plot (num-num)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Pivot plot (num-cat)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E29-A626-F9D3-EDCE-7A1AE633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Detection Techniques</a:t>
            </a:r>
          </a:p>
        </p:txBody>
      </p:sp>
      <p:pic>
        <p:nvPicPr>
          <p:cNvPr id="3074" name="Picture 2" descr="Outlier Detection in Machine Learning">
            <a:extLst>
              <a:ext uri="{FF2B5EF4-FFF2-40B4-BE49-F238E27FC236}">
                <a16:creationId xmlns:a16="http://schemas.microsoft.com/office/drawing/2014/main" id="{3204F19F-7B2B-377E-06DA-E8FCE99F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871"/>
            <a:ext cx="6652846" cy="49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2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0786-698F-4F29-616E-EC441A6F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7BBB-4476-C1DC-5AD9-936280FD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Transformation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Function Transformation</a:t>
            </a:r>
          </a:p>
          <a:p>
            <a:r>
              <a:rPr lang="en-US" dirty="0"/>
              <a:t>Power Transformation</a:t>
            </a:r>
          </a:p>
          <a:p>
            <a:r>
              <a:rPr lang="en-US" dirty="0"/>
              <a:t>Standardization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Binning &amp; Binarization</a:t>
            </a:r>
          </a:p>
          <a:p>
            <a:r>
              <a:rPr lang="en-US" dirty="0" err="1"/>
              <a:t>Descretization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0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0786-698F-4F29-616E-EC441A6F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7BBB-4476-C1DC-5AD9-936280FD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Test split</a:t>
            </a:r>
          </a:p>
          <a:p>
            <a:r>
              <a:rPr lang="en-US" dirty="0"/>
              <a:t>Train size</a:t>
            </a:r>
          </a:p>
          <a:p>
            <a:r>
              <a:rPr lang="en-US" dirty="0"/>
              <a:t>Test size</a:t>
            </a:r>
          </a:p>
          <a:p>
            <a:r>
              <a:rPr lang="en-US" dirty="0"/>
              <a:t>Validation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Model fitting</a:t>
            </a:r>
          </a:p>
        </p:txBody>
      </p:sp>
    </p:spTree>
    <p:extLst>
      <p:ext uri="{BB962C8B-B14F-4D97-AF65-F5344CB8AC3E}">
        <p14:creationId xmlns:p14="http://schemas.microsoft.com/office/powerpoint/2010/main" val="68917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2DB3-5892-3D1C-E9B9-EC44B536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3B1A6-9AD4-4C1D-5F36-14A231D65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323" y="1977911"/>
            <a:ext cx="9234896" cy="4368006"/>
          </a:xfrm>
        </p:spPr>
      </p:pic>
    </p:spTree>
    <p:extLst>
      <p:ext uri="{BB962C8B-B14F-4D97-AF65-F5344CB8AC3E}">
        <p14:creationId xmlns:p14="http://schemas.microsoft.com/office/powerpoint/2010/main" val="8215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B470-3D2B-D875-822E-65D48124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Function Representations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92742-0A57-6C9D-DFD3-3E903070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008" y="1772871"/>
            <a:ext cx="4569815" cy="4351338"/>
          </a:xfrm>
        </p:spPr>
      </p:pic>
    </p:spTree>
    <p:extLst>
      <p:ext uri="{BB962C8B-B14F-4D97-AF65-F5344CB8AC3E}">
        <p14:creationId xmlns:p14="http://schemas.microsoft.com/office/powerpoint/2010/main" val="240457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C954-31CF-4C0B-D04F-400046D6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52923-E330-725E-3CEB-CE534CD6D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86150" cy="4324350"/>
          </a:xfrm>
        </p:spPr>
      </p:pic>
    </p:spTree>
    <p:extLst>
      <p:ext uri="{BB962C8B-B14F-4D97-AF65-F5344CB8AC3E}">
        <p14:creationId xmlns:p14="http://schemas.microsoft.com/office/powerpoint/2010/main" val="273765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189F-6213-3DBC-E425-387F9033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Search/Optimization Algorithms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E8058-FBB8-B0E5-2E3D-CB9D3382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582"/>
            <a:ext cx="3569604" cy="4351338"/>
          </a:xfrm>
        </p:spPr>
      </p:pic>
    </p:spTree>
    <p:extLst>
      <p:ext uri="{BB962C8B-B14F-4D97-AF65-F5344CB8AC3E}">
        <p14:creationId xmlns:p14="http://schemas.microsoft.com/office/powerpoint/2010/main" val="163972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7C8D-8957-A89A-9175-5E02FAA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D0AE1-BC0B-0E58-C161-CE7EC6559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1962944"/>
            <a:ext cx="7419975" cy="4076700"/>
          </a:xfrm>
        </p:spPr>
      </p:pic>
    </p:spTree>
    <p:extLst>
      <p:ext uri="{BB962C8B-B14F-4D97-AF65-F5344CB8AC3E}">
        <p14:creationId xmlns:p14="http://schemas.microsoft.com/office/powerpoint/2010/main" val="23927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4332-9B0E-DCBC-A934-9EB1130F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85A0-222F-9265-3039-52AFF828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Step1: Data Acquisition</a:t>
            </a:r>
          </a:p>
          <a:p>
            <a:r>
              <a:rPr lang="en-US" dirty="0">
                <a:solidFill>
                  <a:srgbClr val="00B050"/>
                </a:solidFill>
              </a:rPr>
              <a:t>Step2: Prepare the input data</a:t>
            </a:r>
          </a:p>
          <a:p>
            <a:r>
              <a:rPr lang="en-US" dirty="0">
                <a:solidFill>
                  <a:srgbClr val="00B050"/>
                </a:solidFill>
              </a:rPr>
              <a:t>Step3: Analyze the input data(EDA)</a:t>
            </a:r>
          </a:p>
          <a:p>
            <a:r>
              <a:rPr lang="en-US" dirty="0">
                <a:solidFill>
                  <a:srgbClr val="00B050"/>
                </a:solidFill>
              </a:rPr>
              <a:t>Step4: Data Modeling</a:t>
            </a:r>
          </a:p>
          <a:p>
            <a:r>
              <a:rPr lang="en-US" dirty="0"/>
              <a:t>Step5: Train the algorithm</a:t>
            </a:r>
          </a:p>
          <a:p>
            <a:r>
              <a:rPr lang="en-US" dirty="0">
                <a:solidFill>
                  <a:srgbClr val="00B050"/>
                </a:solidFill>
              </a:rPr>
              <a:t>Step6: Test the algorithm</a:t>
            </a:r>
          </a:p>
          <a:p>
            <a:r>
              <a:rPr lang="en-US" dirty="0">
                <a:solidFill>
                  <a:srgbClr val="00B050"/>
                </a:solidFill>
              </a:rPr>
              <a:t>Step7: </a:t>
            </a:r>
            <a:r>
              <a:rPr lang="en-US" dirty="0" err="1">
                <a:solidFill>
                  <a:srgbClr val="00B050"/>
                </a:solidFill>
              </a:rPr>
              <a:t>Hypertune</a:t>
            </a:r>
            <a:r>
              <a:rPr lang="en-US" dirty="0">
                <a:solidFill>
                  <a:srgbClr val="00B050"/>
                </a:solidFill>
              </a:rPr>
              <a:t> the model</a:t>
            </a:r>
          </a:p>
          <a:p>
            <a:r>
              <a:rPr lang="en-US" dirty="0">
                <a:solidFill>
                  <a:srgbClr val="00B050"/>
                </a:solidFill>
              </a:rPr>
              <a:t>Step8: Deployment</a:t>
            </a:r>
          </a:p>
        </p:txBody>
      </p:sp>
    </p:spTree>
    <p:extLst>
      <p:ext uri="{BB962C8B-B14F-4D97-AF65-F5344CB8AC3E}">
        <p14:creationId xmlns:p14="http://schemas.microsoft.com/office/powerpoint/2010/main" val="95867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F01C35-5D33-42A9-B110-D81A388DB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tr-TR" altLang="en-US"/>
              <a:t>Lecture Notes for E Alpaydın 2004 Introduction to Machine Learning © The MIT Press (V1.1)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6A6D9-41E5-DCDA-ECA6-0F19885E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10372-F690-4E3D-A8E4-EDFF6DC3ACA3}" type="slidenum">
              <a:rPr lang="tr-TR" altLang="en-US"/>
              <a:pPr/>
              <a:t>4</a:t>
            </a:fld>
            <a:endParaRPr lang="tr-TR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961F9C9-DFCD-BEEB-8E1A-BE38AA652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Resources: Datasets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00CEB6D-626F-B3B9-E515-17C90EAAC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dirty="0"/>
              <a:t>UCI Repository: </a:t>
            </a:r>
            <a:r>
              <a:rPr lang="tr-TR" altLang="en-US" sz="2000" dirty="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altLang="en-US" sz="2000" dirty="0">
              <a:solidFill>
                <a:srgbClr val="3333FF"/>
              </a:solidFill>
            </a:endParaRPr>
          </a:p>
          <a:p>
            <a:r>
              <a:rPr lang="tr-TR" altLang="en-US" dirty="0"/>
              <a:t>UCI KDD Archive: </a:t>
            </a:r>
            <a:r>
              <a:rPr lang="tr-TR" altLang="en-US" sz="2000" dirty="0">
                <a:hlinkClick r:id="rId3"/>
              </a:rPr>
              <a:t>http://kdd.ics.uci.edu/summary.data.application.html</a:t>
            </a:r>
            <a:endParaRPr lang="tr-TR" altLang="en-US" sz="2000" dirty="0"/>
          </a:p>
          <a:p>
            <a:r>
              <a:rPr lang="tr-TR" altLang="en-US" dirty="0"/>
              <a:t>Statlib: </a:t>
            </a:r>
            <a:r>
              <a:rPr lang="tr-TR" altLang="en-US" sz="2000" dirty="0">
                <a:hlinkClick r:id="rId4"/>
              </a:rPr>
              <a:t>http://lib.stat.cmu.edu/</a:t>
            </a:r>
            <a:endParaRPr lang="tr-TR" altLang="en-US" sz="2000" dirty="0"/>
          </a:p>
          <a:p>
            <a:r>
              <a:rPr lang="tr-TR" altLang="en-US" dirty="0"/>
              <a:t>Delve: </a:t>
            </a:r>
            <a:r>
              <a:rPr lang="tr-TR" altLang="en-US" sz="2000" dirty="0">
                <a:hlinkClick r:id="rId5"/>
              </a:rPr>
              <a:t>http://www.cs.utoronto.ca/~delve/</a:t>
            </a:r>
            <a:endParaRPr lang="en-US" altLang="en-US" sz="2000" dirty="0"/>
          </a:p>
          <a:p>
            <a:r>
              <a:rPr lang="en-US" altLang="en-US" dirty="0">
                <a:solidFill>
                  <a:prstClr val="black"/>
                </a:solidFill>
                <a:latin typeface="Aptos" panose="02110004020202020204"/>
              </a:rPr>
              <a:t>Inbuilt Dataset</a:t>
            </a:r>
            <a:r>
              <a:rPr kumimoji="0" lang="tr-T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pandas,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sklearn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keras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huggingface</a:t>
            </a:r>
            <a:r>
              <a:rPr lang="en-US" altLang="en-US" sz="2000" dirty="0"/>
              <a:t> </a:t>
            </a: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36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E29-A626-F9D3-EDCE-7A1AE633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of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D89F-5969-A60A-4696-B2DC689D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csv, </a:t>
            </a:r>
            <a:r>
              <a:rPr lang="en-US" dirty="0" err="1"/>
              <a:t>json</a:t>
            </a:r>
            <a:r>
              <a:rPr lang="en-US" dirty="0"/>
              <a:t>, SQL(Pandas,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Fetch data from API (</a:t>
            </a:r>
            <a:r>
              <a:rPr lang="en-US" dirty="0" err="1"/>
              <a:t>beautifulsoup</a:t>
            </a:r>
            <a:r>
              <a:rPr lang="en-US" dirty="0"/>
              <a:t>)</a:t>
            </a:r>
          </a:p>
          <a:p>
            <a:r>
              <a:rPr lang="en-US" dirty="0"/>
              <a:t>Web scraping (Scrapy)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E29-A626-F9D3-EDCE-7A1AE633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D89F-5969-A60A-4696-B2DC689D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Types of Data:</a:t>
            </a:r>
          </a:p>
          <a:p>
            <a:pPr lvl="1"/>
            <a:r>
              <a:rPr lang="en-US" dirty="0"/>
              <a:t>Numerical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Ordinal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4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E29-A626-F9D3-EDCE-7A1AE633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D89F-5969-A60A-4696-B2DC689D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Types of Data:</a:t>
            </a:r>
          </a:p>
          <a:p>
            <a:pPr lvl="1"/>
            <a:r>
              <a:rPr lang="en-US" dirty="0"/>
              <a:t>Numerical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Ordinal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F2306E06-5D3F-6A42-9D27-CF8D88DFB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46"/>
          <a:stretch/>
        </p:blipFill>
        <p:spPr bwMode="auto">
          <a:xfrm>
            <a:off x="0" y="3570288"/>
            <a:ext cx="4712677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95E2C-E069-2378-1C03-9465C6C60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94039"/>
              </p:ext>
            </p:extLst>
          </p:nvPr>
        </p:nvGraphicFramePr>
        <p:xfrm>
          <a:off x="4712677" y="4114800"/>
          <a:ext cx="1679331" cy="206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331">
                  <a:extLst>
                    <a:ext uri="{9D8B030D-6E8A-4147-A177-3AD203B41FA5}">
                      <a16:colId xmlns:a16="http://schemas.microsoft.com/office/drawing/2014/main" val="311622580"/>
                    </a:ext>
                  </a:extLst>
                </a:gridCol>
              </a:tblGrid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Churning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49165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4047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25970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4636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486744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0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4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E29-A626-F9D3-EDCE-7A1AE633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D89F-5969-A60A-4696-B2DC689D4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36723" cy="189352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Types of Encoding:</a:t>
            </a:r>
          </a:p>
          <a:p>
            <a:pPr lvl="1"/>
            <a:r>
              <a:rPr lang="en-US" dirty="0"/>
              <a:t>Label Encoding (Output) </a:t>
            </a:r>
          </a:p>
          <a:p>
            <a:pPr lvl="1"/>
            <a:r>
              <a:rPr lang="en-US" dirty="0" err="1"/>
              <a:t>OneHotEncoding</a:t>
            </a:r>
            <a:r>
              <a:rPr lang="en-US" dirty="0"/>
              <a:t> (Input)</a:t>
            </a:r>
          </a:p>
          <a:p>
            <a:pPr lvl="1"/>
            <a:r>
              <a:rPr lang="en-US" dirty="0"/>
              <a:t>Ordinal Encoding (Input, Output)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F2306E06-5D3F-6A42-9D27-CF8D88DFB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46"/>
          <a:stretch/>
        </p:blipFill>
        <p:spPr bwMode="auto">
          <a:xfrm>
            <a:off x="0" y="3570288"/>
            <a:ext cx="4712677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95E2C-E069-2378-1C03-9465C6C603CF}"/>
              </a:ext>
            </a:extLst>
          </p:cNvPr>
          <p:cNvGraphicFramePr>
            <a:graphicFrameLocks noGrp="1"/>
          </p:cNvGraphicFramePr>
          <p:nvPr/>
        </p:nvGraphicFramePr>
        <p:xfrm>
          <a:off x="4712677" y="4114800"/>
          <a:ext cx="1679331" cy="206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331">
                  <a:extLst>
                    <a:ext uri="{9D8B030D-6E8A-4147-A177-3AD203B41FA5}">
                      <a16:colId xmlns:a16="http://schemas.microsoft.com/office/drawing/2014/main" val="311622580"/>
                    </a:ext>
                  </a:extLst>
                </a:gridCol>
              </a:tblGrid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Churning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49165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4047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25970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4636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486744"/>
                  </a:ext>
                </a:extLst>
              </a:tr>
              <a:tr h="343694">
                <a:tc>
                  <a:txBody>
                    <a:bodyPr/>
                    <a:lstStyle/>
                    <a:p>
                      <a:r>
                        <a:rPr lang="en-US" sz="11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031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B212B5-2EE3-4D65-E510-1FA7E2040239}"/>
                  </a:ext>
                </a:extLst>
              </p14:cNvPr>
              <p14:cNvContentPartPr/>
              <p14:nvPr/>
            </p14:nvContentPartPr>
            <p14:xfrm>
              <a:off x="4648929" y="4350323"/>
              <a:ext cx="968760" cy="201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B212B5-2EE3-4D65-E510-1FA7E20402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2809" y="4344203"/>
                <a:ext cx="981000" cy="20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EA17A37-8B12-E8BE-C2FF-80D7F9D1B167}"/>
                  </a:ext>
                </a:extLst>
              </p14:cNvPr>
              <p14:cNvContentPartPr/>
              <p14:nvPr/>
            </p14:nvContentPartPr>
            <p14:xfrm>
              <a:off x="6901089" y="4107683"/>
              <a:ext cx="1162440" cy="2788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EA17A37-8B12-E8BE-C2FF-80D7F9D1B1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4969" y="4101563"/>
                <a:ext cx="1174680" cy="28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E47253-4F9E-1196-5033-041FD88E101B}"/>
                  </a:ext>
                </a:extLst>
              </p14:cNvPr>
              <p14:cNvContentPartPr/>
              <p14:nvPr/>
            </p14:nvContentPartPr>
            <p14:xfrm>
              <a:off x="5811009" y="5570460"/>
              <a:ext cx="208440" cy="210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E47253-4F9E-1196-5033-041FD88E1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4889" y="5564340"/>
                <a:ext cx="220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0DF22F-ECCE-DACD-1F00-9E44AA3DC2AE}"/>
                  </a:ext>
                </a:extLst>
              </p14:cNvPr>
              <p14:cNvContentPartPr/>
              <p14:nvPr/>
            </p14:nvContentPartPr>
            <p14:xfrm>
              <a:off x="5811009" y="5950620"/>
              <a:ext cx="294480" cy="250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0DF22F-ECCE-DACD-1F00-9E44AA3DC2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04889" y="5944500"/>
                <a:ext cx="30672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3139795-4C0B-23A8-51DB-E3809A733FE8}"/>
              </a:ext>
            </a:extLst>
          </p:cNvPr>
          <p:cNvGrpSpPr/>
          <p:nvPr/>
        </p:nvGrpSpPr>
        <p:grpSpPr>
          <a:xfrm>
            <a:off x="5433729" y="4314780"/>
            <a:ext cx="2210400" cy="2279880"/>
            <a:chOff x="5433729" y="4314780"/>
            <a:chExt cx="2210400" cy="22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54676B-D9DA-E859-11C2-55656F50F692}"/>
                    </a:ext>
                  </a:extLst>
                </p14:cNvPr>
                <p14:cNvContentPartPr/>
                <p14:nvPr/>
              </p14:nvContentPartPr>
              <p14:xfrm>
                <a:off x="6593649" y="4598363"/>
                <a:ext cx="186840" cy="1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54676B-D9DA-E859-11C2-55656F50F6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87529" y="4592243"/>
                  <a:ext cx="199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D9CF33-AA53-7FC1-D7E0-5B36383C9D0D}"/>
                    </a:ext>
                  </a:extLst>
                </p14:cNvPr>
                <p14:cNvContentPartPr/>
                <p14:nvPr/>
              </p14:nvContentPartPr>
              <p14:xfrm>
                <a:off x="7033569" y="4500083"/>
                <a:ext cx="424440" cy="333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D9CF33-AA53-7FC1-D7E0-5B36383C9D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27449" y="4493963"/>
                  <a:ext cx="4366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2CDD78-AD74-7E26-B5D5-08905DD63792}"/>
                    </a:ext>
                  </a:extLst>
                </p14:cNvPr>
                <p14:cNvContentPartPr/>
                <p14:nvPr/>
              </p14:nvContentPartPr>
              <p14:xfrm>
                <a:off x="6593649" y="5037563"/>
                <a:ext cx="24768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2CDD78-AD74-7E26-B5D5-08905DD637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87529" y="5031443"/>
                  <a:ext cx="259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C29AEB-2937-FEEF-A4F7-15D45A2D98B9}"/>
                    </a:ext>
                  </a:extLst>
                </p14:cNvPr>
                <p14:cNvContentPartPr/>
                <p14:nvPr/>
              </p14:nvContentPartPr>
              <p14:xfrm>
                <a:off x="7244529" y="5047283"/>
                <a:ext cx="399600" cy="281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C29AEB-2937-FEEF-A4F7-15D45A2D98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38409" y="5041163"/>
                  <a:ext cx="411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B34693-DDBB-F020-98E5-464ED8C0ACCE}"/>
                    </a:ext>
                  </a:extLst>
                </p14:cNvPr>
                <p14:cNvContentPartPr/>
                <p14:nvPr/>
              </p14:nvContentPartPr>
              <p14:xfrm>
                <a:off x="6295209" y="5398283"/>
                <a:ext cx="12708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B34693-DDBB-F020-98E5-464ED8C0ACC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89089" y="5392163"/>
                  <a:ext cx="139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B8F569-A3ED-66C9-98D0-EB8E1F0F5816}"/>
                    </a:ext>
                  </a:extLst>
                </p14:cNvPr>
                <p14:cNvContentPartPr/>
                <p14:nvPr/>
              </p14:nvContentPartPr>
              <p14:xfrm>
                <a:off x="6620289" y="5318723"/>
                <a:ext cx="9360" cy="16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B8F569-A3ED-66C9-98D0-EB8E1F0F58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14169" y="5312603"/>
                  <a:ext cx="21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241CC3-7B0F-EA70-D88A-56CE2CAC46B1}"/>
                    </a:ext>
                  </a:extLst>
                </p14:cNvPr>
                <p14:cNvContentPartPr/>
                <p14:nvPr/>
              </p14:nvContentPartPr>
              <p14:xfrm>
                <a:off x="6356409" y="5749283"/>
                <a:ext cx="227160" cy="9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241CC3-7B0F-EA70-D88A-56CE2CAC46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50289" y="5743163"/>
                  <a:ext cx="239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D0674F-F940-3199-63F4-79B9D5B310E6}"/>
                    </a:ext>
                  </a:extLst>
                </p14:cNvPr>
                <p14:cNvContentPartPr/>
                <p14:nvPr/>
              </p14:nvContentPartPr>
              <p14:xfrm>
                <a:off x="6779409" y="5732003"/>
                <a:ext cx="115560" cy="162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D0674F-F940-3199-63F4-79B9D5B310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73289" y="5725883"/>
                  <a:ext cx="127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76A7C0-6798-630D-563A-C53A54CE2CB3}"/>
                    </a:ext>
                  </a:extLst>
                </p14:cNvPr>
                <p14:cNvContentPartPr/>
                <p14:nvPr/>
              </p14:nvContentPartPr>
              <p14:xfrm>
                <a:off x="6400689" y="6004523"/>
                <a:ext cx="39168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76A7C0-6798-630D-563A-C53A54CE2C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94569" y="5998403"/>
                  <a:ext cx="403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B6E9AD-224B-C2E2-CC7D-7C0F45F22EFD}"/>
                    </a:ext>
                  </a:extLst>
                </p14:cNvPr>
                <p14:cNvContentPartPr/>
                <p14:nvPr/>
              </p14:nvContentPartPr>
              <p14:xfrm>
                <a:off x="6898209" y="5949443"/>
                <a:ext cx="216720" cy="19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B6E9AD-224B-C2E2-CC7D-7C0F45F22EF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92089" y="5943323"/>
                  <a:ext cx="228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30AF60-4905-D896-C4A7-267634AB205E}"/>
                    </a:ext>
                  </a:extLst>
                </p14:cNvPr>
                <p14:cNvContentPartPr/>
                <p14:nvPr/>
              </p14:nvContentPartPr>
              <p14:xfrm>
                <a:off x="5589609" y="4553820"/>
                <a:ext cx="268560" cy="358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30AF60-4905-D896-C4A7-267634AB205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83489" y="4547700"/>
                  <a:ext cx="280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071880-2D39-9BE4-3E66-D76296C3D9A2}"/>
                    </a:ext>
                  </a:extLst>
                </p14:cNvPr>
                <p14:cNvContentPartPr/>
                <p14:nvPr/>
              </p14:nvContentPartPr>
              <p14:xfrm>
                <a:off x="5845209" y="4837140"/>
                <a:ext cx="187560" cy="18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071880-2D39-9BE4-3E66-D76296C3D9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39089" y="4831020"/>
                  <a:ext cx="199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C6828D-FC17-28CF-15C3-B8155934C2E1}"/>
                    </a:ext>
                  </a:extLst>
                </p14:cNvPr>
                <p14:cNvContentPartPr/>
                <p14:nvPr/>
              </p14:nvContentPartPr>
              <p14:xfrm>
                <a:off x="5899209" y="5222340"/>
                <a:ext cx="360" cy="167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C6828D-FC17-28CF-15C3-B8155934C2E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93089" y="5216220"/>
                  <a:ext cx="12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73A27F-7408-0CF4-7966-1087F11F5056}"/>
                    </a:ext>
                  </a:extLst>
                </p14:cNvPr>
                <p14:cNvContentPartPr/>
                <p14:nvPr/>
              </p14:nvContentPartPr>
              <p14:xfrm>
                <a:off x="5433729" y="4314780"/>
                <a:ext cx="871920" cy="2279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73A27F-7408-0CF4-7966-1087F11F50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27609" y="4308660"/>
                  <a:ext cx="884160" cy="229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955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E29-A626-F9D3-EDCE-7A1AE633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Handling </a:t>
            </a:r>
          </a:p>
        </p:txBody>
      </p:sp>
      <p:pic>
        <p:nvPicPr>
          <p:cNvPr id="2050" name="Picture 2" descr="How to Handle Missing Data | Machine learning | Data science | by Mahesh  Jadhav | Medium">
            <a:extLst>
              <a:ext uri="{FF2B5EF4-FFF2-40B4-BE49-F238E27FC236}">
                <a16:creationId xmlns:a16="http://schemas.microsoft.com/office/drawing/2014/main" id="{E52BEEB1-E4F6-3239-3174-C0054B0ED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9148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8BC420-7C08-591A-7CA8-6B69A8615E95}"/>
              </a:ext>
            </a:extLst>
          </p:cNvPr>
          <p:cNvSpPr txBox="1"/>
          <p:nvPr/>
        </p:nvSpPr>
        <p:spPr>
          <a:xfrm>
            <a:off x="9025782" y="1367565"/>
            <a:ext cx="2615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Mixed Value Handing</a:t>
            </a:r>
          </a:p>
          <a:p>
            <a:endParaRPr lang="en-US" sz="20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94059F-27CC-F53A-5F4C-1352B1A01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83707"/>
              </p:ext>
            </p:extLst>
          </p:nvPr>
        </p:nvGraphicFramePr>
        <p:xfrm>
          <a:off x="8818009" y="2028925"/>
          <a:ext cx="31701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705">
                  <a:extLst>
                    <a:ext uri="{9D8B030D-6E8A-4147-A177-3AD203B41FA5}">
                      <a16:colId xmlns:a16="http://schemas.microsoft.com/office/drawing/2014/main" val="800021246"/>
                    </a:ext>
                  </a:extLst>
                </a:gridCol>
                <a:gridCol w="1056705">
                  <a:extLst>
                    <a:ext uri="{9D8B030D-6E8A-4147-A177-3AD203B41FA5}">
                      <a16:colId xmlns:a16="http://schemas.microsoft.com/office/drawing/2014/main" val="2662541041"/>
                    </a:ext>
                  </a:extLst>
                </a:gridCol>
                <a:gridCol w="1056705">
                  <a:extLst>
                    <a:ext uri="{9D8B030D-6E8A-4147-A177-3AD203B41FA5}">
                      <a16:colId xmlns:a16="http://schemas.microsoft.com/office/drawing/2014/main" val="3727472790"/>
                    </a:ext>
                  </a:extLst>
                </a:gridCol>
              </a:tblGrid>
              <a:tr h="202657">
                <a:tc>
                  <a:txBody>
                    <a:bodyPr/>
                    <a:lstStyle/>
                    <a:p>
                      <a:r>
                        <a:rPr lang="en-US" dirty="0"/>
                        <a:t>Cabin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51024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572877"/>
                  </a:ext>
                </a:extLst>
              </a:tr>
              <a:tr h="202657">
                <a:tc>
                  <a:txBody>
                    <a:bodyPr/>
                    <a:lstStyle/>
                    <a:p>
                      <a:r>
                        <a:rPr lang="en-US" dirty="0"/>
                        <a:t>B19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7201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275DBD-88CA-F36A-093E-38201BF3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92231"/>
              </p:ext>
            </p:extLst>
          </p:nvPr>
        </p:nvGraphicFramePr>
        <p:xfrm>
          <a:off x="8818009" y="3326510"/>
          <a:ext cx="3340426" cy="140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800021246"/>
                    </a:ext>
                  </a:extLst>
                </a:gridCol>
                <a:gridCol w="579946">
                  <a:extLst>
                    <a:ext uri="{9D8B030D-6E8A-4147-A177-3AD203B41FA5}">
                      <a16:colId xmlns:a16="http://schemas.microsoft.com/office/drawing/2014/main" val="266254104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3727472790"/>
                    </a:ext>
                  </a:extLst>
                </a:gridCol>
                <a:gridCol w="978670">
                  <a:extLst>
                    <a:ext uri="{9D8B030D-6E8A-4147-A177-3AD203B41FA5}">
                      <a16:colId xmlns:a16="http://schemas.microsoft.com/office/drawing/2014/main" val="3873071633"/>
                    </a:ext>
                  </a:extLst>
                </a:gridCol>
              </a:tblGrid>
              <a:tr h="650566">
                <a:tc>
                  <a:txBody>
                    <a:bodyPr/>
                    <a:lstStyle/>
                    <a:p>
                      <a:r>
                        <a:rPr lang="en-US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51024"/>
                  </a:ext>
                </a:extLst>
              </a:tr>
              <a:tr h="464689">
                <a:tc>
                  <a:txBody>
                    <a:bodyPr/>
                    <a:lstStyle/>
                    <a:p>
                      <a:r>
                        <a:rPr lang="en-US" sz="1200" dirty="0"/>
                        <a:t>02/07/1995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572877"/>
                  </a:ext>
                </a:extLst>
              </a:tr>
              <a:tr h="288497">
                <a:tc>
                  <a:txBody>
                    <a:bodyPr/>
                    <a:lstStyle/>
                    <a:p>
                      <a:r>
                        <a:rPr lang="en-US" sz="1200" dirty="0"/>
                        <a:t>03/03/2024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7201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A3FB084-9E6F-5D9E-62E7-4BCC1B44822C}"/>
                  </a:ext>
                </a:extLst>
              </p14:cNvPr>
              <p14:cNvContentPartPr/>
              <p14:nvPr/>
            </p14:nvContentPartPr>
            <p14:xfrm>
              <a:off x="111489" y="2574443"/>
              <a:ext cx="2211480" cy="1910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A3FB084-9E6F-5D9E-62E7-4BCC1B4482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69" y="2568323"/>
                <a:ext cx="2223720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3E1844-64F8-8F73-5BA7-0E90EABA0A1A}"/>
                  </a:ext>
                </a:extLst>
              </p14:cNvPr>
              <p14:cNvContentPartPr/>
              <p14:nvPr/>
            </p14:nvContentPartPr>
            <p14:xfrm>
              <a:off x="512529" y="2233163"/>
              <a:ext cx="410760" cy="318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3E1844-64F8-8F73-5BA7-0E90EABA0A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409" y="2227043"/>
                <a:ext cx="4230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75D7903-39C9-3C8B-B573-2827B971C2A2}"/>
                  </a:ext>
                </a:extLst>
              </p14:cNvPr>
              <p14:cNvContentPartPr/>
              <p14:nvPr/>
            </p14:nvContentPartPr>
            <p14:xfrm>
              <a:off x="87369" y="2293283"/>
              <a:ext cx="213480" cy="202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75D7903-39C9-3C8B-B573-2827B971C2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49" y="2287163"/>
                <a:ext cx="22572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0C1D7A6-0F79-1193-B502-FCB75C567B7E}"/>
              </a:ext>
            </a:extLst>
          </p:cNvPr>
          <p:cNvGrpSpPr/>
          <p:nvPr/>
        </p:nvGrpSpPr>
        <p:grpSpPr>
          <a:xfrm>
            <a:off x="316329" y="2153603"/>
            <a:ext cx="1470240" cy="430920"/>
            <a:chOff x="316329" y="2153603"/>
            <a:chExt cx="147024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D9D245-C7C6-B148-EFCC-5AD361C49D8C}"/>
                    </a:ext>
                  </a:extLst>
                </p14:cNvPr>
                <p14:cNvContentPartPr/>
                <p14:nvPr/>
              </p14:nvContentPartPr>
              <p14:xfrm>
                <a:off x="885849" y="2206523"/>
                <a:ext cx="302760" cy="31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D9D245-C7C6-B148-EFCC-5AD361C49D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9729" y="2200403"/>
                  <a:ext cx="315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121C14-60C6-9A8D-02AA-173FEBBD8ABD}"/>
                    </a:ext>
                  </a:extLst>
                </p14:cNvPr>
                <p14:cNvContentPartPr/>
                <p14:nvPr/>
              </p14:nvContentPartPr>
              <p14:xfrm>
                <a:off x="966849" y="2160803"/>
                <a:ext cx="325800" cy="54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121C14-60C6-9A8D-02AA-173FEBBD8A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0729" y="2154683"/>
                  <a:ext cx="338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D1F33F-8E5B-2931-FEBD-B52E1D4DD831}"/>
                    </a:ext>
                  </a:extLst>
                </p14:cNvPr>
                <p14:cNvContentPartPr/>
                <p14:nvPr/>
              </p14:nvContentPartPr>
              <p14:xfrm>
                <a:off x="1412169" y="2153603"/>
                <a:ext cx="223200" cy="35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D1F33F-8E5B-2931-FEBD-B52E1D4DD8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06049" y="2147483"/>
                  <a:ext cx="2354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5199E1-A2E4-B3E3-3F62-0F6761373927}"/>
                    </a:ext>
                  </a:extLst>
                </p14:cNvPr>
                <p14:cNvContentPartPr/>
                <p14:nvPr/>
              </p14:nvContentPartPr>
              <p14:xfrm>
                <a:off x="1388769" y="2205443"/>
                <a:ext cx="75960" cy="4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5199E1-A2E4-B3E3-3F62-0F676137392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649" y="219932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3D04AE-1452-691F-744C-2BF51DDA8B83}"/>
                    </a:ext>
                  </a:extLst>
                </p14:cNvPr>
                <p14:cNvContentPartPr/>
                <p14:nvPr/>
              </p14:nvContentPartPr>
              <p14:xfrm>
                <a:off x="1687569" y="2284643"/>
                <a:ext cx="99000" cy="65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3D04AE-1452-691F-744C-2BF51DDA8B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81449" y="2278523"/>
                  <a:ext cx="111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7F2918-FC57-36E4-0476-3AA788A66CCE}"/>
                    </a:ext>
                  </a:extLst>
                </p14:cNvPr>
                <p14:cNvContentPartPr/>
                <p14:nvPr/>
              </p14:nvContentPartPr>
              <p14:xfrm>
                <a:off x="316329" y="2259083"/>
                <a:ext cx="194760" cy="325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7F2918-FC57-36E4-0476-3AA788A66CC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0209" y="2252963"/>
                  <a:ext cx="207000" cy="33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509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17b62cb-d58c-4c7d-8e9d-ea51a2d48756}" enabled="0" method="" siteId="{d17b62cb-d58c-4c7d-8e9d-ea51a2d4875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382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Machine Learning </vt:lpstr>
      <vt:lpstr>Types of Learning</vt:lpstr>
      <vt:lpstr>Steps of Machine Learning</vt:lpstr>
      <vt:lpstr>Resources: Datasets</vt:lpstr>
      <vt:lpstr>Requirement of Data Acquisition</vt:lpstr>
      <vt:lpstr>Prepare the Dataset</vt:lpstr>
      <vt:lpstr>Prepare the Dataset</vt:lpstr>
      <vt:lpstr>Encoding </vt:lpstr>
      <vt:lpstr>Missing Value Handling </vt:lpstr>
      <vt:lpstr>Data Analysis</vt:lpstr>
      <vt:lpstr>Outliers Detection Techniques</vt:lpstr>
      <vt:lpstr>Transformation Techniques</vt:lpstr>
      <vt:lpstr>Data Modeling</vt:lpstr>
      <vt:lpstr>Machine Learning Algorithm</vt:lpstr>
      <vt:lpstr>Various Function Representations</vt:lpstr>
      <vt:lpstr>Evaluation</vt:lpstr>
      <vt:lpstr>Various Search/Optimization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Bisariya</dc:creator>
  <cp:lastModifiedBy>Siddharth Bisariya</cp:lastModifiedBy>
  <cp:revision>1</cp:revision>
  <dcterms:created xsi:type="dcterms:W3CDTF">2024-07-13T06:06:40Z</dcterms:created>
  <dcterms:modified xsi:type="dcterms:W3CDTF">2024-07-13T08:43:00Z</dcterms:modified>
</cp:coreProperties>
</file>