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3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254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723C0CF-4C20-4301-AA30-863F309150A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126047C-8A65-4344-B7B6-DCB9364B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9123071" cy="685800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4310869" y="6491488"/>
            <a:ext cx="522266" cy="21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137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6275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4412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2550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0687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08825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6962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5100" algn="l" defTabSz="736275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0EB2F00-D88B-4053-BD9D-74B2C284D5A4}" type="slidenum">
              <a:rPr lang="en-IN" sz="773" b="1" smtClean="0">
                <a:latin typeface="Segoe UI" pitchFamily="34" charset="0"/>
                <a:cs typeface="Segoe UI" pitchFamily="34" charset="0"/>
              </a:rPr>
              <a:pPr algn="ctr"/>
              <a:t>‹#›</a:t>
            </a:fld>
            <a:endParaRPr lang="en-IN" sz="967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522279" y="138993"/>
            <a:ext cx="4099447" cy="30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159" tIns="35579" rIns="71159" bIns="3557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sz="1547" b="1" dirty="0">
                <a:solidFill>
                  <a:schemeClr val="accent5">
                    <a:lumMod val="50000"/>
                  </a:schemeClr>
                </a:solidFill>
                <a:latin typeface="BlackChancery" pitchFamily="2" charset="0"/>
                <a:cs typeface="Times New Roman" panose="02020603050405020304" pitchFamily="18" charset="0"/>
              </a:rPr>
              <a:t>Department </a:t>
            </a:r>
            <a:r>
              <a:rPr lang="en-IN" altLang="en-US" sz="1547" b="1" dirty="0">
                <a:solidFill>
                  <a:schemeClr val="accent5">
                    <a:lumMod val="50000"/>
                  </a:schemeClr>
                </a:solidFill>
                <a:latin typeface="BlackChancery" pitchFamily="2" charset="0"/>
                <a:cs typeface="Times New Roman" panose="02020603050405020304" pitchFamily="18" charset="0"/>
              </a:rPr>
              <a:t>: 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76562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11683" rtl="0" eaLnBrk="1" latinLnBrk="0" hangingPunct="1">
        <a:spcBef>
          <a:spcPct val="0"/>
        </a:spcBef>
        <a:buNone/>
        <a:defRPr sz="3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882" indent="-266882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1pPr>
      <a:lvl2pPr marL="578243" indent="-222401" algn="l" defTabSz="7116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3" kern="1200">
          <a:solidFill>
            <a:schemeClr val="tx1"/>
          </a:solidFill>
          <a:latin typeface="+mn-lt"/>
          <a:ea typeface="+mn-ea"/>
          <a:cs typeface="+mn-cs"/>
        </a:defRPr>
      </a:lvl2pPr>
      <a:lvl3pPr marL="889604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245446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601287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57130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12970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668813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024654" indent="-177921" algn="l" defTabSz="7116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1pPr>
      <a:lvl2pPr marL="355841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2pPr>
      <a:lvl3pPr marL="711683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3pPr>
      <a:lvl4pPr marL="1067525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4pPr>
      <a:lvl5pPr marL="1423367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5pPr>
      <a:lvl6pPr marL="1779208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6pPr>
      <a:lvl7pPr marL="2135051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7pPr>
      <a:lvl8pPr marL="2490892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8pPr>
      <a:lvl9pPr marL="2846734" algn="l" defTabSz="711683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ushka.tuse@vit.edu.in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gajanan.nagare@vit.edu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eesha.gade@vit.edu.in" TargetMode="External"/><Relationship Id="rId4" Type="http://schemas.openxmlformats.org/officeDocument/2006/relationships/hyperlink" Target="mailto:kasvi.pota@vit.edu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4344" y="1394778"/>
            <a:ext cx="4765266" cy="124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IN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of Project Guide	:  </a:t>
            </a:r>
            <a:r>
              <a:rPr lang="en-IN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Prof. Sneha </a:t>
            </a:r>
            <a:r>
              <a:rPr lang="en-IN" sz="9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Annappanavar</a:t>
            </a:r>
            <a:r>
              <a:rPr lang="en-IN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(sneha.annappanavar</a:t>
            </a:r>
            <a:r>
              <a:rPr lang="en-IN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@vit.edu.in</a:t>
            </a:r>
            <a:r>
              <a:rPr lang="en-IN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IN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of Students	: </a:t>
            </a:r>
            <a:r>
              <a:rPr lang="en-IN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Siddhesh Varpe (siddhesh.varpe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@vit.edu.in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Abhishek Yadav (abhishek.yadav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@vit.edu.in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</a:t>
            </a:r>
            <a:r>
              <a:rPr lang="en-US" sz="9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Swathy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Ayyangar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(swathy.ayyangar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@vit.edu.in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US" sz="7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defTabSz="736275">
              <a:lnSpc>
                <a:spcPct val="150000"/>
              </a:lnSpc>
              <a:tabLst>
                <a:tab pos="1076325" algn="l"/>
                <a:tab pos="1298575" algn="l"/>
              </a:tabLst>
            </a:pPr>
            <a:r>
              <a:rPr lang="en-US" sz="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</a:t>
            </a:r>
            <a:endParaRPr lang="en-IN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828" y="583587"/>
            <a:ext cx="6735838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6275">
              <a:lnSpc>
                <a:spcPct val="150000"/>
              </a:lnSpc>
              <a:tabLst>
                <a:tab pos="1441872" algn="l"/>
                <a:tab pos="1588871" algn="l"/>
              </a:tabLst>
            </a:pPr>
            <a:r>
              <a:rPr lang="en-IN" sz="1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Title</a:t>
            </a:r>
            <a:r>
              <a:rPr lang="en-IN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CLASSROOM</a:t>
            </a:r>
          </a:p>
          <a:p>
            <a:pPr defTabSz="736275">
              <a:lnSpc>
                <a:spcPct val="150000"/>
              </a:lnSpc>
              <a:tabLst>
                <a:tab pos="1441872" algn="l"/>
                <a:tab pos="1588871" algn="l"/>
              </a:tabLst>
            </a:pPr>
            <a:r>
              <a:rPr lang="en-IN" sz="1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	: </a:t>
            </a:r>
            <a:r>
              <a:rPr lang="en-IN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application of Computer Vision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828" y="2955296"/>
            <a:ext cx="8220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36275"/>
            <a:r>
              <a:rPr lang="en-IN"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Brief idea of Project</a:t>
            </a:r>
            <a:r>
              <a:rPr lang="en-IN" sz="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 </a:t>
            </a:r>
          </a:p>
          <a:p>
            <a:pPr algn="just" defTabSz="736275"/>
            <a:r>
              <a:rPr lang="en-IN" sz="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contemporary landscape of education, technology has emerged as a powerful force, promising to reshape the way we teach and learn. This project proposes a comprehensive framework for the development of a smart classroom environment, leveraging various technological modules to address the shortcomings of traditional teaching methods.</a:t>
            </a:r>
            <a:endParaRPr lang="en-IN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828" y="341696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itchFamily="34" charset="0"/>
              </a:rPr>
              <a:t>Working of Project: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7828" y="5826274"/>
            <a:ext cx="8021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Application:</a:t>
            </a:r>
          </a:p>
          <a:p>
            <a:pPr algn="just" fontAlgn="base">
              <a:spcAft>
                <a:spcPts val="0"/>
              </a:spcAft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Creating an </a:t>
            </a:r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iteractive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classroom environment to increase student engagement in classroom activities.</a:t>
            </a:r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72799B89-B31E-EAFB-4501-66F1C196C8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9" y="1273165"/>
            <a:ext cx="2515483" cy="13547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C60392-F454-5D3B-9A65-8ACEEB6EF014}"/>
              </a:ext>
            </a:extLst>
          </p:cNvPr>
          <p:cNvSpPr/>
          <p:nvPr/>
        </p:nvSpPr>
        <p:spPr>
          <a:xfrm>
            <a:off x="2749296" y="112502"/>
            <a:ext cx="3535680" cy="403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55D9F-1777-EADF-4E50-CAC8FF61CB4E}"/>
              </a:ext>
            </a:extLst>
          </p:cNvPr>
          <p:cNvSpPr txBox="1"/>
          <p:nvPr/>
        </p:nvSpPr>
        <p:spPr>
          <a:xfrm>
            <a:off x="2715768" y="132135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 : Computer Engineering</a:t>
            </a:r>
          </a:p>
        </p:txBody>
      </p:sp>
      <p:pic>
        <p:nvPicPr>
          <p:cNvPr id="16" name="Picture 15" descr="A diagram of a classroom&#10;&#10;Description automatically generated">
            <a:extLst>
              <a:ext uri="{FF2B5EF4-FFF2-40B4-BE49-F238E27FC236}">
                <a16:creationId xmlns:a16="http://schemas.microsoft.com/office/drawing/2014/main" id="{6C63A565-7960-8387-491C-F89BF73D5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068" y="3595018"/>
            <a:ext cx="6594348" cy="21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5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VIDEA-2020-21_format (1)</Template>
  <TotalTime>259</TotalTime>
  <Words>166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BlackChancery</vt:lpstr>
      <vt:lpstr>Segoe UI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Siddhesh Varpe</cp:lastModifiedBy>
  <cp:revision>29</cp:revision>
  <dcterms:created xsi:type="dcterms:W3CDTF">2021-05-23T14:43:44Z</dcterms:created>
  <dcterms:modified xsi:type="dcterms:W3CDTF">2024-05-11T04:59:45Z</dcterms:modified>
</cp:coreProperties>
</file>