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4650"/>
  </p:normalViewPr>
  <p:slideViewPr>
    <p:cSldViewPr snapToGrid="0" snapToObjects="1">
      <p:cViewPr>
        <p:scale>
          <a:sx n="70" d="100"/>
          <a:sy n="70" d="100"/>
        </p:scale>
        <p:origin x="-558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6ABD0-2B94-9644-B28F-F6FFD54B0F30}" type="datetimeFigureOut">
              <a:rPr lang="en-US" smtClean="0"/>
              <a:t>7/4/2020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F994F-AE77-2C4C-96D0-AE67D096FE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4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6EB6AA-A0B7-1F48-B94D-FA8A71BA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F747E01-EF05-F447-A7B2-1BC234B75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91F06F-9A69-F049-B3AF-298690AD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441450-274C-F549-B33B-C06B63F6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D169E8-7A4A-A040-962A-858A0040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1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58FBFB-99CF-F948-A47F-60A1778B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14F67D9-FB3A-2449-9F12-6588037A5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D74631-D8EC-F446-BF0F-EBCBBD79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55F597-2574-9943-B3A7-90FE82B7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98F5E9-5C99-6A4E-AD81-4DC9F2D4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9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3549018-C6BE-F746-9058-196B8EDF8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DAF3B80-2431-9B40-9F19-239CE733E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6C7F57-B881-E04B-B079-557DE98D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88882D-779C-814B-AC41-3D25B546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151763-6EA1-734B-913A-D88B437A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6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5BF485-BB60-1549-A0AA-EB23E15E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51B25E-FC58-6442-BF32-04EB471F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7245E1-EDDE-F948-A571-0BE696D2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FA3E6D-556A-5B4D-A8C3-B8CEF753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293B23-8E08-D049-A86A-620069E8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1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40EBA7-6FAF-1A41-A1B5-CE75576E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1C24AE-0070-444A-9FE5-07D34EDFC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CF91E4-48B8-8344-B137-2FDAA04D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3EDA5B-6F5E-4B46-B00F-B7638DD5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866567-1784-1840-A563-094E2A62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5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59DF41-9464-7440-9731-C5B73F91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72C94D-6B2A-7C46-8577-3003F41AF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8FFF9AE-2871-9443-B87E-712C7ECC8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B680CE-ED03-A34F-B7B0-536E5110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BF13B6D-18DB-2D41-99AD-669AD118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BB31A-DA3A-874E-AAF0-66FA46F6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9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5FE5CB-8DF9-134D-A080-4D93CCBF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33D589-6D73-2D48-AE00-70CF65EBB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1BE9E9D-44FA-E040-AC88-BC8D42819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DBD4281-4D4B-2742-9B45-38CB205A5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793C9B1-55B5-1149-9F13-352C5B705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090E9BD-64DF-CE48-A695-9B7E425B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1477187-E344-C147-8FD2-58D0A133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52A2406-8486-2241-B0CE-CF082551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7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952615-EEC1-2340-9B10-DCF58A7E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3CF82F3-4F2D-9F4B-A9BC-E545325A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55F0772-7E5E-B941-A9BA-FC36CB6E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9C1F7D-4703-8646-8BF6-C2CDE036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0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ED32829-6781-2644-95B1-9E8F252C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6AFD699-EE5F-B844-8B5C-3E07C6EF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670BC68-BD33-454F-8C30-AEBB0949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02FB98-C849-414D-8570-062A25DE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C09C1E-99E3-0342-91E2-DD5CA7039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1BE5754-EBF2-F54A-A4BB-4742D6390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83E6132-956E-F744-993E-9D7107BA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ABAE542-4438-364E-9191-E72430F8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6EE341-2738-B749-A716-ED55F5D9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0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EF1F4F-8F38-A24B-83A3-9C51736D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7972EB2-DDF3-2B43-A3D7-8BFE907F6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0F08455-8EE6-5E42-9DD5-DB03FAAFA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BF95BF6-9A3E-B541-BCD6-75E04ADD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D29F-9F85-7A4E-81D8-E1CCE39CB367}" type="datetimeFigureOut">
              <a:rPr lang="en-US" smtClean="0"/>
              <a:t>7/4/2020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373EE22-B32B-6843-B3EC-442A7D5D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200EA0-326B-B849-AE7F-AC3005ED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9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3F7829D-3A2B-124B-91AD-5AAE3FAC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778CA3C-8F7D-BA48-9968-164985977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93755F-6BD0-864B-8348-6EFB371CB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D29F-9F85-7A4E-81D8-E1CCE39CB367}" type="datetimeFigureOut">
              <a:rPr lang="en-US" smtClean="0"/>
              <a:t>7/4/2020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9E8579-395B-924E-99B9-273D46B5F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517573-8467-0E4D-ADE1-AA08239ED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AC565-DBE8-A74F-B0A4-5BFBDDB0F9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5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910ACE-BF0E-9542-9A45-54440A02D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130" y="535926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Bringing your professional voice to the Microsoft table</a:t>
            </a:r>
            <a:endParaRPr lang="en-AU" sz="4800" b="1" dirty="0">
              <a:solidFill>
                <a:srgbClr val="0070C0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DD75BC5-A706-584B-9D4D-43262A6F9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106" y="2999365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Answer </a:t>
            </a:r>
            <a:endParaRPr lang="en-US" sz="5400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3C7EC12-0909-7E4C-94EB-082BEDBAA2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" y="334631"/>
            <a:ext cx="941070" cy="2012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176F857-8E63-B745-A431-1A7B2D699B1B}"/>
              </a:ext>
            </a:extLst>
          </p:cNvPr>
          <p:cNvSpPr txBox="1"/>
          <p:nvPr/>
        </p:nvSpPr>
        <p:spPr>
          <a:xfrm>
            <a:off x="1918954" y="4304954"/>
            <a:ext cx="8927176" cy="17543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Answer the following three questions (one per slide):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confidence and why it is important to demonstrate it in the workplace?</a:t>
            </a:r>
            <a:r>
              <a:rPr lang="en-AU" dirty="0"/>
              <a:t>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Think of a friend, colleague or leader who demonstrates confidence. What are the key characteristics that this person demonstrates?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How can you demonstrate confidence and bring your voice to the table at Microsoft?</a:t>
            </a:r>
            <a:r>
              <a:rPr lang="en-AU" dirty="0"/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250D261-FB2B-C443-B906-48624FE30C26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0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2438" indent="-452438"/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What is confidence and why is it important to demonstrate it in the workplace?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dirty="0">
                <a:latin typeface="Segoe UI" pitchFamily="34" charset="0"/>
                <a:cs typeface="Segoe UI" pitchFamily="34" charset="0"/>
              </a:rPr>
              <a:t>confidence is knowing what you’re good </a:t>
            </a:r>
            <a:r>
              <a:rPr lang="en-IN" dirty="0" smtClean="0">
                <a:latin typeface="Segoe UI" pitchFamily="34" charset="0"/>
                <a:cs typeface="Segoe UI" pitchFamily="34" charset="0"/>
              </a:rPr>
              <a:t>at, which </a:t>
            </a:r>
            <a:r>
              <a:rPr lang="en-IN" dirty="0">
                <a:latin typeface="Segoe UI" pitchFamily="34" charset="0"/>
                <a:cs typeface="Segoe UI" pitchFamily="34" charset="0"/>
              </a:rPr>
              <a:t>means ‘to </a:t>
            </a:r>
            <a:r>
              <a:rPr lang="en-IN" dirty="0" smtClean="0">
                <a:latin typeface="Segoe UI" pitchFamily="34" charset="0"/>
                <a:cs typeface="Segoe UI" pitchFamily="34" charset="0"/>
              </a:rPr>
              <a:t>trust’ therefore, having </a:t>
            </a:r>
            <a:r>
              <a:rPr lang="en-IN" dirty="0">
                <a:latin typeface="Segoe UI" pitchFamily="34" charset="0"/>
                <a:cs typeface="Segoe UI" pitchFamily="34" charset="0"/>
              </a:rPr>
              <a:t>self-confidence is </a:t>
            </a:r>
            <a:r>
              <a:rPr lang="en-IN" dirty="0" smtClean="0">
                <a:latin typeface="Segoe UI" pitchFamily="34" charset="0"/>
                <a:cs typeface="Segoe UI" pitchFamily="34" charset="0"/>
              </a:rPr>
              <a:t>having trust </a:t>
            </a:r>
            <a:r>
              <a:rPr lang="en-IN" dirty="0">
                <a:latin typeface="Segoe UI" pitchFamily="34" charset="0"/>
                <a:cs typeface="Segoe UI" pitchFamily="34" charset="0"/>
              </a:rPr>
              <a:t>in one's </a:t>
            </a:r>
            <a:r>
              <a:rPr lang="en-IN" dirty="0" smtClean="0">
                <a:latin typeface="Segoe UI" pitchFamily="34" charset="0"/>
                <a:cs typeface="Segoe UI" pitchFamily="34" charset="0"/>
              </a:rPr>
              <a:t>self.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Confidence 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is a belief in oneself, the conviction that one has the ability to meet life’s challenges and to succeed in them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latin typeface="Segoe UI" pitchFamily="34" charset="0"/>
              <a:cs typeface="Segoe UI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Segoe UI" pitchFamily="34" charset="0"/>
                <a:cs typeface="Segoe UI" pitchFamily="34" charset="0"/>
              </a:rPr>
              <a:t>It is important to demonstrate it in the workplace as it allows one to speak concisely and with clarity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.</a:t>
            </a:r>
            <a:r>
              <a:rPr lang="en-IN" dirty="0"/>
              <a:t> </a:t>
            </a:r>
            <a:r>
              <a:rPr lang="en-IN" dirty="0" smtClean="0"/>
              <a:t>It Make </a:t>
            </a:r>
            <a:r>
              <a:rPr lang="en-IN" dirty="0"/>
              <a:t>a strong first </a:t>
            </a:r>
            <a:r>
              <a:rPr lang="en-IN" dirty="0" smtClean="0"/>
              <a:t>impression.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It helps us to engage in challenging projects and also share our thoughts and plan of action for the same. They can convey what they want to their clients and co-workers in a clear and efficient manner. 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It help in advancing the job and career. </a:t>
            </a:r>
            <a:endParaRPr lang="en-US" dirty="0">
              <a:latin typeface="Segoe UI" pitchFamily="34" charset="0"/>
              <a:cs typeface="Segoe UI" pitchFamily="34" charset="0"/>
            </a:endParaRPr>
          </a:p>
          <a:p>
            <a:pPr marL="0" indent="0" algn="just">
              <a:buNone/>
            </a:pP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8274B2E-0E0D-934D-B032-CCA4D0565D73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8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07988" indent="-407988"/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Think of a friend, colleague or leader who demonstrates confidence. What are the key characteristics that this person demonstrates?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5205"/>
            <a:ext cx="10515600" cy="3671758"/>
          </a:xfrm>
          <a:ln>
            <a:noFill/>
          </a:ln>
        </p:spPr>
        <p:txBody>
          <a:bodyPr numCol="2">
            <a:normAutofit/>
          </a:bodyPr>
          <a:lstStyle/>
          <a:p>
            <a:pPr algn="just"/>
            <a:r>
              <a:rPr lang="en-IN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IN" dirty="0">
                <a:latin typeface="Segoe UI" pitchFamily="34" charset="0"/>
                <a:cs typeface="Segoe UI" pitchFamily="34" charset="0"/>
              </a:rPr>
              <a:t>Exercises to help focus the mind and keep fit</a:t>
            </a:r>
          </a:p>
          <a:p>
            <a:pPr algn="just"/>
            <a:r>
              <a:rPr lang="en-IN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IN" dirty="0">
                <a:latin typeface="Segoe UI" pitchFamily="34" charset="0"/>
                <a:cs typeface="Segoe UI" pitchFamily="34" charset="0"/>
              </a:rPr>
              <a:t>Is always positive</a:t>
            </a:r>
          </a:p>
          <a:p>
            <a:pPr algn="just"/>
            <a:r>
              <a:rPr lang="en-IN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IN" dirty="0">
                <a:latin typeface="Segoe UI" pitchFamily="34" charset="0"/>
                <a:cs typeface="Segoe UI" pitchFamily="34" charset="0"/>
              </a:rPr>
              <a:t>Is very prepared for everything</a:t>
            </a:r>
          </a:p>
          <a:p>
            <a:pPr algn="just"/>
            <a:r>
              <a:rPr lang="en-IN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IN" dirty="0">
                <a:latin typeface="Segoe UI" pitchFamily="34" charset="0"/>
                <a:cs typeface="Segoe UI" pitchFamily="34" charset="0"/>
              </a:rPr>
              <a:t>Never gives </a:t>
            </a:r>
            <a:r>
              <a:rPr lang="en-IN" dirty="0" smtClean="0">
                <a:latin typeface="Segoe UI" pitchFamily="34" charset="0"/>
                <a:cs typeface="Segoe UI" pitchFamily="34" charset="0"/>
              </a:rPr>
              <a:t>up</a:t>
            </a:r>
          </a:p>
          <a:p>
            <a:pPr algn="just"/>
            <a:r>
              <a:rPr lang="en-IN" dirty="0">
                <a:latin typeface="Segoe UI" pitchFamily="34" charset="0"/>
                <a:cs typeface="Segoe UI" pitchFamily="34" charset="0"/>
              </a:rPr>
              <a:t>Takes risks</a:t>
            </a:r>
          </a:p>
          <a:p>
            <a:pPr algn="just"/>
            <a:r>
              <a:rPr lang="en-IN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IN" dirty="0">
                <a:latin typeface="Segoe UI" pitchFamily="34" charset="0"/>
                <a:cs typeface="Segoe UI" pitchFamily="34" charset="0"/>
              </a:rPr>
              <a:t>Isn’t afraid to be wrong</a:t>
            </a:r>
          </a:p>
          <a:p>
            <a:pPr algn="just"/>
            <a:r>
              <a:rPr lang="en-IN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IN" dirty="0">
                <a:latin typeface="Segoe UI" pitchFamily="34" charset="0"/>
                <a:cs typeface="Segoe UI" pitchFamily="34" charset="0"/>
              </a:rPr>
              <a:t>Applauds other people</a:t>
            </a:r>
          </a:p>
          <a:p>
            <a:pPr algn="just"/>
            <a:r>
              <a:rPr lang="en-IN" dirty="0" smtClean="0">
                <a:latin typeface="Segoe UI" pitchFamily="34" charset="0"/>
                <a:cs typeface="Segoe UI" pitchFamily="34" charset="0"/>
              </a:rPr>
              <a:t>Listens </a:t>
            </a:r>
            <a:r>
              <a:rPr lang="en-IN" dirty="0">
                <a:latin typeface="Segoe UI" pitchFamily="34" charset="0"/>
                <a:cs typeface="Segoe UI" pitchFamily="34" charset="0"/>
              </a:rPr>
              <a:t>more than he </a:t>
            </a:r>
            <a:r>
              <a:rPr lang="en-IN" dirty="0" smtClean="0">
                <a:latin typeface="Segoe UI" pitchFamily="34" charset="0"/>
                <a:cs typeface="Segoe UI" pitchFamily="34" charset="0"/>
              </a:rPr>
              <a:t>speaks</a:t>
            </a:r>
          </a:p>
          <a:p>
            <a:pPr algn="just"/>
            <a:r>
              <a:rPr lang="en-IN" dirty="0">
                <a:latin typeface="Segoe UI" pitchFamily="34" charset="0"/>
                <a:cs typeface="Segoe UI" pitchFamily="34" charset="0"/>
              </a:rPr>
              <a:t>Isn’t afraid to ask for help</a:t>
            </a:r>
          </a:p>
          <a:p>
            <a:pPr algn="just"/>
            <a:r>
              <a:rPr lang="en-IN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IN" dirty="0">
                <a:latin typeface="Segoe UI" pitchFamily="34" charset="0"/>
                <a:cs typeface="Segoe UI" pitchFamily="34" charset="0"/>
              </a:rPr>
              <a:t>Dedicates time to what matters</a:t>
            </a:r>
          </a:p>
          <a:p>
            <a:pPr algn="just"/>
            <a:r>
              <a:rPr lang="en-IN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IN" dirty="0">
                <a:latin typeface="Segoe UI" pitchFamily="34" charset="0"/>
                <a:cs typeface="Segoe UI" pitchFamily="34" charset="0"/>
              </a:rPr>
              <a:t>Communicates clearly and passionately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4FF317A-7126-B645-BE91-D195DF06373F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1" y="1690688"/>
            <a:ext cx="1029743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>
                <a:latin typeface="Segoe UI" pitchFamily="34" charset="0"/>
                <a:cs typeface="Segoe UI" pitchFamily="34" charset="0"/>
              </a:rPr>
              <a:t>When </a:t>
            </a:r>
            <a:r>
              <a:rPr lang="en-IN" sz="2400" dirty="0">
                <a:latin typeface="Segoe UI" pitchFamily="34" charset="0"/>
                <a:cs typeface="Segoe UI" pitchFamily="34" charset="0"/>
              </a:rPr>
              <a:t>I think leader as the person who demonstrates confidence because he has following characteristics demonstrates –</a:t>
            </a:r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3180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72273AB-E69F-DE40-84E0-A7CAAB5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07988" indent="-407988"/>
            <a:r>
              <a:rPr lang="en-US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How can you demonstrate confidence and bring your voice to the table at Microsoft?</a:t>
            </a:r>
            <a:r>
              <a:rPr lang="en-AU" sz="28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800" b="1" dirty="0">
              <a:solidFill>
                <a:srgbClr val="0070C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BD63E78-7806-C646-8A38-66A2893A8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865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Segoe UI" pitchFamily="34" charset="0"/>
                <a:cs typeface="Segoe UI" pitchFamily="34" charset="0"/>
              </a:rPr>
              <a:t>In order to be confident and bring my voice at the table of Microsoft, the steps I’ll follow are: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Start building confidence through identify weakness and work on that, </a:t>
            </a:r>
            <a:r>
              <a:rPr lang="en-IN" sz="2400" dirty="0">
                <a:latin typeface="Segoe UI" pitchFamily="34" charset="0"/>
                <a:cs typeface="Segoe UI" pitchFamily="34" charset="0"/>
              </a:rPr>
              <a:t>Identifying strengths and </a:t>
            </a: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capitalizing them,</a:t>
            </a:r>
            <a:r>
              <a:rPr lang="en-IN" sz="2400" dirty="0">
                <a:latin typeface="Segoe UI" pitchFamily="34" charset="0"/>
                <a:cs typeface="Segoe UI" pitchFamily="34" charset="0"/>
              </a:rPr>
              <a:t> Seeking feedback and being open to constructive </a:t>
            </a: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criticism, learn form senior  people. 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Prepare </a:t>
            </a:r>
            <a:r>
              <a:rPr lang="en-IN" sz="2400" dirty="0">
                <a:latin typeface="Segoe UI" pitchFamily="34" charset="0"/>
                <a:cs typeface="Segoe UI" pitchFamily="34" charset="0"/>
              </a:rPr>
              <a:t>practice </a:t>
            </a: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demonstrating by </a:t>
            </a:r>
            <a:r>
              <a:rPr lang="en-IN" sz="2400" dirty="0">
                <a:latin typeface="Segoe UI" pitchFamily="34" charset="0"/>
                <a:cs typeface="Segoe UI" pitchFamily="34" charset="0"/>
              </a:rPr>
              <a:t>clear on </a:t>
            </a: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my views,</a:t>
            </a:r>
            <a:r>
              <a:rPr lang="en-IN" sz="2400" dirty="0">
                <a:latin typeface="Segoe UI" pitchFamily="34" charset="0"/>
                <a:cs typeface="Segoe UI" pitchFamily="34" charset="0"/>
              </a:rPr>
              <a:t> Being genuine, </a:t>
            </a: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open, warm and authentic,</a:t>
            </a:r>
            <a:r>
              <a:rPr lang="en-IN" sz="2400" dirty="0">
                <a:latin typeface="Segoe UI" pitchFamily="34" charset="0"/>
                <a:cs typeface="Segoe UI" pitchFamily="34" charset="0"/>
              </a:rPr>
              <a:t> Starting communication with a strong, </a:t>
            </a: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confident,</a:t>
            </a:r>
            <a:r>
              <a:rPr lang="en-IN" sz="2400" dirty="0">
                <a:latin typeface="Segoe UI" pitchFamily="34" charset="0"/>
                <a:cs typeface="Segoe UI" pitchFamily="34" charset="0"/>
              </a:rPr>
              <a:t> Practising </a:t>
            </a: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my skills.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Segoe UI" pitchFamily="34" charset="0"/>
                <a:cs typeface="Segoe UI" pitchFamily="34" charset="0"/>
              </a:rPr>
              <a:t>Be clear on my views and have a stiff viewpoint while presenting myself</a:t>
            </a:r>
            <a:r>
              <a:rPr lang="en-US" sz="2400" dirty="0" smtClean="0">
                <a:latin typeface="Segoe UI" pitchFamily="34" charset="0"/>
                <a:cs typeface="Segoe UI" pitchFamily="34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>
                <a:latin typeface="Segoe UI" pitchFamily="34" charset="0"/>
                <a:cs typeface="Segoe UI" pitchFamily="34" charset="0"/>
              </a:rPr>
              <a:t>Being adequately prepared to enhance </a:t>
            </a: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my credibility </a:t>
            </a:r>
            <a:r>
              <a:rPr lang="en-IN" sz="2400" dirty="0">
                <a:latin typeface="Segoe UI" pitchFamily="34" charset="0"/>
                <a:cs typeface="Segoe UI" pitchFamily="34" charset="0"/>
              </a:rPr>
              <a:t>and demonstrate importance of the topic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IN" sz="2400" dirty="0">
                <a:latin typeface="Segoe UI" pitchFamily="34" charset="0"/>
                <a:cs typeface="Segoe UI" pitchFamily="34" charset="0"/>
              </a:rPr>
              <a:t>Identifying as many opportunities as possible to share </a:t>
            </a:r>
            <a:r>
              <a:rPr lang="en-IN" sz="2400" dirty="0" smtClean="0">
                <a:latin typeface="Segoe UI" pitchFamily="34" charset="0"/>
                <a:cs typeface="Segoe UI" pitchFamily="34" charset="0"/>
              </a:rPr>
              <a:t>my ideas</a:t>
            </a:r>
            <a:r>
              <a:rPr lang="en-IN" sz="2400" dirty="0">
                <a:latin typeface="Segoe UI" pitchFamily="34" charset="0"/>
                <a:cs typeface="Segoe UI" pitchFamily="34" charset="0"/>
              </a:rPr>
              <a:t>, views and questions</a:t>
            </a: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B8766E5-3887-2648-9F9B-F4E577B26D75}"/>
              </a:ext>
            </a:extLst>
          </p:cNvPr>
          <p:cNvSpPr txBox="1"/>
          <p:nvPr/>
        </p:nvSpPr>
        <p:spPr>
          <a:xfrm>
            <a:off x="9988952" y="296778"/>
            <a:ext cx="2541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Microsoft Virtual Internship</a:t>
            </a:r>
            <a:endParaRPr lang="en-AU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81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704E87FCCCEB4BAF7632CF8D3E8DC4" ma:contentTypeVersion="11" ma:contentTypeDescription="Create a new document." ma:contentTypeScope="" ma:versionID="be55ea9b0895911c34d40fa25bd362a5">
  <xsd:schema xmlns:xsd="http://www.w3.org/2001/XMLSchema" xmlns:xs="http://www.w3.org/2001/XMLSchema" xmlns:p="http://schemas.microsoft.com/office/2006/metadata/properties" xmlns:ns2="c1e2550b-e82e-490a-bae0-f375b9a6bad9" xmlns:ns3="4ce70246-c0b8-4f35-89ae-e68b97a98aff" targetNamespace="http://schemas.microsoft.com/office/2006/metadata/properties" ma:root="true" ma:fieldsID="e10d9dd88cc33c2be5da8c92f19357ef" ns2:_="" ns3:_="">
    <xsd:import namespace="c1e2550b-e82e-490a-bae0-f375b9a6bad9"/>
    <xsd:import namespace="4ce70246-c0b8-4f35-89ae-e68b97a98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e2550b-e82e-490a-bae0-f375b9a6ba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e70246-c0b8-4f35-89ae-e68b97a98af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5E563D-A1AF-451E-81D8-4E1D4F34DF31}">
  <ds:schemaRefs>
    <ds:schemaRef ds:uri="http://purl.org/dc/elements/1.1/"/>
    <ds:schemaRef ds:uri="http://schemas.microsoft.com/office/2006/metadata/properties"/>
    <ds:schemaRef ds:uri="http://purl.org/dc/terms/"/>
    <ds:schemaRef ds:uri="c1e2550b-e82e-490a-bae0-f375b9a6bad9"/>
    <ds:schemaRef ds:uri="4ce70246-c0b8-4f35-89ae-e68b97a98a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9E888B8-B91E-4A4E-9653-1851697940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61C40D-C126-48A0-A903-79F9E74E51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e2550b-e82e-490a-bae0-f375b9a6bad9"/>
    <ds:schemaRef ds:uri="4ce70246-c0b8-4f35-89ae-e68b97a98a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463</Words>
  <Application>Microsoft Office PowerPoint</Application>
  <PresentationFormat>Custom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Bringing your professional voice to the Microsoft table</vt:lpstr>
      <vt:lpstr>1. What is confidence and why is it important to demonstrate it in the workplace?</vt:lpstr>
      <vt:lpstr>2. Think of a friend, colleague or leader who demonstrates confidence. What are the key characteristics that this person demonstrates?</vt:lpstr>
      <vt:lpstr>3. How can you demonstrate confidence and bring your voice to the table at Microsoft?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Cultural Transformation</dc:title>
  <cp:lastModifiedBy>Dell1</cp:lastModifiedBy>
  <cp:revision>11</cp:revision>
  <dcterms:created xsi:type="dcterms:W3CDTF">2020-06-10T01:59:38Z</dcterms:created>
  <dcterms:modified xsi:type="dcterms:W3CDTF">2020-07-04T10:32:27Z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0x010100C3704E87FCCCEB4BAF7632CF8D3E8DC4</vt:lpwstr>
  </property>
</Properties>
</file>