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0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63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149142-2D84-4B5E-B640-30521380259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06D9A5-CAAC-4A40-9A4C-DFC8D04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DD23-1B13-9F61-B068-47DB3FA6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60C2-A7E7-64AA-2F07-689E857ED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Jadhav</dc:creator>
  <cp:lastModifiedBy>Shreyash Jadhav</cp:lastModifiedBy>
  <cp:revision>1</cp:revision>
  <dcterms:created xsi:type="dcterms:W3CDTF">2024-11-14T10:12:52Z</dcterms:created>
  <dcterms:modified xsi:type="dcterms:W3CDTF">2024-11-14T10:13:14Z</dcterms:modified>
</cp:coreProperties>
</file>