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24" r:id="rId5"/>
    <p:sldId id="2527" r:id="rId6"/>
    <p:sldId id="2531" r:id="rId7"/>
    <p:sldId id="2469" r:id="rId8"/>
    <p:sldId id="2525" r:id="rId9"/>
    <p:sldId id="2523" r:id="rId10"/>
    <p:sldId id="2431" r:id="rId11"/>
    <p:sldId id="2427" r:id="rId12"/>
    <p:sldId id="2528" r:id="rId13"/>
    <p:sldId id="2530"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4"/>
  </p:normalViewPr>
  <p:slideViewPr>
    <p:cSldViewPr snapToGrid="0" snapToObjects="1" showGuides="1">
      <p:cViewPr varScale="1">
        <p:scale>
          <a:sx n="93" d="100"/>
          <a:sy n="93" d="100"/>
        </p:scale>
        <p:origin x="102" y="342"/>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Row</c:v>
                </c:pt>
              </c:strCache>
            </c:strRef>
          </c:tx>
          <c:spPr>
            <a:solidFill>
              <a:schemeClr val="bg2"/>
            </a:solidFill>
            <a:ln>
              <a:noFill/>
            </a:ln>
            <a:effectLst/>
          </c:spPr>
          <c:invertIfNegative val="0"/>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443196480"/>
        <c:axId val="1443187744"/>
      </c:barChart>
      <c:catAx>
        <c:axId val="144319648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87744"/>
        <c:crosses val="autoZero"/>
        <c:auto val="1"/>
        <c:lblAlgn val="ctr"/>
        <c:lblOffset val="100"/>
        <c:noMultiLvlLbl val="0"/>
      </c:catAx>
      <c:valAx>
        <c:axId val="14431877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9648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mn-lt"/>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11/14/2024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353276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21844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86503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86627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42132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8000"/>
            </a:lvl1pPr>
          </a:lstStyle>
          <a:p>
            <a:r>
              <a:rPr lang="en-US" dirty="0"/>
              <a:t>CLICK TO EDIT MASTER TITLE</a:t>
            </a:r>
          </a:p>
        </p:txBody>
      </p:sp>
      <p:sp>
        <p:nvSpPr>
          <p:cNvPr id="10" name="Text Placeholder 2">
            <a:extLst>
              <a:ext uri="{FF2B5EF4-FFF2-40B4-BE49-F238E27FC236}">
                <a16:creationId xmlns:a16="http://schemas.microsoft.com/office/drawing/2014/main" id="{860D9A71-4723-318F-C9C2-A78E2B694A70}"/>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
        <p:nvSpPr>
          <p:cNvPr id="9" name="Footer Placeholder 8">
            <a:extLst>
              <a:ext uri="{FF2B5EF4-FFF2-40B4-BE49-F238E27FC236}">
                <a16:creationId xmlns:a16="http://schemas.microsoft.com/office/drawing/2014/main" id="{D997E42D-5E17-7C76-9F7D-0B1EC402C33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2">
            <a:extLst>
              <a:ext uri="{FF2B5EF4-FFF2-40B4-BE49-F238E27FC236}">
                <a16:creationId xmlns:a16="http://schemas.microsoft.com/office/drawing/2014/main" id="{54CF5214-BAF8-8514-D9E3-DDD504A31BF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A1000703-5040-3702-1528-F2226277CC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Picture placeholder"/>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noProof="0"/>
              <a:t>Click icon to add picture</a:t>
            </a:r>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27935BE1-FFA8-5263-EA27-46138F971B9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8486477F-C803-A169-A862-0FBB704A9DB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780447B9-A1CD-B8D8-4FD3-A505B9ACD37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1FD79251-F5C6-C2BD-F8FF-834672C7112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2FE91B6-3FF0-7E5D-54DA-F1738C53B03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46FC4073-3846-B3C7-13EA-D585D0241C4A}"/>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32308C8E-8848-0563-A020-43F3295C005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D2989D8-A347-81C7-32D9-E12299F6335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
        <p:nvSpPr>
          <p:cNvPr id="4" name="Text Placeholder 2">
            <a:extLst>
              <a:ext uri="{FF2B5EF4-FFF2-40B4-BE49-F238E27FC236}">
                <a16:creationId xmlns:a16="http://schemas.microsoft.com/office/drawing/2014/main" id="{E5B803F5-45DF-1128-6100-2F10EB13F41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DC308DF6-5037-363A-D495-7D49D3EE209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D199EF11-83C6-1E6E-D9A6-DD964B3D06C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96D07588-E70B-5ECF-D859-7B2652D7036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1226916"/>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1175657"/>
            <a:ext cx="10896600" cy="32044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8DA51DAE-70D5-670E-0512-6D3D872790A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41D15E8D-1FEC-DF9F-AFBC-45AC80A9DA4D}"/>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 name="Text Placeholder 2">
            <a:extLst>
              <a:ext uri="{FF2B5EF4-FFF2-40B4-BE49-F238E27FC236}">
                <a16:creationId xmlns:a16="http://schemas.microsoft.com/office/drawing/2014/main" id="{14B672F7-6F1E-B5F8-D111-799B2C4A5A3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75FB2EE8-F086-AC09-D4FF-5B41B4EAF10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3" name="Text Placeholder 2">
            <a:extLst>
              <a:ext uri="{FF2B5EF4-FFF2-40B4-BE49-F238E27FC236}">
                <a16:creationId xmlns:a16="http://schemas.microsoft.com/office/drawing/2014/main" id="{BDAF25DC-2220-A7C3-D7CF-C9BF7DC3E08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0DD550B-8177-0A10-F8B5-965766F9098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F4DAD80-935E-1259-8337-9302BCD9A32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CCC3A7E5-67D2-51AE-C09E-4EB06E7495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7CA2F9-D292-2A36-2C2B-01C0A5C1598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C13771C-0245-E2F2-6D9B-A80890CD07E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
        <p:nvSpPr>
          <p:cNvPr id="3" name="Text Placeholder 2">
            <a:extLst>
              <a:ext uri="{FF2B5EF4-FFF2-40B4-BE49-F238E27FC236}">
                <a16:creationId xmlns:a16="http://schemas.microsoft.com/office/drawing/2014/main" id="{407224C5-CBBF-C6D4-C9CD-4858D41B98C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BE00C47D-B0AE-9E59-A1D3-21F8530029C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D3522F9F-EB81-A0A9-3124-03576F3C9406}"/>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1C6B880-736A-41D0-4CDF-906D0D32D4A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5CDB5228-26E3-B388-99AB-D6E28F6ED61C}"/>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0CDB750-8624-CF47-B512-2548F394EBC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lnSpc>
                <a:spcPct val="150000"/>
              </a:lnSpc>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
        <p:nvSpPr>
          <p:cNvPr id="3" name="Text Placeholder 2">
            <a:extLst>
              <a:ext uri="{FF2B5EF4-FFF2-40B4-BE49-F238E27FC236}">
                <a16:creationId xmlns:a16="http://schemas.microsoft.com/office/drawing/2014/main" id="{4A456811-6AF7-0E20-D7FA-553D839C0B7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B314A5E-0111-C20E-9AD9-4CAB4D23DBE9}"/>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A71C3BC6-F801-857C-8E0C-7DDA360BC9FB}"/>
              </a:ext>
            </a:extLst>
          </p:cNvPr>
          <p:cNvSpPr>
            <a:spLocks noGrp="1"/>
          </p:cNvSpPr>
          <p:nvPr>
            <p:ph type="pic" sz="quarter" idx="14"/>
          </p:nvPr>
        </p:nvSpPr>
        <p:spPr>
          <a:xfrm>
            <a:off x="838200" y="2627"/>
            <a:ext cx="11353799" cy="4631365"/>
          </a:xfrm>
          <a:custGeom>
            <a:avLst/>
            <a:gdLst>
              <a:gd name="connsiteX0" fmla="*/ 0 w 11353799"/>
              <a:gd name="connsiteY0" fmla="*/ 0 h 4631365"/>
              <a:gd name="connsiteX1" fmla="*/ 11353799 w 11353799"/>
              <a:gd name="connsiteY1" fmla="*/ 0 h 4631365"/>
              <a:gd name="connsiteX2" fmla="*/ 11353799 w 11353799"/>
              <a:gd name="connsiteY2" fmla="*/ 4631365 h 4631365"/>
              <a:gd name="connsiteX3" fmla="*/ 10892905 w 11353799"/>
              <a:gd name="connsiteY3" fmla="*/ 4631365 h 4631365"/>
              <a:gd name="connsiteX4" fmla="*/ 10892905 w 11353799"/>
              <a:gd name="connsiteY4" fmla="*/ 1965657 h 4631365"/>
              <a:gd name="connsiteX5" fmla="*/ 5773993 w 11353799"/>
              <a:gd name="connsiteY5" fmla="*/ 1965657 h 4631365"/>
              <a:gd name="connsiteX6" fmla="*/ 5773993 w 11353799"/>
              <a:gd name="connsiteY6" fmla="*/ 4631365 h 4631365"/>
              <a:gd name="connsiteX7" fmla="*/ 5118912 w 11353799"/>
              <a:gd name="connsiteY7" fmla="*/ 4631365 h 4631365"/>
              <a:gd name="connsiteX8" fmla="*/ 5118912 w 11353799"/>
              <a:gd name="connsiteY8" fmla="*/ 1965657 h 4631365"/>
              <a:gd name="connsiteX9" fmla="*/ 0 w 11353799"/>
              <a:gd name="connsiteY9" fmla="*/ 1965657 h 4631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799" h="4631365">
                <a:moveTo>
                  <a:pt x="0" y="0"/>
                </a:moveTo>
                <a:lnTo>
                  <a:pt x="11353799" y="0"/>
                </a:lnTo>
                <a:lnTo>
                  <a:pt x="11353799" y="4631365"/>
                </a:lnTo>
                <a:lnTo>
                  <a:pt x="10892905" y="4631365"/>
                </a:lnTo>
                <a:lnTo>
                  <a:pt x="10892905" y="1965657"/>
                </a:lnTo>
                <a:lnTo>
                  <a:pt x="5773993" y="1965657"/>
                </a:lnTo>
                <a:lnTo>
                  <a:pt x="5773993" y="4631365"/>
                </a:lnTo>
                <a:lnTo>
                  <a:pt x="5118912" y="4631365"/>
                </a:lnTo>
                <a:lnTo>
                  <a:pt x="5118912" y="1965657"/>
                </a:lnTo>
                <a:lnTo>
                  <a:pt x="0" y="1965657"/>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5B9DBB42-C0AF-BA88-3E44-5D81D046853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2" name="Footer Placeholder 11">
            <a:extLst>
              <a:ext uri="{FF2B5EF4-FFF2-40B4-BE49-F238E27FC236}">
                <a16:creationId xmlns:a16="http://schemas.microsoft.com/office/drawing/2014/main" id="{60BB105E-34AD-3B20-BA4B-F2896C2BFBA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a:extLst>
              <a:ext uri="{FF2B5EF4-FFF2-40B4-BE49-F238E27FC236}">
                <a16:creationId xmlns:a16="http://schemas.microsoft.com/office/drawing/2014/main" id="{81B6C343-7B00-3AEC-3ED2-31008434666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D501290A-034A-F4BD-B23D-0BCD0540BB4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FF4A16E-398B-0ACC-EC1B-8E5E2D87295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0" name="Footer Placeholder 9">
            <a:extLst>
              <a:ext uri="{FF2B5EF4-FFF2-40B4-BE49-F238E27FC236}">
                <a16:creationId xmlns:a16="http://schemas.microsoft.com/office/drawing/2014/main" id="{CFCDBD04-BDA1-3ED9-D460-DCB6842CE34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rot="16200000">
            <a:off x="-678794" y="4213707"/>
            <a:ext cx="2194560" cy="283464"/>
          </a:xfrm>
          <a:prstGeom prst="rect">
            <a:avLst/>
          </a:prstGeom>
        </p:spPr>
        <p:txBody>
          <a:bodyPr vert="horz" lIns="91440" tIns="45720" rIns="91440" bIns="45720" rtlCol="0" anchor="ctr"/>
          <a:lstStyle>
            <a:lvl1pPr algn="l">
              <a:defRPr sz="1600" b="1" cap="all" baseline="0">
                <a:solidFill>
                  <a:schemeClr val="tx1"/>
                </a:solidFill>
                <a:latin typeface="+mj-lt"/>
              </a:defRPr>
            </a:lvl1pPr>
          </a:lstStyle>
          <a:p>
            <a:r>
              <a:rPr lang="en-US" dirty="0"/>
              <a:t>Margie's Travel</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hf sldNum="0" hdr="0" dt="0"/>
  <p:txStyles>
    <p:titleStyle>
      <a:lvl1pPr algn="l" defTabSz="914400" rtl="0" eaLnBrk="1" latinLnBrk="0" hangingPunct="1">
        <a:lnSpc>
          <a:spcPct val="90000"/>
        </a:lnSpc>
        <a:spcBef>
          <a:spcPct val="0"/>
        </a:spcBef>
        <a:buNone/>
        <a:defRPr sz="4400" b="1" i="0" kern="1200" cap="all" spc="-150" baseline="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200" y="2655077"/>
            <a:ext cx="6548438" cy="2831323"/>
          </a:xfrm>
        </p:spPr>
        <p:txBody>
          <a:bodyPr/>
          <a:lstStyle/>
          <a:p>
            <a:r>
              <a:rPr lang="en-US" dirty="0"/>
              <a:t>MARGIE’S </a:t>
            </a:r>
            <a:br>
              <a:rPr lang="en-US" dirty="0"/>
            </a:br>
            <a:r>
              <a:rPr lang="en-US" dirty="0"/>
              <a:t>TRAVEL</a:t>
            </a:r>
          </a:p>
        </p:txBody>
      </p:sp>
      <p:sp>
        <p:nvSpPr>
          <p:cNvPr id="25" name="Footer Placeholder 24">
            <a:extLst>
              <a:ext uri="{FF2B5EF4-FFF2-40B4-BE49-F238E27FC236}">
                <a16:creationId xmlns:a16="http://schemas.microsoft.com/office/drawing/2014/main" id="{3F7055B0-9500-81D7-4599-E0360F026897}"/>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39" name="Text Placeholder 38">
            <a:extLst>
              <a:ext uri="{FF2B5EF4-FFF2-40B4-BE49-F238E27FC236}">
                <a16:creationId xmlns:a16="http://schemas.microsoft.com/office/drawing/2014/main" id="{3E100AFA-D330-A425-282C-C5DFDB0F3C80}"/>
              </a:ext>
            </a:extLst>
          </p:cNvPr>
          <p:cNvSpPr>
            <a:spLocks noGrp="1"/>
          </p:cNvSpPr>
          <p:nvPr>
            <p:ph type="body" sz="quarter" idx="16"/>
          </p:nvPr>
        </p:nvSpPr>
        <p:spPr>
          <a:xfrm>
            <a:off x="129758" y="5998559"/>
            <a:ext cx="539496" cy="713232"/>
          </a:xfrm>
        </p:spPr>
        <p:txBody>
          <a:bodyPr/>
          <a:lstStyle/>
          <a:p>
            <a:r>
              <a:rPr lang="en-US" dirty="0"/>
              <a:t>M</a:t>
            </a:r>
          </a:p>
        </p:txBody>
      </p:sp>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t="56" b="56"/>
          <a:stretch/>
        </p:blipFill>
        <p:spPr>
          <a:xfrm>
            <a:off x="838200" y="0"/>
            <a:ext cx="11353800" cy="5791201"/>
          </a:xfrm>
        </p:spPr>
      </p:pic>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5486400"/>
            <a:ext cx="6548438" cy="304801"/>
          </a:xfrm>
        </p:spPr>
        <p:txBody>
          <a:bodyPr>
            <a:normAutofit lnSpcReduction="10000"/>
          </a:bodyPr>
          <a:lstStyle/>
          <a:p>
            <a:r>
              <a:rPr lang="en-US" dirty="0"/>
              <a:t>HTTP://WWW.MARGIESTRAVEL.COM</a:t>
            </a: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a:xfrm>
            <a:off x="838201" y="3072985"/>
            <a:ext cx="6548438" cy="2413416"/>
          </a:xfrm>
        </p:spPr>
        <p:txBody>
          <a:bodyPr anchor="b"/>
          <a:lstStyle/>
          <a:p>
            <a:pPr lvl="0"/>
            <a:r>
              <a:rPr lang="en-US" dirty="0">
                <a:sym typeface="Bebas"/>
              </a:rPr>
              <a:t>THANK YOU</a:t>
            </a:r>
            <a:endParaRPr lang="en-US" dirty="0"/>
          </a:p>
        </p:txBody>
      </p:sp>
      <p:sp>
        <p:nvSpPr>
          <p:cNvPr id="2" name="Footer Placeholder 1">
            <a:extLst>
              <a:ext uri="{FF2B5EF4-FFF2-40B4-BE49-F238E27FC236}">
                <a16:creationId xmlns:a16="http://schemas.microsoft.com/office/drawing/2014/main" id="{90B6D66D-E644-ABA0-47FC-58FCE0AFE62C}"/>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10" name="Text Placeholder 9">
            <a:extLst>
              <a:ext uri="{FF2B5EF4-FFF2-40B4-BE49-F238E27FC236}">
                <a16:creationId xmlns:a16="http://schemas.microsoft.com/office/drawing/2014/main" id="{A3C7B7CA-81CE-C459-DA9A-0757BF8C93BF}"/>
              </a:ext>
            </a:extLst>
          </p:cNvPr>
          <p:cNvSpPr>
            <a:spLocks noGrp="1"/>
          </p:cNvSpPr>
          <p:nvPr>
            <p:ph type="body" sz="quarter" idx="16"/>
          </p:nvPr>
        </p:nvSpPr>
        <p:spPr/>
        <p:txBody>
          <a:bodyPr/>
          <a:lstStyle/>
          <a:p>
            <a:r>
              <a:rPr lang="en-US" dirty="0"/>
              <a:t>m</a:t>
            </a:r>
          </a:p>
        </p:txBody>
      </p:sp>
      <p:pic>
        <p:nvPicPr>
          <p:cNvPr id="5" name="Picture Placeholder 4" descr="Travel Themed Flat lay">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p:blipFill>
        <p:spPr>
          <a:xfrm>
            <a:off x="838200" y="0"/>
            <a:ext cx="11353800" cy="5791201"/>
          </a:xfrm>
        </p:spPr>
      </p:pic>
      <p:sp>
        <p:nvSpPr>
          <p:cNvPr id="6" name="Text Placeholder 5">
            <a:extLst>
              <a:ext uri="{FF2B5EF4-FFF2-40B4-BE49-F238E27FC236}">
                <a16:creationId xmlns:a16="http://schemas.microsoft.com/office/drawing/2014/main" id="{4E492036-E696-4CD7-AA21-39FC74717BB9}"/>
              </a:ext>
            </a:extLst>
          </p:cNvPr>
          <p:cNvSpPr>
            <a:spLocks noGrp="1"/>
          </p:cNvSpPr>
          <p:nvPr>
            <p:ph type="body" sz="quarter" idx="14"/>
          </p:nvPr>
        </p:nvSpPr>
        <p:spPr>
          <a:xfrm>
            <a:off x="838199" y="5486401"/>
            <a:ext cx="6548439" cy="304800"/>
          </a:xfrm>
        </p:spPr>
        <p:txBody>
          <a:bodyPr>
            <a:normAutofit lnSpcReduction="10000"/>
          </a:bodyPr>
          <a:lstStyle/>
          <a:p>
            <a:r>
              <a:rPr lang="en-US" dirty="0"/>
              <a:t>HTTP://WWW.MARGIESTRAVEL.COM/</a:t>
            </a:r>
          </a:p>
          <a:p>
            <a:endParaRPr lang="en-US" dirty="0"/>
          </a:p>
        </p:txBody>
      </p:sp>
      <p:grpSp>
        <p:nvGrpSpPr>
          <p:cNvPr id="51" name="Group 50" descr="Contact information text box group">
            <a:extLst>
              <a:ext uri="{FF2B5EF4-FFF2-40B4-BE49-F238E27FC236}">
                <a16:creationId xmlns:a16="http://schemas.microsoft.com/office/drawing/2014/main" id="{5440D331-C6D8-D844-8811-5ED6AEB3F4BD}"/>
              </a:ext>
            </a:extLst>
          </p:cNvPr>
          <p:cNvGrpSpPr/>
          <p:nvPr/>
        </p:nvGrpSpPr>
        <p:grpSpPr>
          <a:xfrm>
            <a:off x="9309516" y="502274"/>
            <a:ext cx="2780443" cy="993643"/>
            <a:chOff x="7718027" y="4213936"/>
            <a:chExt cx="2780443" cy="993643"/>
          </a:xfrm>
        </p:grpSpPr>
        <p:grpSp>
          <p:nvGrpSpPr>
            <p:cNvPr id="19" name="Group 18">
              <a:extLst>
                <a:ext uri="{FF2B5EF4-FFF2-40B4-BE49-F238E27FC236}">
                  <a16:creationId xmlns:a16="http://schemas.microsoft.com/office/drawing/2014/main" id="{28D1A7A2-A799-E043-8B93-F66D87909B8A}"/>
                </a:ext>
              </a:extLst>
            </p:cNvPr>
            <p:cNvGrpSpPr/>
            <p:nvPr/>
          </p:nvGrpSpPr>
          <p:grpSpPr>
            <a:xfrm>
              <a:off x="8029588" y="4225347"/>
              <a:ext cx="2468882" cy="982232"/>
              <a:chOff x="6095998" y="4225347"/>
              <a:chExt cx="4707723" cy="982232"/>
            </a:xfrm>
          </p:grpSpPr>
          <p:sp>
            <p:nvSpPr>
              <p:cNvPr id="45" name="Subtitle 2">
                <a:extLst>
                  <a:ext uri="{FF2B5EF4-FFF2-40B4-BE49-F238E27FC236}">
                    <a16:creationId xmlns:a16="http://schemas.microsoft.com/office/drawing/2014/main"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b="1" dirty="0">
                    <a:solidFill>
                      <a:schemeClr val="tx2"/>
                    </a:solidFill>
                    <a:latin typeface="+mj-lt"/>
                    <a:cs typeface="Gill Sans" panose="020B0502020104020203" pitchFamily="34" charset="-79"/>
                  </a:rPr>
                  <a:t>VICTORIA LINDQVIST</a:t>
                </a:r>
                <a:endParaRPr kumimoji="0" lang="en-US" sz="1400" b="1" u="none" strike="noStrike" kern="1200" cap="none" spc="0" normalizeH="0" baseline="0" noProof="0" dirty="0">
                  <a:ln>
                    <a:noFill/>
                  </a:ln>
                  <a:solidFill>
                    <a:schemeClr val="tx2"/>
                  </a:solidFill>
                  <a:effectLst/>
                  <a:uLnTx/>
                  <a:uFillTx/>
                  <a:latin typeface="+mj-lt"/>
                  <a:cs typeface="Gill Sans" panose="020B0502020104020203" pitchFamily="34" charset="-79"/>
                </a:endParaRPr>
              </a:p>
            </p:txBody>
          </p:sp>
          <p:sp>
            <p:nvSpPr>
              <p:cNvPr id="46" name="Text Placeholder 17">
                <a:extLst>
                  <a:ext uri="{FF2B5EF4-FFF2-40B4-BE49-F238E27FC236}">
                    <a16:creationId xmlns:a16="http://schemas.microsoft.com/office/drawing/2014/main"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a:t>
                </a:r>
                <a:r>
                  <a:rPr lang="en-US" dirty="0">
                    <a:solidFill>
                      <a:schemeClr val="tx2"/>
                    </a:solidFill>
                    <a:cs typeface="Gill Sans Light" panose="020B0302020104020203" pitchFamily="34" charset="-79"/>
                  </a:rPr>
                  <a:t>1 (589) 555‐0199</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sp>
            <p:nvSpPr>
              <p:cNvPr id="47" name="Text Placeholder 18">
                <a:extLst>
                  <a:ext uri="{FF2B5EF4-FFF2-40B4-BE49-F238E27FC236}">
                    <a16:creationId xmlns:a16="http://schemas.microsoft.com/office/drawing/2014/main"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victoria@margiestravel.com</a:t>
                </a:r>
              </a:p>
            </p:txBody>
          </p:sp>
        </p:grpSp>
        <p:grpSp>
          <p:nvGrpSpPr>
            <p:cNvPr id="20" name="Group 19">
              <a:extLst>
                <a:ext uri="{FF2B5EF4-FFF2-40B4-BE49-F238E27FC236}">
                  <a16:creationId xmlns:a16="http://schemas.microsoft.com/office/drawing/2014/main" id="{FA9978F1-A4D0-0C48-82F7-A677ECC15EF8}"/>
                </a:ext>
              </a:extLst>
            </p:cNvPr>
            <p:cNvGrpSpPr/>
            <p:nvPr/>
          </p:nvGrpSpPr>
          <p:grpSpPr>
            <a:xfrm>
              <a:off x="7718027" y="4213936"/>
              <a:ext cx="218900" cy="979268"/>
              <a:chOff x="6582150" y="5034270"/>
              <a:chExt cx="218900" cy="979268"/>
            </a:xfrm>
          </p:grpSpPr>
          <p:pic>
            <p:nvPicPr>
              <p:cNvPr id="52" name="Graphic 51" descr="User" title="Icon - Presenter Name">
                <a:extLst>
                  <a:ext uri="{FF2B5EF4-FFF2-40B4-BE49-F238E27FC236}">
                    <a16:creationId xmlns:a16="http://schemas.microsoft.com/office/drawing/2014/main"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pic>
            <p:nvPicPr>
              <p:cNvPr id="53" name="Graphic 52" descr="Envelope" title="Icon Presenter Email">
                <a:extLst>
                  <a:ext uri="{FF2B5EF4-FFF2-40B4-BE49-F238E27FC236}">
                    <a16:creationId xmlns:a16="http://schemas.microsoft.com/office/drawing/2014/main"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82150" y="5794638"/>
                <a:ext cx="218900" cy="218900"/>
              </a:xfrm>
              <a:prstGeom prst="rect">
                <a:avLst/>
              </a:prstGeom>
            </p:spPr>
          </p:pic>
          <p:pic>
            <p:nvPicPr>
              <p:cNvPr id="54" name="Graphic 53" descr="Smart Phone" title="Icon - Presenter Phone Number">
                <a:extLst>
                  <a:ext uri="{FF2B5EF4-FFF2-40B4-BE49-F238E27FC236}">
                    <a16:creationId xmlns:a16="http://schemas.microsoft.com/office/drawing/2014/main"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38200" y="21057"/>
            <a:ext cx="10515600" cy="986943"/>
          </a:xfrm>
        </p:spPr>
        <p:txBody>
          <a:bodyPr/>
          <a:lstStyle/>
          <a:p>
            <a:r>
              <a:rPr lang="en-US" dirty="0"/>
              <a:t>Customize this Template</a:t>
            </a:r>
          </a:p>
        </p:txBody>
      </p:sp>
      <p:sp>
        <p:nvSpPr>
          <p:cNvPr id="7" name="Footer Placeholder 6">
            <a:extLst>
              <a:ext uri="{FF2B5EF4-FFF2-40B4-BE49-F238E27FC236}">
                <a16:creationId xmlns:a16="http://schemas.microsoft.com/office/drawing/2014/main" id="{78C77308-823D-BF9E-70EF-22229A5089BA}"/>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11" name="Text Placeholder 10">
            <a:extLst>
              <a:ext uri="{FF2B5EF4-FFF2-40B4-BE49-F238E27FC236}">
                <a16:creationId xmlns:a16="http://schemas.microsoft.com/office/drawing/2014/main" id="{E9895F57-13C7-9E6D-6D90-94D7EAAE0ED6}"/>
              </a:ext>
            </a:extLst>
          </p:cNvPr>
          <p:cNvSpPr>
            <a:spLocks noGrp="1"/>
          </p:cNvSpPr>
          <p:nvPr>
            <p:ph type="body" sz="quarter" idx="16"/>
          </p:nvPr>
        </p:nvSpPr>
        <p:spPr/>
        <p:txBody>
          <a:bodyPr/>
          <a:lstStyle/>
          <a:p>
            <a:r>
              <a:rPr lang="en-US" dirty="0"/>
              <a:t>m</a:t>
            </a:r>
          </a:p>
        </p:txBody>
      </p:sp>
      <p:sp>
        <p:nvSpPr>
          <p:cNvPr id="2" name="Text Placeholder 1">
            <a:extLst>
              <a:ext uri="{FF2B5EF4-FFF2-40B4-BE49-F238E27FC236}">
                <a16:creationId xmlns:a16="http://schemas.microsoft.com/office/drawing/2014/main" id="{D3D8A761-4FF9-4CEB-80F5-216BB692509B}"/>
              </a:ext>
            </a:extLst>
          </p:cNvPr>
          <p:cNvSpPr>
            <a:spLocks noGrp="1"/>
          </p:cNvSpPr>
          <p:nvPr>
            <p:ph type="body" sz="quarter" idx="11"/>
          </p:nvPr>
        </p:nvSpPr>
        <p:spPr>
          <a:xfrm>
            <a:off x="1554163" y="2062956"/>
            <a:ext cx="9083675" cy="2732088"/>
          </a:xfrm>
        </p:spPr>
        <p:txBody>
          <a:bodyPr/>
          <a:lstStyle/>
          <a:p>
            <a:r>
              <a:rPr lang="en-US" dirty="0">
                <a:solidFill>
                  <a:srgbClr val="0070C0"/>
                </a:solidFill>
                <a:hlinkClick r:id="rId3">
                  <a:extLst>
                    <a:ext uri="{A12FA001-AC4F-418D-AE19-62706E023703}">
                      <ahyp:hlinkClr xmlns:ahyp="http://schemas.microsoft.com/office/drawing/2018/hyperlinkcolor" val="tx"/>
                    </a:ext>
                  </a:extLst>
                </a:hlinkClick>
              </a:rPr>
              <a:t>Template Editing Instructions and Feedback</a:t>
            </a:r>
            <a:endParaRPr lang="en-US" dirty="0">
              <a:solidFill>
                <a:srgbClr val="0070C0"/>
              </a:solidFill>
            </a:endParaRP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BC3A2D7-5CFE-0944-821B-1E6E6760B61B}"/>
              </a:ext>
            </a:extLst>
          </p:cNvPr>
          <p:cNvSpPr>
            <a:spLocks noGrp="1"/>
          </p:cNvSpPr>
          <p:nvPr>
            <p:ph type="title"/>
          </p:nvPr>
        </p:nvSpPr>
        <p:spPr>
          <a:xfrm>
            <a:off x="1148373" y="1488558"/>
            <a:ext cx="5445858" cy="2704640"/>
          </a:xfrm>
        </p:spPr>
        <p:txBody>
          <a:bodyPr/>
          <a:lstStyle/>
          <a:p>
            <a:r>
              <a:rPr lang="en-US" dirty="0"/>
              <a:t>DIVIDER TITLE</a:t>
            </a:r>
            <a:br>
              <a:rPr lang="en-US" dirty="0"/>
            </a:br>
            <a:r>
              <a:rPr lang="en-US" dirty="0"/>
              <a:t>GOES HERE</a:t>
            </a:r>
          </a:p>
        </p:txBody>
      </p:sp>
      <p:sp>
        <p:nvSpPr>
          <p:cNvPr id="2" name="Footer Placeholder 1">
            <a:extLst>
              <a:ext uri="{FF2B5EF4-FFF2-40B4-BE49-F238E27FC236}">
                <a16:creationId xmlns:a16="http://schemas.microsoft.com/office/drawing/2014/main" id="{95F24DE8-D74B-78F2-837F-35A04A5C7123}"/>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8" name="Text Placeholder 7">
            <a:extLst>
              <a:ext uri="{FF2B5EF4-FFF2-40B4-BE49-F238E27FC236}">
                <a16:creationId xmlns:a16="http://schemas.microsoft.com/office/drawing/2014/main" id="{9E1D6827-B7E6-D50B-F7B0-F4D5026350F8}"/>
              </a:ext>
            </a:extLst>
          </p:cNvPr>
          <p:cNvSpPr>
            <a:spLocks noGrp="1"/>
          </p:cNvSpPr>
          <p:nvPr>
            <p:ph type="body" sz="quarter" idx="16"/>
          </p:nvPr>
        </p:nvSpPr>
        <p:spPr/>
        <p:txBody>
          <a:bodyPr/>
          <a:lstStyle/>
          <a:p>
            <a:r>
              <a:rPr lang="en-US" dirty="0"/>
              <a:t>M</a:t>
            </a:r>
          </a:p>
        </p:txBody>
      </p:sp>
      <p:pic>
        <p:nvPicPr>
          <p:cNvPr id="5" name="Picture Placeholder 4" descr="packed traveling bag">
            <a:extLst>
              <a:ext uri="{FF2B5EF4-FFF2-40B4-BE49-F238E27FC236}">
                <a16:creationId xmlns:a16="http://schemas.microsoft.com/office/drawing/2014/main" id="{1953526E-7475-6A40-B32A-AB90CBA9376F}"/>
              </a:ext>
            </a:extLst>
          </p:cNvPr>
          <p:cNvPicPr>
            <a:picLocks noGrp="1" noChangeAspect="1"/>
          </p:cNvPicPr>
          <p:nvPr>
            <p:ph type="pic" sz="quarter" idx="13"/>
          </p:nvPr>
        </p:nvPicPr>
        <p:blipFill>
          <a:blip r:embed="rId3"/>
          <a:srcRect t="4656" b="4656"/>
          <a:stretch/>
        </p:blipFill>
        <p:spPr>
          <a:xfrm>
            <a:off x="831850" y="0"/>
            <a:ext cx="11360150" cy="6858000"/>
          </a:xfrm>
        </p:spPr>
      </p:pic>
      <p:sp>
        <p:nvSpPr>
          <p:cNvPr id="25" name="Text Placeholder 24">
            <a:extLst>
              <a:ext uri="{FF2B5EF4-FFF2-40B4-BE49-F238E27FC236}">
                <a16:creationId xmlns:a16="http://schemas.microsoft.com/office/drawing/2014/main" id="{F8C6BF16-D352-864F-9ABC-9C63470E63C1}"/>
              </a:ext>
            </a:extLst>
          </p:cNvPr>
          <p:cNvSpPr>
            <a:spLocks noGrp="1"/>
          </p:cNvSpPr>
          <p:nvPr>
            <p:ph type="body" idx="1"/>
          </p:nvPr>
        </p:nvSpPr>
        <p:spPr>
          <a:xfrm>
            <a:off x="1148373" y="4220187"/>
            <a:ext cx="5445858" cy="1223684"/>
          </a:xfrm>
        </p:spPr>
        <p:txBody>
          <a:bodyPr/>
          <a:lstStyle/>
          <a:p>
            <a:r>
              <a:rPr lang="en-US" dirty="0"/>
              <a:t>SUBHEADER TEXT HERE</a:t>
            </a: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p:txBody>
          <a:bodyPr/>
          <a:lstStyle/>
          <a:p>
            <a:r>
              <a:rPr lang="en-US" dirty="0">
                <a:solidFill>
                  <a:prstClr val="black"/>
                </a:solidFill>
              </a:rPr>
              <a:t>DIVIDER TITLE</a:t>
            </a:r>
            <a:br>
              <a:rPr lang="en-US" dirty="0">
                <a:solidFill>
                  <a:prstClr val="black"/>
                </a:solidFill>
              </a:rPr>
            </a:br>
            <a:r>
              <a:rPr lang="en-US" dirty="0">
                <a:solidFill>
                  <a:prstClr val="black"/>
                </a:solidFill>
              </a:rPr>
              <a:t>GOES HERE</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id="{BD5253D3-376F-F247-863E-0A946AC774A9}"/>
              </a:ext>
            </a:extLst>
          </p:cNvPr>
          <p:cNvSpPr>
            <a:spLocks noGrp="1"/>
          </p:cNvSpPr>
          <p:nvPr>
            <p:ph type="body" idx="1"/>
          </p:nvPr>
        </p:nvSpPr>
        <p:spPr/>
        <p:txBody>
          <a:bodyPr/>
          <a:lstStyle/>
          <a:p>
            <a:r>
              <a:rPr lang="en-US" dirty="0"/>
              <a:t>SUBTITLE GOES HERE</a:t>
            </a:r>
          </a:p>
        </p:txBody>
      </p:sp>
    </p:spTree>
    <p:extLst>
      <p:ext uri="{BB962C8B-B14F-4D97-AF65-F5344CB8AC3E}">
        <p14:creationId xmlns:p14="http://schemas.microsoft.com/office/powerpoint/2010/main" val="12966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a:xfrm>
            <a:off x="1328737" y="786810"/>
            <a:ext cx="4008437" cy="1395208"/>
          </a:xfrm>
        </p:spPr>
        <p:txBody>
          <a:bodyPr/>
          <a:lstStyle/>
          <a:p>
            <a:r>
              <a:rPr lang="en-US" dirty="0"/>
              <a:t>TITLE GOES HERE 1</a:t>
            </a:r>
          </a:p>
        </p:txBody>
      </p:sp>
      <p:sp>
        <p:nvSpPr>
          <p:cNvPr id="2" name="Footer Placeholder 1">
            <a:extLst>
              <a:ext uri="{FF2B5EF4-FFF2-40B4-BE49-F238E27FC236}">
                <a16:creationId xmlns:a16="http://schemas.microsoft.com/office/drawing/2014/main" id="{7A62CF27-1ECA-7D2B-9D1D-B070E6B36CCA}"/>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16" name="Text Placeholder 15">
            <a:extLst>
              <a:ext uri="{FF2B5EF4-FFF2-40B4-BE49-F238E27FC236}">
                <a16:creationId xmlns:a16="http://schemas.microsoft.com/office/drawing/2014/main" id="{F4E2D50E-1B0B-6638-B0E4-76816F24171D}"/>
              </a:ext>
            </a:extLst>
          </p:cNvPr>
          <p:cNvSpPr>
            <a:spLocks noGrp="1"/>
          </p:cNvSpPr>
          <p:nvPr>
            <p:ph type="body" sz="quarter" idx="16"/>
          </p:nvPr>
        </p:nvSpPr>
        <p:spPr/>
        <p:txBody>
          <a:bodyPr/>
          <a:lstStyle/>
          <a:p>
            <a:r>
              <a:rPr lang="en-US" dirty="0"/>
              <a:t>M</a:t>
            </a:r>
          </a:p>
        </p:txBody>
      </p:sp>
      <p:sp>
        <p:nvSpPr>
          <p:cNvPr id="21" name="Text Placeholder 20">
            <a:extLst>
              <a:ext uri="{FF2B5EF4-FFF2-40B4-BE49-F238E27FC236}">
                <a16:creationId xmlns:a16="http://schemas.microsoft.com/office/drawing/2014/main" id="{AE6AE7FB-4892-5B4E-A7DB-B0F56C1C98F7}"/>
              </a:ext>
            </a:extLst>
          </p:cNvPr>
          <p:cNvSpPr>
            <a:spLocks noGrp="1"/>
          </p:cNvSpPr>
          <p:nvPr>
            <p:ph type="body" sz="quarter" idx="12"/>
          </p:nvPr>
        </p:nvSpPr>
        <p:spPr>
          <a:xfrm>
            <a:off x="1328738" y="2247679"/>
            <a:ext cx="4008437" cy="602887"/>
          </a:xfrm>
        </p:spPr>
        <p:txBody>
          <a:bodyPr anchor="t"/>
          <a:lstStyle/>
          <a:p>
            <a:r>
              <a:rPr lang="en-US" dirty="0"/>
              <a:t>SUBTITLE HERE</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a:xfrm>
            <a:off x="1328738" y="3019352"/>
            <a:ext cx="4008437" cy="3099153"/>
          </a:xfrm>
        </p:spPr>
        <p:txBody>
          <a:bodyPr>
            <a:normAutofit fontScale="77500" lnSpcReduction="2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p:blipFill>
        <p:spPr>
          <a:xfrm>
            <a:off x="6096000" y="0"/>
            <a:ext cx="6096000" cy="6858000"/>
          </a:xfrm>
        </p:spPr>
      </p:pic>
    </p:spTree>
    <p:extLst>
      <p:ext uri="{BB962C8B-B14F-4D97-AF65-F5344CB8AC3E}">
        <p14:creationId xmlns:p14="http://schemas.microsoft.com/office/powerpoint/2010/main" val="39570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7A04E8-D33E-244D-AFB2-10B9CDB5C584}"/>
              </a:ext>
            </a:extLst>
          </p:cNvPr>
          <p:cNvSpPr>
            <a:spLocks noGrp="1"/>
          </p:cNvSpPr>
          <p:nvPr>
            <p:ph type="title"/>
          </p:nvPr>
        </p:nvSpPr>
        <p:spPr>
          <a:xfrm>
            <a:off x="1328737" y="786810"/>
            <a:ext cx="4008437" cy="1395208"/>
          </a:xfrm>
        </p:spPr>
        <p:txBody>
          <a:bodyPr/>
          <a:lstStyle/>
          <a:p>
            <a:r>
              <a:rPr lang="en-US" dirty="0"/>
              <a:t>TITLE GOES HERE II</a:t>
            </a:r>
          </a:p>
        </p:txBody>
      </p:sp>
      <p:sp>
        <p:nvSpPr>
          <p:cNvPr id="2" name="Footer Placeholder 1">
            <a:extLst>
              <a:ext uri="{FF2B5EF4-FFF2-40B4-BE49-F238E27FC236}">
                <a16:creationId xmlns:a16="http://schemas.microsoft.com/office/drawing/2014/main" id="{D34DB3E8-CE44-5BFB-0ECE-1C9278954E83}"/>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8" name="Text Placeholder 7">
            <a:extLst>
              <a:ext uri="{FF2B5EF4-FFF2-40B4-BE49-F238E27FC236}">
                <a16:creationId xmlns:a16="http://schemas.microsoft.com/office/drawing/2014/main" id="{0DBD23F2-EF16-92D0-5068-FE4CAD297594}"/>
              </a:ext>
            </a:extLst>
          </p:cNvPr>
          <p:cNvSpPr>
            <a:spLocks noGrp="1"/>
          </p:cNvSpPr>
          <p:nvPr>
            <p:ph type="body" sz="quarter" idx="16"/>
          </p:nvPr>
        </p:nvSpPr>
        <p:spPr/>
        <p:txBody>
          <a:bodyPr/>
          <a:lstStyle/>
          <a:p>
            <a:r>
              <a:rPr lang="en-US" dirty="0"/>
              <a:t>M</a:t>
            </a:r>
          </a:p>
        </p:txBody>
      </p:sp>
      <p:sp>
        <p:nvSpPr>
          <p:cNvPr id="11" name="Text Placeholder 10">
            <a:extLst>
              <a:ext uri="{FF2B5EF4-FFF2-40B4-BE49-F238E27FC236}">
                <a16:creationId xmlns:a16="http://schemas.microsoft.com/office/drawing/2014/main" id="{9349A659-D3D2-9F43-B94A-438B0C55F672}"/>
              </a:ext>
            </a:extLst>
          </p:cNvPr>
          <p:cNvSpPr>
            <a:spLocks noGrp="1"/>
          </p:cNvSpPr>
          <p:nvPr>
            <p:ph type="body" sz="quarter" idx="12"/>
          </p:nvPr>
        </p:nvSpPr>
        <p:spPr>
          <a:xfrm>
            <a:off x="1328738" y="2247679"/>
            <a:ext cx="4008437" cy="602887"/>
          </a:xfrm>
        </p:spPr>
        <p:txBody>
          <a:bodyPr anchor="t"/>
          <a:lstStyle/>
          <a:p>
            <a:r>
              <a:rPr lang="en-US" dirty="0"/>
              <a:t>SUBTITLE HERE</a:t>
            </a:r>
          </a:p>
        </p:txBody>
      </p:sp>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a:xfrm>
            <a:off x="1328738" y="3019352"/>
            <a:ext cx="4008437" cy="3099153"/>
          </a:xfrm>
        </p:spPr>
        <p:txBody>
          <a:bodyPr>
            <a:normAutofit/>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13" name="Picture Placeholder 12" descr="Woman standing in busy street">
            <a:extLst>
              <a:ext uri="{FF2B5EF4-FFF2-40B4-BE49-F238E27FC236}">
                <a16:creationId xmlns:a16="http://schemas.microsoft.com/office/drawing/2014/main" id="{2DE929C2-CECF-4E72-810C-75B9E7BC252A}"/>
              </a:ext>
            </a:extLst>
          </p:cNvPr>
          <p:cNvPicPr>
            <a:picLocks noGrp="1" noChangeAspect="1"/>
          </p:cNvPicPr>
          <p:nvPr>
            <p:ph type="pic" sz="quarter" idx="4294967295"/>
          </p:nvPr>
        </p:nvPicPr>
        <p:blipFill>
          <a:blip r:embed="rId3"/>
          <a:srcRect t="3981" b="3981"/>
          <a:stretch/>
        </p:blipFill>
        <p:spPr>
          <a:xfrm>
            <a:off x="6458601" y="-13063"/>
            <a:ext cx="4984597" cy="6881852"/>
          </a:xfrm>
        </p:spPr>
      </p:pic>
    </p:spTree>
    <p:extLst>
      <p:ext uri="{BB962C8B-B14F-4D97-AF65-F5344CB8AC3E}">
        <p14:creationId xmlns:p14="http://schemas.microsoft.com/office/powerpoint/2010/main" val="37736830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 Scape">
            <a:extLst>
              <a:ext uri="{FF2B5EF4-FFF2-40B4-BE49-F238E27FC236}">
                <a16:creationId xmlns:a16="http://schemas.microsoft.com/office/drawing/2014/main" id="{09BF8C8C-B999-7949-855D-142BC52BD6FE}"/>
              </a:ext>
            </a:extLst>
          </p:cNvPr>
          <p:cNvPicPr>
            <a:picLocks noGrp="1" noChangeAspect="1"/>
          </p:cNvPicPr>
          <p:nvPr>
            <p:ph type="pic" sz="quarter" idx="14"/>
          </p:nvPr>
        </p:nvPicPr>
        <p:blipFill>
          <a:blip r:embed="rId3"/>
          <a:srcRect t="19456" b="19456"/>
          <a:stretch/>
        </p:blipFill>
        <p:spPr>
          <a:xfrm>
            <a:off x="838200" y="3175"/>
            <a:ext cx="11353800" cy="4630738"/>
          </a:xfrm>
        </p:spPr>
      </p:pic>
      <p:sp>
        <p:nvSpPr>
          <p:cNvPr id="7" name="Title 6">
            <a:extLst>
              <a:ext uri="{FF2B5EF4-FFF2-40B4-BE49-F238E27FC236}">
                <a16:creationId xmlns:a16="http://schemas.microsoft.com/office/drawing/2014/main" id="{D67182A4-D17D-4F6A-B389-045E096E89AD}"/>
              </a:ext>
            </a:extLst>
          </p:cNvPr>
          <p:cNvSpPr>
            <a:spLocks noGrp="1"/>
          </p:cNvSpPr>
          <p:nvPr>
            <p:ph type="title"/>
          </p:nvPr>
        </p:nvSpPr>
        <p:spPr>
          <a:xfrm>
            <a:off x="838200" y="365125"/>
            <a:ext cx="10515600" cy="1325563"/>
          </a:xfrm>
        </p:spPr>
        <p:txBody>
          <a:bodyPr/>
          <a:lstStyle/>
          <a:p>
            <a:r>
              <a:rPr lang="en-US" dirty="0"/>
              <a:t>Comparison slide</a:t>
            </a:r>
          </a:p>
        </p:txBody>
      </p:sp>
      <p:sp>
        <p:nvSpPr>
          <p:cNvPr id="2" name="Footer Placeholder 1">
            <a:extLst>
              <a:ext uri="{FF2B5EF4-FFF2-40B4-BE49-F238E27FC236}">
                <a16:creationId xmlns:a16="http://schemas.microsoft.com/office/drawing/2014/main" id="{5A46B0E8-5AF0-8E61-FFA1-72B1C98E734D}"/>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24" name="Text Placeholder 23">
            <a:extLst>
              <a:ext uri="{FF2B5EF4-FFF2-40B4-BE49-F238E27FC236}">
                <a16:creationId xmlns:a16="http://schemas.microsoft.com/office/drawing/2014/main" id="{74B8FDD6-9EE6-F990-99B2-4C6D72E65B78}"/>
              </a:ext>
            </a:extLst>
          </p:cNvPr>
          <p:cNvSpPr>
            <a:spLocks noGrp="1"/>
          </p:cNvSpPr>
          <p:nvPr>
            <p:ph type="body" sz="quarter" idx="16"/>
          </p:nvPr>
        </p:nvSpPr>
        <p:spPr>
          <a:xfrm>
            <a:off x="129758" y="5998559"/>
            <a:ext cx="539496" cy="713232"/>
          </a:xfrm>
        </p:spPr>
        <p:txBody>
          <a:bodyPr/>
          <a:lstStyle/>
          <a:p>
            <a:r>
              <a:rPr lang="en-US" dirty="0"/>
              <a:t>m</a:t>
            </a:r>
          </a:p>
        </p:txBody>
      </p:sp>
      <p:pic>
        <p:nvPicPr>
          <p:cNvPr id="35" name="Graphic 34" descr="Add">
            <a:extLst>
              <a:ext uri="{FF2B5EF4-FFF2-40B4-BE49-F238E27FC236}">
                <a16:creationId xmlns:a16="http://schemas.microsoft.com/office/drawing/2014/main" id="{1BDEABA6-954B-B04B-AD3C-9791CCD27E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2973" y="2791500"/>
            <a:ext cx="322500" cy="322500"/>
          </a:xfrm>
          <a:prstGeom prst="rect">
            <a:avLst/>
          </a:prstGeom>
        </p:spPr>
      </p:pic>
      <p:sp>
        <p:nvSpPr>
          <p:cNvPr id="15" name="Text Placeholder 14">
            <a:extLst>
              <a:ext uri="{FF2B5EF4-FFF2-40B4-BE49-F238E27FC236}">
                <a16:creationId xmlns:a16="http://schemas.microsoft.com/office/drawing/2014/main" id="{FF676A8E-576B-6D42-BD7D-6EE95E3DE890}"/>
              </a:ext>
            </a:extLst>
          </p:cNvPr>
          <p:cNvSpPr>
            <a:spLocks noGrp="1"/>
          </p:cNvSpPr>
          <p:nvPr>
            <p:ph type="body" idx="1"/>
          </p:nvPr>
        </p:nvSpPr>
        <p:spPr>
          <a:xfrm>
            <a:off x="1562100" y="2679700"/>
            <a:ext cx="4242611" cy="645001"/>
          </a:xfrm>
        </p:spPr>
        <p:txBody>
          <a:bodyPr/>
          <a:lstStyle/>
          <a:p>
            <a:r>
              <a:rPr lang="en-US" dirty="0"/>
              <a:t>COMPARISON POINT 1</a:t>
            </a:r>
          </a:p>
        </p:txBody>
      </p:sp>
      <p:sp>
        <p:nvSpPr>
          <p:cNvPr id="17" name="Content Placeholder 16">
            <a:extLst>
              <a:ext uri="{FF2B5EF4-FFF2-40B4-BE49-F238E27FC236}">
                <a16:creationId xmlns:a16="http://schemas.microsoft.com/office/drawing/2014/main" id="{ECAD5706-E9F8-6746-8560-1CC21AA84A8A}"/>
              </a:ext>
            </a:extLst>
          </p:cNvPr>
          <p:cNvSpPr>
            <a:spLocks noGrp="1"/>
          </p:cNvSpPr>
          <p:nvPr>
            <p:ph sz="half" idx="2"/>
          </p:nvPr>
        </p:nvSpPr>
        <p:spPr>
          <a:xfrm>
            <a:off x="1562100" y="3324700"/>
            <a:ext cx="4242611" cy="3304699"/>
          </a:xfrm>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49" name="Graphic 48" descr="Add">
            <a:extLst>
              <a:ext uri="{FF2B5EF4-FFF2-40B4-BE49-F238E27FC236}">
                <a16:creationId xmlns:a16="http://schemas.microsoft.com/office/drawing/2014/main" id="{3F34C7F2-79E3-9A4F-8CF6-041586EECA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689" y="2791500"/>
            <a:ext cx="322500" cy="322500"/>
          </a:xfrm>
          <a:prstGeom prst="rect">
            <a:avLst/>
          </a:prstGeom>
        </p:spPr>
      </p:pic>
      <p:sp>
        <p:nvSpPr>
          <p:cNvPr id="10" name="Text Placeholder 9">
            <a:extLst>
              <a:ext uri="{FF2B5EF4-FFF2-40B4-BE49-F238E27FC236}">
                <a16:creationId xmlns:a16="http://schemas.microsoft.com/office/drawing/2014/main" id="{31D4FCDA-D49E-6548-BE42-519A15A8AFF9}"/>
              </a:ext>
            </a:extLst>
          </p:cNvPr>
          <p:cNvSpPr>
            <a:spLocks noGrp="1"/>
          </p:cNvSpPr>
          <p:nvPr>
            <p:ph type="body" sz="quarter" idx="3"/>
          </p:nvPr>
        </p:nvSpPr>
        <p:spPr>
          <a:xfrm>
            <a:off x="7467601" y="2679700"/>
            <a:ext cx="4072192" cy="645001"/>
          </a:xfrm>
        </p:spPr>
        <p:txBody>
          <a:bodyPr/>
          <a:lstStyle/>
          <a:p>
            <a:r>
              <a:rPr lang="en-US" dirty="0"/>
              <a:t>COMPARISON POINT 2</a:t>
            </a:r>
          </a:p>
        </p:txBody>
      </p:sp>
      <p:sp>
        <p:nvSpPr>
          <p:cNvPr id="13" name="Content Placeholder 12">
            <a:extLst>
              <a:ext uri="{FF2B5EF4-FFF2-40B4-BE49-F238E27FC236}">
                <a16:creationId xmlns:a16="http://schemas.microsoft.com/office/drawing/2014/main" id="{B8E676E3-FB1C-634E-A9D8-18085C984F54}"/>
              </a:ext>
            </a:extLst>
          </p:cNvPr>
          <p:cNvSpPr>
            <a:spLocks noGrp="1"/>
          </p:cNvSpPr>
          <p:nvPr>
            <p:ph sz="quarter" idx="4"/>
          </p:nvPr>
        </p:nvSpPr>
        <p:spPr>
          <a:xfrm>
            <a:off x="7467601" y="3324700"/>
            <a:ext cx="4072192" cy="3304699"/>
          </a:xfrm>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Tree>
    <p:extLst>
      <p:ext uri="{BB962C8B-B14F-4D97-AF65-F5344CB8AC3E}">
        <p14:creationId xmlns:p14="http://schemas.microsoft.com/office/powerpoint/2010/main" val="200531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6790780" y="839972"/>
            <a:ext cx="4767262" cy="1342045"/>
          </a:xfrm>
        </p:spPr>
        <p:txBody>
          <a:bodyPr/>
          <a:lstStyle/>
          <a:p>
            <a:r>
              <a:rPr lang="en-US" dirty="0"/>
              <a:t>TITLE GOES</a:t>
            </a:r>
            <a:br>
              <a:rPr lang="en-US" dirty="0"/>
            </a:br>
            <a:r>
              <a:rPr lang="en-US" dirty="0"/>
              <a:t>HERE</a:t>
            </a:r>
          </a:p>
        </p:txBody>
      </p:sp>
      <p:sp>
        <p:nvSpPr>
          <p:cNvPr id="2" name="Footer Placeholder 1">
            <a:extLst>
              <a:ext uri="{FF2B5EF4-FFF2-40B4-BE49-F238E27FC236}">
                <a16:creationId xmlns:a16="http://schemas.microsoft.com/office/drawing/2014/main" id="{B3F33CE0-324F-20B5-17F7-340D4EF1AB25}"/>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9" name="Text Placeholder 8">
            <a:extLst>
              <a:ext uri="{FF2B5EF4-FFF2-40B4-BE49-F238E27FC236}">
                <a16:creationId xmlns:a16="http://schemas.microsoft.com/office/drawing/2014/main" id="{B93DB58A-52A5-8A21-BB00-5C97C1276CD4}"/>
              </a:ext>
            </a:extLst>
          </p:cNvPr>
          <p:cNvSpPr>
            <a:spLocks noGrp="1"/>
          </p:cNvSpPr>
          <p:nvPr>
            <p:ph type="body" sz="quarter" idx="16"/>
          </p:nvPr>
        </p:nvSpPr>
        <p:spPr/>
        <p:txBody>
          <a:bodyPr/>
          <a:lstStyle/>
          <a:p>
            <a:r>
              <a:rPr lang="en-US" dirty="0"/>
              <a:t>m</a:t>
            </a:r>
          </a:p>
        </p:txBody>
      </p:sp>
      <p:graphicFrame>
        <p:nvGraphicFramePr>
          <p:cNvPr id="11" name="Chart 3" descr="Chart&#10;">
            <a:extLst>
              <a:ext uri="{FF2B5EF4-FFF2-40B4-BE49-F238E27FC236}">
                <a16:creationId xmlns:a16="http://schemas.microsoft.com/office/drawing/2014/main" id="{B5F670E4-3406-294C-82F8-C8DEF2678A09}"/>
              </a:ext>
            </a:extLst>
          </p:cNvPr>
          <p:cNvGraphicFramePr>
            <a:graphicFrameLocks noGrp="1"/>
          </p:cNvGraphicFramePr>
          <p:nvPr>
            <p:ph sz="quarter" idx="10"/>
            <p:extLst>
              <p:ext uri="{D42A27DB-BD31-4B8C-83A1-F6EECF244321}">
                <p14:modId xmlns:p14="http://schemas.microsoft.com/office/powerpoint/2010/main" val="1929502386"/>
              </p:ext>
            </p:extLst>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a:xfrm>
            <a:off x="6790780" y="2247679"/>
            <a:ext cx="4767262" cy="602887"/>
          </a:xfrm>
        </p:spPr>
        <p:txBody>
          <a:bodyPr/>
          <a:lstStyle/>
          <a:p>
            <a:r>
              <a:rPr lang="en-US" dirty="0"/>
              <a:t>SUBTITLE HERE</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a:xfrm>
            <a:off x="6790780" y="3019352"/>
            <a:ext cx="4767262" cy="3099153"/>
          </a:xfrm>
        </p:spPr>
        <p:txBody>
          <a:bodyPr/>
          <a:lstStyle/>
          <a:p>
            <a:pPr marL="0" lv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a:p>
            <a:endParaRPr lang="en-US" dirty="0"/>
          </a:p>
        </p:txBody>
      </p:sp>
    </p:spTree>
    <p:extLst>
      <p:ext uri="{BB962C8B-B14F-4D97-AF65-F5344CB8AC3E}">
        <p14:creationId xmlns:p14="http://schemas.microsoft.com/office/powerpoint/2010/main" val="67522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838200" y="0"/>
            <a:ext cx="10896600" cy="1226916"/>
          </a:xfrm>
        </p:spPr>
        <p:txBody>
          <a:bodyPr/>
          <a:lstStyle/>
          <a:p>
            <a:r>
              <a:rPr lang="en-US" dirty="0"/>
              <a:t>PRICING TABLES</a:t>
            </a:r>
          </a:p>
        </p:txBody>
      </p:sp>
      <p:sp>
        <p:nvSpPr>
          <p:cNvPr id="2" name="Footer Placeholder 1">
            <a:extLst>
              <a:ext uri="{FF2B5EF4-FFF2-40B4-BE49-F238E27FC236}">
                <a16:creationId xmlns:a16="http://schemas.microsoft.com/office/drawing/2014/main" id="{626E21E7-B3EB-5C57-2F33-B2E161EA7426}"/>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31" name="Text Placeholder 30">
            <a:extLst>
              <a:ext uri="{FF2B5EF4-FFF2-40B4-BE49-F238E27FC236}">
                <a16:creationId xmlns:a16="http://schemas.microsoft.com/office/drawing/2014/main" id="{3EC3ED20-CB76-1340-0B2F-8087663A25FC}"/>
              </a:ext>
            </a:extLst>
          </p:cNvPr>
          <p:cNvSpPr>
            <a:spLocks noGrp="1"/>
          </p:cNvSpPr>
          <p:nvPr>
            <p:ph type="body" sz="quarter" idx="16"/>
          </p:nvPr>
        </p:nvSpPr>
        <p:spPr/>
        <p:txBody>
          <a:bodyPr/>
          <a:lstStyle/>
          <a:p>
            <a:r>
              <a:rPr lang="en-US" dirty="0"/>
              <a:t>M</a:t>
            </a:r>
          </a:p>
        </p:txBody>
      </p:sp>
      <p:sp>
        <p:nvSpPr>
          <p:cNvPr id="13" name="Text Placeholder 12">
            <a:extLst>
              <a:ext uri="{FF2B5EF4-FFF2-40B4-BE49-F238E27FC236}">
                <a16:creationId xmlns:a16="http://schemas.microsoft.com/office/drawing/2014/main" id="{D8714EE5-8E15-6B41-9518-644A043BB8FC}"/>
              </a:ext>
            </a:extLst>
          </p:cNvPr>
          <p:cNvSpPr>
            <a:spLocks noGrp="1"/>
          </p:cNvSpPr>
          <p:nvPr>
            <p:ph type="body" sz="quarter" idx="12"/>
          </p:nvPr>
        </p:nvSpPr>
        <p:spPr>
          <a:xfrm>
            <a:off x="838200" y="1175657"/>
            <a:ext cx="10896600" cy="320447"/>
          </a:xfrm>
        </p:spPr>
        <p:txBody>
          <a:bodyPr/>
          <a:lstStyle/>
          <a:p>
            <a:r>
              <a:rPr lang="en-US" dirty="0"/>
              <a:t>SUBTITLE HERE</a:t>
            </a:r>
          </a:p>
        </p:txBody>
      </p:sp>
      <p:graphicFrame>
        <p:nvGraphicFramePr>
          <p:cNvPr id="12" name="Table 2" descr="Table">
            <a:extLst>
              <a:ext uri="{FF2B5EF4-FFF2-40B4-BE49-F238E27FC236}">
                <a16:creationId xmlns:a16="http://schemas.microsoft.com/office/drawing/2014/main" id="{6B27A8E2-B17E-3949-8E3A-8111DF5F8DF8}"/>
              </a:ext>
            </a:extLst>
          </p:cNvPr>
          <p:cNvGraphicFramePr>
            <a:graphicFrameLocks noGrp="1"/>
          </p:cNvGraphicFramePr>
          <p:nvPr>
            <p:ph sz="quarter" idx="10"/>
            <p:extLst>
              <p:ext uri="{D42A27DB-BD31-4B8C-83A1-F6EECF244321}">
                <p14:modId xmlns:p14="http://schemas.microsoft.com/office/powerpoint/2010/main" val="2961672407"/>
              </p:ext>
            </p:extLst>
          </p:nvPr>
        </p:nvGraphicFramePr>
        <p:xfrm>
          <a:off x="838200" y="1690688"/>
          <a:ext cx="10896924" cy="4879281"/>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2369">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557125802"/>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055255528"/>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1449646690"/>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173117077"/>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4397074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663314759"/>
                  </a:ext>
                </a:extLst>
              </a:tr>
            </a:tbl>
          </a:graphicData>
        </a:graphic>
      </p:graphicFrame>
    </p:spTree>
    <p:extLst>
      <p:ext uri="{BB962C8B-B14F-4D97-AF65-F5344CB8AC3E}">
        <p14:creationId xmlns:p14="http://schemas.microsoft.com/office/powerpoint/2010/main" val="11834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a:off x="8296179" y="5250600"/>
            <a:ext cx="3545503" cy="564335"/>
          </a:xfrm>
        </p:spPr>
        <p:txBody>
          <a:bodyPr>
            <a:normAutofit/>
          </a:bodyPr>
          <a:lstStyle/>
          <a:p>
            <a:r>
              <a:rPr lang="en-US" dirty="0"/>
              <a:t>TITLE GOES HERE</a:t>
            </a:r>
          </a:p>
        </p:txBody>
      </p:sp>
      <p:sp>
        <p:nvSpPr>
          <p:cNvPr id="2" name="Footer Placeholder 1">
            <a:extLst>
              <a:ext uri="{FF2B5EF4-FFF2-40B4-BE49-F238E27FC236}">
                <a16:creationId xmlns:a16="http://schemas.microsoft.com/office/drawing/2014/main" id="{28CC6A33-D7C4-25A6-4DED-AA8BFCACC6DB}"/>
              </a:ext>
            </a:extLst>
          </p:cNvPr>
          <p:cNvSpPr>
            <a:spLocks noGrp="1"/>
          </p:cNvSpPr>
          <p:nvPr>
            <p:ph type="ftr" sz="quarter" idx="17"/>
          </p:nvPr>
        </p:nvSpPr>
        <p:spPr>
          <a:xfrm rot="16200000">
            <a:off x="-678794" y="4213707"/>
            <a:ext cx="2194560" cy="283464"/>
          </a:xfrm>
        </p:spPr>
        <p:txBody>
          <a:bodyPr/>
          <a:lstStyle/>
          <a:p>
            <a:r>
              <a:rPr lang="en-US" dirty="0"/>
              <a:t>Margie's Travel</a:t>
            </a:r>
          </a:p>
        </p:txBody>
      </p:sp>
      <p:sp>
        <p:nvSpPr>
          <p:cNvPr id="15" name="Text Placeholder 14">
            <a:extLst>
              <a:ext uri="{FF2B5EF4-FFF2-40B4-BE49-F238E27FC236}">
                <a16:creationId xmlns:a16="http://schemas.microsoft.com/office/drawing/2014/main" id="{6067FF43-F3BE-0D21-5AB8-68D6310C247F}"/>
              </a:ext>
            </a:extLst>
          </p:cNvPr>
          <p:cNvSpPr>
            <a:spLocks noGrp="1"/>
          </p:cNvSpPr>
          <p:nvPr>
            <p:ph type="body" sz="quarter" idx="16"/>
          </p:nvPr>
        </p:nvSpPr>
        <p:spPr/>
        <p:txBody>
          <a:bodyPr/>
          <a:lstStyle/>
          <a:p>
            <a:r>
              <a:rPr lang="en-US" dirty="0"/>
              <a:t>m</a:t>
            </a:r>
          </a:p>
        </p:txBody>
      </p:sp>
      <p:pic>
        <p:nvPicPr>
          <p:cNvPr id="5" name="Picture Placeholder 4" descr="Woman Kayaking ">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t="4698" b="4698"/>
          <a:stretch/>
        </p:blipFill>
        <p:spPr>
          <a:xfrm>
            <a:off x="838200" y="0"/>
            <a:ext cx="11353800" cy="6858000"/>
          </a:xfrm>
        </p:spPr>
      </p:pic>
      <p:sp>
        <p:nvSpPr>
          <p:cNvPr id="6" name="Text Placeholder 5">
            <a:extLst>
              <a:ext uri="{FF2B5EF4-FFF2-40B4-BE49-F238E27FC236}">
                <a16:creationId xmlns:a16="http://schemas.microsoft.com/office/drawing/2014/main" id="{9D8A0347-95CC-4E7E-B5B8-92D48FB28F1A}"/>
              </a:ext>
            </a:extLst>
          </p:cNvPr>
          <p:cNvSpPr>
            <a:spLocks noGrp="1"/>
          </p:cNvSpPr>
          <p:nvPr>
            <p:ph type="body" sz="quarter" idx="11"/>
          </p:nvPr>
        </p:nvSpPr>
        <p:spPr>
          <a:xfrm>
            <a:off x="8281989" y="5829950"/>
            <a:ext cx="3558320" cy="628650"/>
          </a:xfrm>
        </p:spPr>
        <p:txBody>
          <a:bodyPr>
            <a:normAutofit fontScale="92500"/>
          </a:bodyPr>
          <a:lstStyle/>
          <a:p>
            <a:r>
              <a:rPr lang="en-US" dirty="0"/>
              <a:t>Lorem ipsum dolor sit amet, consectetur adipiscing elit. Ut gravida eros erat. Proin a tellus sed risus lobortis sagittis </a:t>
            </a:r>
          </a:p>
          <a:p>
            <a:endParaRPr lang="en-US" dirty="0"/>
          </a:p>
        </p:txBody>
      </p:sp>
    </p:spTree>
    <p:extLst>
      <p:ext uri="{BB962C8B-B14F-4D97-AF65-F5344CB8AC3E}">
        <p14:creationId xmlns:p14="http://schemas.microsoft.com/office/powerpoint/2010/main" val="2794892624"/>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vel Presentation_win32_v2" id="{1F3BE848-A059-4AF4-89B2-3C575AFD7A20}" vid="{A68E0537-505F-4C11-B0E8-DA8640CB4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88F49E-C42F-4822-8376-318FB5D7679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ED8A25-70CA-4AFB-A0DB-C391ACAAD2C4}">
  <ds:schemaRefs>
    <ds:schemaRef ds:uri="http://schemas.microsoft.com/sharepoint/v3/contenttype/forms"/>
  </ds:schemaRefs>
</ds:datastoreItem>
</file>

<file path=customXml/itemProps3.xml><?xml version="1.0" encoding="utf-8"?>
<ds:datastoreItem xmlns:ds="http://schemas.openxmlformats.org/officeDocument/2006/customXml" ds:itemID="{1AC5179A-B9B5-4229-BCDD-2E1CD5D34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presentation</Template>
  <TotalTime>0</TotalTime>
  <Words>850</Words>
  <Application>Microsoft Office PowerPoint</Application>
  <PresentationFormat>Widescreen</PresentationFormat>
  <Paragraphs>95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Bebas</vt:lpstr>
      <vt:lpstr>Gill Sans Light</vt:lpstr>
      <vt:lpstr>Helvetica Light</vt:lpstr>
      <vt:lpstr>Arial</vt:lpstr>
      <vt:lpstr>Calibri</vt:lpstr>
      <vt:lpstr>Gill Sans MT</vt:lpstr>
      <vt:lpstr>Gill Sans Nova Light</vt:lpstr>
      <vt:lpstr>Office Theme</vt:lpstr>
      <vt:lpstr>MARGIE’S  TRAVEL</vt:lpstr>
      <vt:lpstr>DIVIDER TITLE GOES HERE</vt:lpstr>
      <vt:lpstr>DIVIDER TITLE GOES HERE </vt:lpstr>
      <vt:lpstr>TITLE GOES HERE 1</vt:lpstr>
      <vt:lpstr>TITLE GOES HERE II</vt:lpstr>
      <vt:lpstr>Comparison slide</vt:lpstr>
      <vt:lpstr>TITLE GOES HERE</vt:lpstr>
      <vt:lpstr>PRICING TABLES</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Shreyash Jadhav</dc:creator>
  <cp:lastModifiedBy>Shreyash Jadhav</cp:lastModifiedBy>
  <cp:revision>1</cp:revision>
  <dcterms:created xsi:type="dcterms:W3CDTF">2024-11-14T10:20:42Z</dcterms:created>
  <dcterms:modified xsi:type="dcterms:W3CDTF">2024-11-14T10:21:39Z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