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47585-5D6F-4F22-A6E9-BD41C75FC45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E0F123-1667-4666-AB8E-292ABFF27EFC}">
      <dgm:prSet phldrT="[Text]" custT="1"/>
      <dgm:spPr/>
      <dgm:t>
        <a:bodyPr/>
        <a:lstStyle/>
        <a:p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Documents</a:t>
          </a:r>
          <a:endParaRPr lang="en-US" sz="32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9D70A015-16A4-4910-89AD-74CBAF175688}" type="parTrans" cxnId="{A7C04E94-EDFE-439F-8D22-FEBAF3DE673A}">
      <dgm:prSet/>
      <dgm:spPr/>
      <dgm:t>
        <a:bodyPr/>
        <a:lstStyle/>
        <a:p>
          <a:endParaRPr lang="en-US"/>
        </a:p>
      </dgm:t>
    </dgm:pt>
    <dgm:pt modelId="{A89BDC5A-9F5D-43E6-880E-4F081F01F9B6}" type="sibTrans" cxnId="{A7C04E94-EDFE-439F-8D22-FEBAF3DE673A}">
      <dgm:prSet/>
      <dgm:spPr/>
      <dgm:t>
        <a:bodyPr/>
        <a:lstStyle/>
        <a:p>
          <a:endParaRPr lang="en-US"/>
        </a:p>
      </dgm:t>
    </dgm:pt>
    <dgm:pt modelId="{82F7EAD2-74B9-4B2B-A3C4-3ABB1A30B84D}">
      <dgm:prSet phldrT="[Text]" custT="1"/>
      <dgm:spPr/>
      <dgm:t>
        <a:bodyPr/>
        <a:lstStyle/>
        <a:p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Preprocessing</a:t>
          </a:r>
          <a:endParaRPr lang="en-US" sz="2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0156594D-BB22-4498-A390-8991F8A53DD5}" type="parTrans" cxnId="{E2ACE68A-D49E-4899-AE3C-0D7667A54ECD}">
      <dgm:prSet/>
      <dgm:spPr/>
      <dgm:t>
        <a:bodyPr/>
        <a:lstStyle/>
        <a:p>
          <a:endParaRPr lang="en-US"/>
        </a:p>
      </dgm:t>
    </dgm:pt>
    <dgm:pt modelId="{96FFE492-DAE8-4ECF-9A2F-794F61C5CBFA}" type="sibTrans" cxnId="{E2ACE68A-D49E-4899-AE3C-0D7667A54ECD}">
      <dgm:prSet/>
      <dgm:spPr/>
      <dgm:t>
        <a:bodyPr/>
        <a:lstStyle/>
        <a:p>
          <a:endParaRPr lang="en-US"/>
        </a:p>
      </dgm:t>
    </dgm:pt>
    <dgm:pt modelId="{F8AF9BE6-7130-4CB4-9DB8-6322540B31AA}">
      <dgm:prSet phldrT="[Text]" custT="1"/>
      <dgm:spPr/>
      <dgm:t>
        <a:bodyPr/>
        <a:lstStyle/>
        <a:p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Model</a:t>
          </a:r>
          <a:r>
            <a:rPr lang="en-US" sz="3800" kern="1200" dirty="0" smtClean="0"/>
            <a:t>	</a:t>
          </a:r>
          <a:endParaRPr lang="en-US" sz="3800" kern="1200" dirty="0"/>
        </a:p>
      </dgm:t>
    </dgm:pt>
    <dgm:pt modelId="{340AC97E-EEAB-4587-AA32-7C3C0FAF7119}" type="parTrans" cxnId="{035F60FF-1796-4C4B-B475-E9D9ED0A876C}">
      <dgm:prSet/>
      <dgm:spPr/>
      <dgm:t>
        <a:bodyPr/>
        <a:lstStyle/>
        <a:p>
          <a:endParaRPr lang="en-US"/>
        </a:p>
      </dgm:t>
    </dgm:pt>
    <dgm:pt modelId="{B2E27613-D67A-4F5A-A2D3-39613E5CDD4D}" type="sibTrans" cxnId="{035F60FF-1796-4C4B-B475-E9D9ED0A876C}">
      <dgm:prSet/>
      <dgm:spPr/>
      <dgm:t>
        <a:bodyPr/>
        <a:lstStyle/>
        <a:p>
          <a:endParaRPr lang="en-US"/>
        </a:p>
      </dgm:t>
    </dgm:pt>
    <dgm:pt modelId="{65F8485B-11CC-4F4A-B497-C59329943F85}">
      <dgm:prSet custT="1"/>
      <dgm:spPr/>
      <dgm:t>
        <a:bodyPr/>
        <a:lstStyle/>
        <a:p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Evaluation</a:t>
          </a:r>
          <a:endParaRPr lang="en-US" sz="2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ECA18C91-E1D9-443F-BC4F-A8752BBD0847}" type="parTrans" cxnId="{0C183485-237A-43A4-9234-5E118D544412}">
      <dgm:prSet/>
      <dgm:spPr/>
      <dgm:t>
        <a:bodyPr/>
        <a:lstStyle/>
        <a:p>
          <a:endParaRPr lang="en-US"/>
        </a:p>
      </dgm:t>
    </dgm:pt>
    <dgm:pt modelId="{B9B91588-F1BE-4925-959F-1EE149687FAF}" type="sibTrans" cxnId="{0C183485-237A-43A4-9234-5E118D544412}">
      <dgm:prSet/>
      <dgm:spPr/>
      <dgm:t>
        <a:bodyPr/>
        <a:lstStyle/>
        <a:p>
          <a:endParaRPr lang="en-US"/>
        </a:p>
      </dgm:t>
    </dgm:pt>
    <dgm:pt modelId="{1AD81B22-24E2-49B8-8F63-53E1D788EF7E}">
      <dgm:prSet custT="1"/>
      <dgm:spPr/>
      <dgm:t>
        <a:bodyPr/>
        <a:lstStyle/>
        <a:p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Visualize</a:t>
          </a:r>
          <a:endParaRPr lang="en-US" sz="2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5255A807-9039-47BE-8159-2D34A2C6548C}" type="parTrans" cxnId="{C03C7DED-3DE7-4D28-9B6B-5BCFB2D7555B}">
      <dgm:prSet/>
      <dgm:spPr/>
      <dgm:t>
        <a:bodyPr/>
        <a:lstStyle/>
        <a:p>
          <a:endParaRPr lang="en-US"/>
        </a:p>
      </dgm:t>
    </dgm:pt>
    <dgm:pt modelId="{EF385F0F-D376-4E25-A18D-3641E275C86B}" type="sibTrans" cxnId="{C03C7DED-3DE7-4D28-9B6B-5BCFB2D7555B}">
      <dgm:prSet/>
      <dgm:spPr/>
      <dgm:t>
        <a:bodyPr/>
        <a:lstStyle/>
        <a:p>
          <a:endParaRPr lang="en-US"/>
        </a:p>
      </dgm:t>
    </dgm:pt>
    <dgm:pt modelId="{06E01D1C-63E6-4136-934B-B12B884AB1EF}" type="pres">
      <dgm:prSet presAssocID="{FD647585-5D6F-4F22-A6E9-BD41C75FC453}" presName="outerComposite" presStyleCnt="0">
        <dgm:presLayoutVars>
          <dgm:chMax val="5"/>
          <dgm:dir/>
          <dgm:resizeHandles val="exact"/>
        </dgm:presLayoutVars>
      </dgm:prSet>
      <dgm:spPr/>
    </dgm:pt>
    <dgm:pt modelId="{5BA4FB94-04EF-45FD-BB6C-7F2BE95BEF42}" type="pres">
      <dgm:prSet presAssocID="{FD647585-5D6F-4F22-A6E9-BD41C75FC453}" presName="dummyMaxCanvas" presStyleCnt="0">
        <dgm:presLayoutVars/>
      </dgm:prSet>
      <dgm:spPr/>
    </dgm:pt>
    <dgm:pt modelId="{8927064C-5AC2-4A90-84C6-77685AB0569A}" type="pres">
      <dgm:prSet presAssocID="{FD647585-5D6F-4F22-A6E9-BD41C75FC453}" presName="FiveNodes_1" presStyleLbl="node1" presStyleIdx="0" presStyleCnt="5">
        <dgm:presLayoutVars>
          <dgm:bulletEnabled val="1"/>
        </dgm:presLayoutVars>
      </dgm:prSet>
      <dgm:spPr/>
    </dgm:pt>
    <dgm:pt modelId="{D33554F9-61A9-4BB5-9929-0EBE5C1E2805}" type="pres">
      <dgm:prSet presAssocID="{FD647585-5D6F-4F22-A6E9-BD41C75FC453}" presName="FiveNodes_2" presStyleLbl="node1" presStyleIdx="1" presStyleCnt="5">
        <dgm:presLayoutVars>
          <dgm:bulletEnabled val="1"/>
        </dgm:presLayoutVars>
      </dgm:prSet>
      <dgm:spPr/>
    </dgm:pt>
    <dgm:pt modelId="{A0AB286A-4B11-4D53-84D3-AB5F4DF89C43}" type="pres">
      <dgm:prSet presAssocID="{FD647585-5D6F-4F22-A6E9-BD41C75FC453}" presName="FiveNodes_3" presStyleLbl="node1" presStyleIdx="2" presStyleCnt="5">
        <dgm:presLayoutVars>
          <dgm:bulletEnabled val="1"/>
        </dgm:presLayoutVars>
      </dgm:prSet>
      <dgm:spPr/>
    </dgm:pt>
    <dgm:pt modelId="{02F5B08B-D907-4906-93C2-370B4A24FF73}" type="pres">
      <dgm:prSet presAssocID="{FD647585-5D6F-4F22-A6E9-BD41C75FC453}" presName="FiveNodes_4" presStyleLbl="node1" presStyleIdx="3" presStyleCnt="5">
        <dgm:presLayoutVars>
          <dgm:bulletEnabled val="1"/>
        </dgm:presLayoutVars>
      </dgm:prSet>
      <dgm:spPr/>
    </dgm:pt>
    <dgm:pt modelId="{656C848A-2FBF-4249-8F6B-FFD4B498A4C0}" type="pres">
      <dgm:prSet presAssocID="{FD647585-5D6F-4F22-A6E9-BD41C75FC45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9C9EC-AA0C-49B2-A1CC-0F689ED7AFE9}" type="pres">
      <dgm:prSet presAssocID="{FD647585-5D6F-4F22-A6E9-BD41C75FC453}" presName="FiveConn_1-2" presStyleLbl="fgAccFollowNode1" presStyleIdx="0" presStyleCnt="4">
        <dgm:presLayoutVars>
          <dgm:bulletEnabled val="1"/>
        </dgm:presLayoutVars>
      </dgm:prSet>
      <dgm:spPr/>
    </dgm:pt>
    <dgm:pt modelId="{BD8021D8-04E0-4F43-A910-06587B077A30}" type="pres">
      <dgm:prSet presAssocID="{FD647585-5D6F-4F22-A6E9-BD41C75FC453}" presName="FiveConn_2-3" presStyleLbl="fgAccFollowNode1" presStyleIdx="1" presStyleCnt="4">
        <dgm:presLayoutVars>
          <dgm:bulletEnabled val="1"/>
        </dgm:presLayoutVars>
      </dgm:prSet>
      <dgm:spPr/>
    </dgm:pt>
    <dgm:pt modelId="{BCA83242-8B7C-4B84-91AB-2A3A2D5D7993}" type="pres">
      <dgm:prSet presAssocID="{FD647585-5D6F-4F22-A6E9-BD41C75FC453}" presName="FiveConn_3-4" presStyleLbl="fgAccFollowNode1" presStyleIdx="2" presStyleCnt="4">
        <dgm:presLayoutVars>
          <dgm:bulletEnabled val="1"/>
        </dgm:presLayoutVars>
      </dgm:prSet>
      <dgm:spPr/>
    </dgm:pt>
    <dgm:pt modelId="{3DD3946E-5DEA-4FF9-9BAD-3C427339A35A}" type="pres">
      <dgm:prSet presAssocID="{FD647585-5D6F-4F22-A6E9-BD41C75FC453}" presName="FiveConn_4-5" presStyleLbl="fgAccFollowNode1" presStyleIdx="3" presStyleCnt="4">
        <dgm:presLayoutVars>
          <dgm:bulletEnabled val="1"/>
        </dgm:presLayoutVars>
      </dgm:prSet>
      <dgm:spPr/>
    </dgm:pt>
    <dgm:pt modelId="{6AAFFE28-675E-41B1-81F3-716359672A44}" type="pres">
      <dgm:prSet presAssocID="{FD647585-5D6F-4F22-A6E9-BD41C75FC453}" presName="FiveNodes_1_text" presStyleLbl="node1" presStyleIdx="4" presStyleCnt="5">
        <dgm:presLayoutVars>
          <dgm:bulletEnabled val="1"/>
        </dgm:presLayoutVars>
      </dgm:prSet>
      <dgm:spPr/>
    </dgm:pt>
    <dgm:pt modelId="{059AA6A5-58E7-4A56-A930-D1EECC68BAFE}" type="pres">
      <dgm:prSet presAssocID="{FD647585-5D6F-4F22-A6E9-BD41C75FC453}" presName="FiveNodes_2_text" presStyleLbl="node1" presStyleIdx="4" presStyleCnt="5">
        <dgm:presLayoutVars>
          <dgm:bulletEnabled val="1"/>
        </dgm:presLayoutVars>
      </dgm:prSet>
      <dgm:spPr/>
    </dgm:pt>
    <dgm:pt modelId="{5A9AE6F6-6712-4EC1-85DA-E681DE33F8BF}" type="pres">
      <dgm:prSet presAssocID="{FD647585-5D6F-4F22-A6E9-BD41C75FC453}" presName="FiveNodes_3_text" presStyleLbl="node1" presStyleIdx="4" presStyleCnt="5">
        <dgm:presLayoutVars>
          <dgm:bulletEnabled val="1"/>
        </dgm:presLayoutVars>
      </dgm:prSet>
      <dgm:spPr/>
    </dgm:pt>
    <dgm:pt modelId="{2C5EA8A7-11C8-4781-BB16-80A6C4D4966D}" type="pres">
      <dgm:prSet presAssocID="{FD647585-5D6F-4F22-A6E9-BD41C75FC453}" presName="FiveNodes_4_text" presStyleLbl="node1" presStyleIdx="4" presStyleCnt="5">
        <dgm:presLayoutVars>
          <dgm:bulletEnabled val="1"/>
        </dgm:presLayoutVars>
      </dgm:prSet>
      <dgm:spPr/>
    </dgm:pt>
    <dgm:pt modelId="{05C22E25-B414-4377-9985-539DDA34BE30}" type="pres">
      <dgm:prSet presAssocID="{FD647585-5D6F-4F22-A6E9-BD41C75FC45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5AE5F-C5C5-4305-8BC2-13D340B96172}" type="presOf" srcId="{65F8485B-11CC-4F4A-B497-C59329943F85}" destId="{2C5EA8A7-11C8-4781-BB16-80A6C4D4966D}" srcOrd="1" destOrd="0" presId="urn:microsoft.com/office/officeart/2005/8/layout/vProcess5"/>
    <dgm:cxn modelId="{91D29D23-D1D2-4037-A7B0-2D213DA7291E}" type="presOf" srcId="{96FFE492-DAE8-4ECF-9A2F-794F61C5CBFA}" destId="{BD8021D8-04E0-4F43-A910-06587B077A30}" srcOrd="0" destOrd="0" presId="urn:microsoft.com/office/officeart/2005/8/layout/vProcess5"/>
    <dgm:cxn modelId="{590ED35E-6119-4F4E-9767-7BDE5DD8661F}" type="presOf" srcId="{A89BDC5A-9F5D-43E6-880E-4F081F01F9B6}" destId="{AC19C9EC-AA0C-49B2-A1CC-0F689ED7AFE9}" srcOrd="0" destOrd="0" presId="urn:microsoft.com/office/officeart/2005/8/layout/vProcess5"/>
    <dgm:cxn modelId="{35C2E46E-2EA8-49A6-BB12-651DC18CC632}" type="presOf" srcId="{B2E27613-D67A-4F5A-A2D3-39613E5CDD4D}" destId="{BCA83242-8B7C-4B84-91AB-2A3A2D5D7993}" srcOrd="0" destOrd="0" presId="urn:microsoft.com/office/officeart/2005/8/layout/vProcess5"/>
    <dgm:cxn modelId="{6B8A9A45-1D31-4366-BAB0-A79642413E5C}" type="presOf" srcId="{1AD81B22-24E2-49B8-8F63-53E1D788EF7E}" destId="{05C22E25-B414-4377-9985-539DDA34BE30}" srcOrd="1" destOrd="0" presId="urn:microsoft.com/office/officeart/2005/8/layout/vProcess5"/>
    <dgm:cxn modelId="{408628F5-FD59-4BFD-915F-4C3D5F3749A4}" type="presOf" srcId="{E1E0F123-1667-4666-AB8E-292ABFF27EFC}" destId="{6AAFFE28-675E-41B1-81F3-716359672A44}" srcOrd="1" destOrd="0" presId="urn:microsoft.com/office/officeart/2005/8/layout/vProcess5"/>
    <dgm:cxn modelId="{BE561576-DBE1-4EF0-862A-8E9ECD87D526}" type="presOf" srcId="{65F8485B-11CC-4F4A-B497-C59329943F85}" destId="{02F5B08B-D907-4906-93C2-370B4A24FF73}" srcOrd="0" destOrd="0" presId="urn:microsoft.com/office/officeart/2005/8/layout/vProcess5"/>
    <dgm:cxn modelId="{E2ACE68A-D49E-4899-AE3C-0D7667A54ECD}" srcId="{FD647585-5D6F-4F22-A6E9-BD41C75FC453}" destId="{82F7EAD2-74B9-4B2B-A3C4-3ABB1A30B84D}" srcOrd="1" destOrd="0" parTransId="{0156594D-BB22-4498-A390-8991F8A53DD5}" sibTransId="{96FFE492-DAE8-4ECF-9A2F-794F61C5CBFA}"/>
    <dgm:cxn modelId="{7CEBFDC0-990B-4AB3-81B6-EA2ABAECEB48}" type="presOf" srcId="{E1E0F123-1667-4666-AB8E-292ABFF27EFC}" destId="{8927064C-5AC2-4A90-84C6-77685AB0569A}" srcOrd="0" destOrd="0" presId="urn:microsoft.com/office/officeart/2005/8/layout/vProcess5"/>
    <dgm:cxn modelId="{1D74B46C-F27B-4B9F-B1AD-0E01306B75AC}" type="presOf" srcId="{F8AF9BE6-7130-4CB4-9DB8-6322540B31AA}" destId="{5A9AE6F6-6712-4EC1-85DA-E681DE33F8BF}" srcOrd="1" destOrd="0" presId="urn:microsoft.com/office/officeart/2005/8/layout/vProcess5"/>
    <dgm:cxn modelId="{DFA13440-D360-4247-8D3D-87FBC23521B7}" type="presOf" srcId="{82F7EAD2-74B9-4B2B-A3C4-3ABB1A30B84D}" destId="{059AA6A5-58E7-4A56-A930-D1EECC68BAFE}" srcOrd="1" destOrd="0" presId="urn:microsoft.com/office/officeart/2005/8/layout/vProcess5"/>
    <dgm:cxn modelId="{C03C7DED-3DE7-4D28-9B6B-5BCFB2D7555B}" srcId="{FD647585-5D6F-4F22-A6E9-BD41C75FC453}" destId="{1AD81B22-24E2-49B8-8F63-53E1D788EF7E}" srcOrd="4" destOrd="0" parTransId="{5255A807-9039-47BE-8159-2D34A2C6548C}" sibTransId="{EF385F0F-D376-4E25-A18D-3641E275C86B}"/>
    <dgm:cxn modelId="{A7C04E94-EDFE-439F-8D22-FEBAF3DE673A}" srcId="{FD647585-5D6F-4F22-A6E9-BD41C75FC453}" destId="{E1E0F123-1667-4666-AB8E-292ABFF27EFC}" srcOrd="0" destOrd="0" parTransId="{9D70A015-16A4-4910-89AD-74CBAF175688}" sibTransId="{A89BDC5A-9F5D-43E6-880E-4F081F01F9B6}"/>
    <dgm:cxn modelId="{0C183485-237A-43A4-9234-5E118D544412}" srcId="{FD647585-5D6F-4F22-A6E9-BD41C75FC453}" destId="{65F8485B-11CC-4F4A-B497-C59329943F85}" srcOrd="3" destOrd="0" parTransId="{ECA18C91-E1D9-443F-BC4F-A8752BBD0847}" sibTransId="{B9B91588-F1BE-4925-959F-1EE149687FAF}"/>
    <dgm:cxn modelId="{3920F6F7-E846-4BAE-9CAD-1CC0002B62F2}" type="presOf" srcId="{FD647585-5D6F-4F22-A6E9-BD41C75FC453}" destId="{06E01D1C-63E6-4136-934B-B12B884AB1EF}" srcOrd="0" destOrd="0" presId="urn:microsoft.com/office/officeart/2005/8/layout/vProcess5"/>
    <dgm:cxn modelId="{82991169-3F4C-4035-AEA6-53E5A892E9C3}" type="presOf" srcId="{82F7EAD2-74B9-4B2B-A3C4-3ABB1A30B84D}" destId="{D33554F9-61A9-4BB5-9929-0EBE5C1E2805}" srcOrd="0" destOrd="0" presId="urn:microsoft.com/office/officeart/2005/8/layout/vProcess5"/>
    <dgm:cxn modelId="{4674D959-4817-460D-8AF1-E7FC6AB675B4}" type="presOf" srcId="{F8AF9BE6-7130-4CB4-9DB8-6322540B31AA}" destId="{A0AB286A-4B11-4D53-84D3-AB5F4DF89C43}" srcOrd="0" destOrd="0" presId="urn:microsoft.com/office/officeart/2005/8/layout/vProcess5"/>
    <dgm:cxn modelId="{035F60FF-1796-4C4B-B475-E9D9ED0A876C}" srcId="{FD647585-5D6F-4F22-A6E9-BD41C75FC453}" destId="{F8AF9BE6-7130-4CB4-9DB8-6322540B31AA}" srcOrd="2" destOrd="0" parTransId="{340AC97E-EEAB-4587-AA32-7C3C0FAF7119}" sibTransId="{B2E27613-D67A-4F5A-A2D3-39613E5CDD4D}"/>
    <dgm:cxn modelId="{11117045-19FA-4F0A-9E2C-2ED4EE9DD6F2}" type="presOf" srcId="{1AD81B22-24E2-49B8-8F63-53E1D788EF7E}" destId="{656C848A-2FBF-4249-8F6B-FFD4B498A4C0}" srcOrd="0" destOrd="0" presId="urn:microsoft.com/office/officeart/2005/8/layout/vProcess5"/>
    <dgm:cxn modelId="{71BF79D0-3C95-4FBA-B7F4-363C42280105}" type="presOf" srcId="{B9B91588-F1BE-4925-959F-1EE149687FAF}" destId="{3DD3946E-5DEA-4FF9-9BAD-3C427339A35A}" srcOrd="0" destOrd="0" presId="urn:microsoft.com/office/officeart/2005/8/layout/vProcess5"/>
    <dgm:cxn modelId="{46A3440A-E1D3-485B-A32C-3D5484177D0B}" type="presParOf" srcId="{06E01D1C-63E6-4136-934B-B12B884AB1EF}" destId="{5BA4FB94-04EF-45FD-BB6C-7F2BE95BEF42}" srcOrd="0" destOrd="0" presId="urn:microsoft.com/office/officeart/2005/8/layout/vProcess5"/>
    <dgm:cxn modelId="{8136F7F5-19E4-4788-810A-8FF6BC51FBF8}" type="presParOf" srcId="{06E01D1C-63E6-4136-934B-B12B884AB1EF}" destId="{8927064C-5AC2-4A90-84C6-77685AB0569A}" srcOrd="1" destOrd="0" presId="urn:microsoft.com/office/officeart/2005/8/layout/vProcess5"/>
    <dgm:cxn modelId="{A6205944-863F-41FB-9CBB-CC85E0735507}" type="presParOf" srcId="{06E01D1C-63E6-4136-934B-B12B884AB1EF}" destId="{D33554F9-61A9-4BB5-9929-0EBE5C1E2805}" srcOrd="2" destOrd="0" presId="urn:microsoft.com/office/officeart/2005/8/layout/vProcess5"/>
    <dgm:cxn modelId="{18C47F61-ADB2-4007-9374-2EA29F97AA58}" type="presParOf" srcId="{06E01D1C-63E6-4136-934B-B12B884AB1EF}" destId="{A0AB286A-4B11-4D53-84D3-AB5F4DF89C43}" srcOrd="3" destOrd="0" presId="urn:microsoft.com/office/officeart/2005/8/layout/vProcess5"/>
    <dgm:cxn modelId="{707DB2D1-5C72-46C2-96C1-CFD9BBEFE1EE}" type="presParOf" srcId="{06E01D1C-63E6-4136-934B-B12B884AB1EF}" destId="{02F5B08B-D907-4906-93C2-370B4A24FF73}" srcOrd="4" destOrd="0" presId="urn:microsoft.com/office/officeart/2005/8/layout/vProcess5"/>
    <dgm:cxn modelId="{0236C0BE-BEF7-4D52-AEAD-26711AE48D72}" type="presParOf" srcId="{06E01D1C-63E6-4136-934B-B12B884AB1EF}" destId="{656C848A-2FBF-4249-8F6B-FFD4B498A4C0}" srcOrd="5" destOrd="0" presId="urn:microsoft.com/office/officeart/2005/8/layout/vProcess5"/>
    <dgm:cxn modelId="{80E2C850-5A76-483C-882B-33BAC2083563}" type="presParOf" srcId="{06E01D1C-63E6-4136-934B-B12B884AB1EF}" destId="{AC19C9EC-AA0C-49B2-A1CC-0F689ED7AFE9}" srcOrd="6" destOrd="0" presId="urn:microsoft.com/office/officeart/2005/8/layout/vProcess5"/>
    <dgm:cxn modelId="{820C357F-A68C-4ADB-A72B-3E99FA7BD2CB}" type="presParOf" srcId="{06E01D1C-63E6-4136-934B-B12B884AB1EF}" destId="{BD8021D8-04E0-4F43-A910-06587B077A30}" srcOrd="7" destOrd="0" presId="urn:microsoft.com/office/officeart/2005/8/layout/vProcess5"/>
    <dgm:cxn modelId="{4A2527B6-BA3C-4838-B3D5-0B31AA677A05}" type="presParOf" srcId="{06E01D1C-63E6-4136-934B-B12B884AB1EF}" destId="{BCA83242-8B7C-4B84-91AB-2A3A2D5D7993}" srcOrd="8" destOrd="0" presId="urn:microsoft.com/office/officeart/2005/8/layout/vProcess5"/>
    <dgm:cxn modelId="{D1E95C00-0DFE-49DA-A827-906581B1BDC7}" type="presParOf" srcId="{06E01D1C-63E6-4136-934B-B12B884AB1EF}" destId="{3DD3946E-5DEA-4FF9-9BAD-3C427339A35A}" srcOrd="9" destOrd="0" presId="urn:microsoft.com/office/officeart/2005/8/layout/vProcess5"/>
    <dgm:cxn modelId="{5331B8FE-C23B-4E7A-AEBB-C60C3A0C5B8A}" type="presParOf" srcId="{06E01D1C-63E6-4136-934B-B12B884AB1EF}" destId="{6AAFFE28-675E-41B1-81F3-716359672A44}" srcOrd="10" destOrd="0" presId="urn:microsoft.com/office/officeart/2005/8/layout/vProcess5"/>
    <dgm:cxn modelId="{F20FC504-CBC5-4D43-AA90-885FF43C70E0}" type="presParOf" srcId="{06E01D1C-63E6-4136-934B-B12B884AB1EF}" destId="{059AA6A5-58E7-4A56-A930-D1EECC68BAFE}" srcOrd="11" destOrd="0" presId="urn:microsoft.com/office/officeart/2005/8/layout/vProcess5"/>
    <dgm:cxn modelId="{303A5097-19A1-4D2D-AA7E-6E939E3A7002}" type="presParOf" srcId="{06E01D1C-63E6-4136-934B-B12B884AB1EF}" destId="{5A9AE6F6-6712-4EC1-85DA-E681DE33F8BF}" srcOrd="12" destOrd="0" presId="urn:microsoft.com/office/officeart/2005/8/layout/vProcess5"/>
    <dgm:cxn modelId="{D00B47F9-6F11-4C34-8741-D46EEBFDE974}" type="presParOf" srcId="{06E01D1C-63E6-4136-934B-B12B884AB1EF}" destId="{2C5EA8A7-11C8-4781-BB16-80A6C4D4966D}" srcOrd="13" destOrd="0" presId="urn:microsoft.com/office/officeart/2005/8/layout/vProcess5"/>
    <dgm:cxn modelId="{5D806EF8-DD0C-47BA-8967-A727F010103A}" type="presParOf" srcId="{06E01D1C-63E6-4136-934B-B12B884AB1EF}" destId="{05C22E25-B414-4377-9985-539DDA34BE3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46B7E-CD98-4D74-8633-FD2BA09A74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2BECAF5-11FA-459D-A0A3-12B9328D023D}">
      <dgm:prSet phldrT="[Text]" custT="1"/>
      <dgm:spPr/>
      <dgm:t>
        <a:bodyPr/>
        <a:lstStyle/>
        <a:p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Divided single text file into 2246 text documents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0579594E-2FE7-45BD-9BB5-AEF149548AF0}" type="parTrans" cxnId="{CF7F6A48-58D5-4D8C-BE8D-368F4C78795C}">
      <dgm:prSet/>
      <dgm:spPr/>
      <dgm:t>
        <a:bodyPr/>
        <a:lstStyle/>
        <a:p>
          <a:endParaRPr lang="en-US"/>
        </a:p>
      </dgm:t>
    </dgm:pt>
    <dgm:pt modelId="{531E93A3-4848-43BA-A4DD-79377D92B170}" type="sibTrans" cxnId="{CF7F6A48-58D5-4D8C-BE8D-368F4C78795C}">
      <dgm:prSet/>
      <dgm:spPr/>
      <dgm:t>
        <a:bodyPr/>
        <a:lstStyle/>
        <a:p>
          <a:endParaRPr lang="en-US"/>
        </a:p>
      </dgm:t>
    </dgm:pt>
    <dgm:pt modelId="{D5926732-7F74-4475-A188-C26630DA6191}">
      <dgm:prSet phldrT="[Text]" custT="1"/>
      <dgm:spPr/>
      <dgm:t>
        <a:bodyPr/>
        <a:lstStyle/>
        <a:p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Remove Non-ASCII values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A519B58D-7641-4C4B-A9B7-1F9C79EA7064}" type="parTrans" cxnId="{DA47C6DD-768A-4A53-A608-C9E47B10DED6}">
      <dgm:prSet/>
      <dgm:spPr/>
      <dgm:t>
        <a:bodyPr/>
        <a:lstStyle/>
        <a:p>
          <a:endParaRPr lang="en-US"/>
        </a:p>
      </dgm:t>
    </dgm:pt>
    <dgm:pt modelId="{4F85707B-EA92-46AE-AE95-8D1F73A21193}" type="sibTrans" cxnId="{DA47C6DD-768A-4A53-A608-C9E47B10DED6}">
      <dgm:prSet/>
      <dgm:spPr/>
      <dgm:t>
        <a:bodyPr/>
        <a:lstStyle/>
        <a:p>
          <a:endParaRPr lang="en-US"/>
        </a:p>
      </dgm:t>
    </dgm:pt>
    <dgm:pt modelId="{22795D62-1C4C-4334-A5B7-381ED5743916}">
      <dgm:prSet phldrT="[Text]" custT="1"/>
      <dgm:spPr/>
      <dgm:t>
        <a:bodyPr/>
        <a:lstStyle/>
        <a:p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Tokenize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C305D8DF-42FB-4B20-A9EA-0BF4FCE14699}" type="parTrans" cxnId="{2DB69A95-A17C-41FB-9183-97E66DBE0CE8}">
      <dgm:prSet/>
      <dgm:spPr/>
      <dgm:t>
        <a:bodyPr/>
        <a:lstStyle/>
        <a:p>
          <a:endParaRPr lang="en-US"/>
        </a:p>
      </dgm:t>
    </dgm:pt>
    <dgm:pt modelId="{F6B62D66-6660-4A68-91CC-D2F7190D4CAA}" type="sibTrans" cxnId="{2DB69A95-A17C-41FB-9183-97E66DBE0CE8}">
      <dgm:prSet/>
      <dgm:spPr/>
      <dgm:t>
        <a:bodyPr/>
        <a:lstStyle/>
        <a:p>
          <a:endParaRPr lang="en-US"/>
        </a:p>
      </dgm:t>
    </dgm:pt>
    <dgm:pt modelId="{073B29CA-EA27-4E08-8A5C-699684CEAA29}">
      <dgm:prSet custT="1"/>
      <dgm:spPr/>
      <dgm:t>
        <a:bodyPr/>
        <a:lstStyle/>
        <a:p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Remove Stopwords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70511009-2541-43A9-97E2-7304ECF1E5FE}" type="parTrans" cxnId="{51633067-F52A-499B-8E56-FF0B26CB2191}">
      <dgm:prSet/>
      <dgm:spPr/>
      <dgm:t>
        <a:bodyPr/>
        <a:lstStyle/>
        <a:p>
          <a:endParaRPr lang="en-US"/>
        </a:p>
      </dgm:t>
    </dgm:pt>
    <dgm:pt modelId="{67F5A971-437D-4436-B4DB-BA23DBA9F42B}" type="sibTrans" cxnId="{51633067-F52A-499B-8E56-FF0B26CB2191}">
      <dgm:prSet/>
      <dgm:spPr/>
      <dgm:t>
        <a:bodyPr/>
        <a:lstStyle/>
        <a:p>
          <a:endParaRPr lang="en-US"/>
        </a:p>
      </dgm:t>
    </dgm:pt>
    <dgm:pt modelId="{0C6205EA-A5F1-410F-B8B7-5CE443E4F592}">
      <dgm:prSet custT="1"/>
      <dgm:spPr/>
      <dgm:t>
        <a:bodyPr/>
        <a:lstStyle/>
        <a:p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Remove word with frequency less than 2 and length less than 5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F6391681-113D-4D4B-99A3-DA307F65B985}" type="parTrans" cxnId="{B9A069D7-9B5D-438D-BB61-E2080D1FC4C0}">
      <dgm:prSet/>
      <dgm:spPr/>
      <dgm:t>
        <a:bodyPr/>
        <a:lstStyle/>
        <a:p>
          <a:endParaRPr lang="en-US"/>
        </a:p>
      </dgm:t>
    </dgm:pt>
    <dgm:pt modelId="{5364A514-11D7-46CB-B906-434D73F52151}" type="sibTrans" cxnId="{B9A069D7-9B5D-438D-BB61-E2080D1FC4C0}">
      <dgm:prSet/>
      <dgm:spPr/>
      <dgm:t>
        <a:bodyPr/>
        <a:lstStyle/>
        <a:p>
          <a:endParaRPr lang="en-US"/>
        </a:p>
      </dgm:t>
    </dgm:pt>
    <dgm:pt modelId="{18F800D3-60C6-4B32-88A4-AD5D13ACEE17}" type="pres">
      <dgm:prSet presAssocID="{28646B7E-CD98-4D74-8633-FD2BA09A74F2}" presName="linearFlow" presStyleCnt="0">
        <dgm:presLayoutVars>
          <dgm:resizeHandles val="exact"/>
        </dgm:presLayoutVars>
      </dgm:prSet>
      <dgm:spPr/>
    </dgm:pt>
    <dgm:pt modelId="{6D805630-092A-4641-8FCC-5D89152232BC}" type="pres">
      <dgm:prSet presAssocID="{C2BECAF5-11FA-459D-A0A3-12B9328D023D}" presName="node" presStyleLbl="node1" presStyleIdx="0" presStyleCnt="5" custScaleX="196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7FD2C-67D6-4601-BC30-35734215B511}" type="pres">
      <dgm:prSet presAssocID="{531E93A3-4848-43BA-A4DD-79377D92B170}" presName="sibTrans" presStyleLbl="sibTrans2D1" presStyleIdx="0" presStyleCnt="4"/>
      <dgm:spPr/>
    </dgm:pt>
    <dgm:pt modelId="{470BDE24-FEC0-44DA-BD0A-B32F4101136B}" type="pres">
      <dgm:prSet presAssocID="{531E93A3-4848-43BA-A4DD-79377D92B170}" presName="connectorText" presStyleLbl="sibTrans2D1" presStyleIdx="0" presStyleCnt="4"/>
      <dgm:spPr/>
    </dgm:pt>
    <dgm:pt modelId="{48A652D5-C5C2-4595-9AB2-B679E2D75728}" type="pres">
      <dgm:prSet presAssocID="{D5926732-7F74-4475-A188-C26630DA6191}" presName="node" presStyleLbl="node1" presStyleIdx="1" presStyleCnt="5" custScaleX="200372">
        <dgm:presLayoutVars>
          <dgm:bulletEnabled val="1"/>
        </dgm:presLayoutVars>
      </dgm:prSet>
      <dgm:spPr/>
    </dgm:pt>
    <dgm:pt modelId="{0BF2FA24-B4C6-4B62-B966-74547069C38B}" type="pres">
      <dgm:prSet presAssocID="{4F85707B-EA92-46AE-AE95-8D1F73A21193}" presName="sibTrans" presStyleLbl="sibTrans2D1" presStyleIdx="1" presStyleCnt="4"/>
      <dgm:spPr/>
    </dgm:pt>
    <dgm:pt modelId="{A681ED17-7939-431B-B748-C5640595C50E}" type="pres">
      <dgm:prSet presAssocID="{4F85707B-EA92-46AE-AE95-8D1F73A21193}" presName="connectorText" presStyleLbl="sibTrans2D1" presStyleIdx="1" presStyleCnt="4"/>
      <dgm:spPr/>
    </dgm:pt>
    <dgm:pt modelId="{180E41C1-AAAE-404D-BEC4-688FAADA66B5}" type="pres">
      <dgm:prSet presAssocID="{22795D62-1C4C-4334-A5B7-381ED5743916}" presName="node" presStyleLbl="node1" presStyleIdx="2" presStyleCnt="5" custScaleX="199254">
        <dgm:presLayoutVars>
          <dgm:bulletEnabled val="1"/>
        </dgm:presLayoutVars>
      </dgm:prSet>
      <dgm:spPr/>
    </dgm:pt>
    <dgm:pt modelId="{E5B12061-214D-4AFA-8894-D27802D68749}" type="pres">
      <dgm:prSet presAssocID="{F6B62D66-6660-4A68-91CC-D2F7190D4CAA}" presName="sibTrans" presStyleLbl="sibTrans2D1" presStyleIdx="2" presStyleCnt="4"/>
      <dgm:spPr/>
    </dgm:pt>
    <dgm:pt modelId="{9C18D743-D701-4168-866B-79DF37FA27BB}" type="pres">
      <dgm:prSet presAssocID="{F6B62D66-6660-4A68-91CC-D2F7190D4CAA}" presName="connectorText" presStyleLbl="sibTrans2D1" presStyleIdx="2" presStyleCnt="4"/>
      <dgm:spPr/>
    </dgm:pt>
    <dgm:pt modelId="{DB63C078-F57B-422E-A51B-1D781DFFEDF0}" type="pres">
      <dgm:prSet presAssocID="{073B29CA-EA27-4E08-8A5C-699684CEAA29}" presName="node" presStyleLbl="node1" presStyleIdx="3" presStyleCnt="5" custScaleX="201489">
        <dgm:presLayoutVars>
          <dgm:bulletEnabled val="1"/>
        </dgm:presLayoutVars>
      </dgm:prSet>
      <dgm:spPr/>
    </dgm:pt>
    <dgm:pt modelId="{211C12F9-F150-491B-9D00-EE721AA7BC43}" type="pres">
      <dgm:prSet presAssocID="{67F5A971-437D-4436-B4DB-BA23DBA9F42B}" presName="sibTrans" presStyleLbl="sibTrans2D1" presStyleIdx="3" presStyleCnt="4"/>
      <dgm:spPr/>
    </dgm:pt>
    <dgm:pt modelId="{444082E1-F5E8-46DD-B299-9B2FA8CAA0A9}" type="pres">
      <dgm:prSet presAssocID="{67F5A971-437D-4436-B4DB-BA23DBA9F42B}" presName="connectorText" presStyleLbl="sibTrans2D1" presStyleIdx="3" presStyleCnt="4"/>
      <dgm:spPr/>
    </dgm:pt>
    <dgm:pt modelId="{BFC68168-FB9C-47C2-9866-3EABF67C9637}" type="pres">
      <dgm:prSet presAssocID="{0C6205EA-A5F1-410F-B8B7-5CE443E4F592}" presName="node" presStyleLbl="node1" presStyleIdx="4" presStyleCnt="5" custScaleX="202606">
        <dgm:presLayoutVars>
          <dgm:bulletEnabled val="1"/>
        </dgm:presLayoutVars>
      </dgm:prSet>
      <dgm:spPr/>
    </dgm:pt>
  </dgm:ptLst>
  <dgm:cxnLst>
    <dgm:cxn modelId="{B2C3BBF4-3E8F-4F8D-A394-73676F3F9EE1}" type="presOf" srcId="{28646B7E-CD98-4D74-8633-FD2BA09A74F2}" destId="{18F800D3-60C6-4B32-88A4-AD5D13ACEE17}" srcOrd="0" destOrd="0" presId="urn:microsoft.com/office/officeart/2005/8/layout/process2"/>
    <dgm:cxn modelId="{CF7F6A48-58D5-4D8C-BE8D-368F4C78795C}" srcId="{28646B7E-CD98-4D74-8633-FD2BA09A74F2}" destId="{C2BECAF5-11FA-459D-A0A3-12B9328D023D}" srcOrd="0" destOrd="0" parTransId="{0579594E-2FE7-45BD-9BB5-AEF149548AF0}" sibTransId="{531E93A3-4848-43BA-A4DD-79377D92B170}"/>
    <dgm:cxn modelId="{B71A9A52-DADA-41B5-8194-0663F0E1FDE6}" type="presOf" srcId="{D5926732-7F74-4475-A188-C26630DA6191}" destId="{48A652D5-C5C2-4595-9AB2-B679E2D75728}" srcOrd="0" destOrd="0" presId="urn:microsoft.com/office/officeart/2005/8/layout/process2"/>
    <dgm:cxn modelId="{0EBBC89E-F279-4099-964D-2AFDEF64B5F5}" type="presOf" srcId="{C2BECAF5-11FA-459D-A0A3-12B9328D023D}" destId="{6D805630-092A-4641-8FCC-5D89152232BC}" srcOrd="0" destOrd="0" presId="urn:microsoft.com/office/officeart/2005/8/layout/process2"/>
    <dgm:cxn modelId="{A17C51EA-6FFA-47CA-8C82-6BE532BE7F1F}" type="presOf" srcId="{4F85707B-EA92-46AE-AE95-8D1F73A21193}" destId="{0BF2FA24-B4C6-4B62-B966-74547069C38B}" srcOrd="0" destOrd="0" presId="urn:microsoft.com/office/officeart/2005/8/layout/process2"/>
    <dgm:cxn modelId="{51633067-F52A-499B-8E56-FF0B26CB2191}" srcId="{28646B7E-CD98-4D74-8633-FD2BA09A74F2}" destId="{073B29CA-EA27-4E08-8A5C-699684CEAA29}" srcOrd="3" destOrd="0" parTransId="{70511009-2541-43A9-97E2-7304ECF1E5FE}" sibTransId="{67F5A971-437D-4436-B4DB-BA23DBA9F42B}"/>
    <dgm:cxn modelId="{0CB5E5E7-2F76-4769-925B-7C2BBD9D9917}" type="presOf" srcId="{4F85707B-EA92-46AE-AE95-8D1F73A21193}" destId="{A681ED17-7939-431B-B748-C5640595C50E}" srcOrd="1" destOrd="0" presId="urn:microsoft.com/office/officeart/2005/8/layout/process2"/>
    <dgm:cxn modelId="{02D57842-F720-4F7D-8489-20E36C5AD4CF}" type="presOf" srcId="{531E93A3-4848-43BA-A4DD-79377D92B170}" destId="{2147FD2C-67D6-4601-BC30-35734215B511}" srcOrd="0" destOrd="0" presId="urn:microsoft.com/office/officeart/2005/8/layout/process2"/>
    <dgm:cxn modelId="{9FDB2C1C-FB7A-4050-9BEF-13F7F25D0BA6}" type="presOf" srcId="{073B29CA-EA27-4E08-8A5C-699684CEAA29}" destId="{DB63C078-F57B-422E-A51B-1D781DFFEDF0}" srcOrd="0" destOrd="0" presId="urn:microsoft.com/office/officeart/2005/8/layout/process2"/>
    <dgm:cxn modelId="{8E9B41E9-0D8C-4B9E-ADC5-1F736C3CB93E}" type="presOf" srcId="{F6B62D66-6660-4A68-91CC-D2F7190D4CAA}" destId="{E5B12061-214D-4AFA-8894-D27802D68749}" srcOrd="0" destOrd="0" presId="urn:microsoft.com/office/officeart/2005/8/layout/process2"/>
    <dgm:cxn modelId="{F7813E8B-8898-489C-9F44-2861EB11D2A4}" type="presOf" srcId="{22795D62-1C4C-4334-A5B7-381ED5743916}" destId="{180E41C1-AAAE-404D-BEC4-688FAADA66B5}" srcOrd="0" destOrd="0" presId="urn:microsoft.com/office/officeart/2005/8/layout/process2"/>
    <dgm:cxn modelId="{F60E822C-1905-4EFB-8B9C-5DD89A1E8FEC}" type="presOf" srcId="{67F5A971-437D-4436-B4DB-BA23DBA9F42B}" destId="{211C12F9-F150-491B-9D00-EE721AA7BC43}" srcOrd="0" destOrd="0" presId="urn:microsoft.com/office/officeart/2005/8/layout/process2"/>
    <dgm:cxn modelId="{45508837-292F-4958-B7DC-6F982E661003}" type="presOf" srcId="{0C6205EA-A5F1-410F-B8B7-5CE443E4F592}" destId="{BFC68168-FB9C-47C2-9866-3EABF67C9637}" srcOrd="0" destOrd="0" presId="urn:microsoft.com/office/officeart/2005/8/layout/process2"/>
    <dgm:cxn modelId="{B9A069D7-9B5D-438D-BB61-E2080D1FC4C0}" srcId="{28646B7E-CD98-4D74-8633-FD2BA09A74F2}" destId="{0C6205EA-A5F1-410F-B8B7-5CE443E4F592}" srcOrd="4" destOrd="0" parTransId="{F6391681-113D-4D4B-99A3-DA307F65B985}" sibTransId="{5364A514-11D7-46CB-B906-434D73F52151}"/>
    <dgm:cxn modelId="{440439EE-3122-477D-8874-8ADED856F229}" type="presOf" srcId="{67F5A971-437D-4436-B4DB-BA23DBA9F42B}" destId="{444082E1-F5E8-46DD-B299-9B2FA8CAA0A9}" srcOrd="1" destOrd="0" presId="urn:microsoft.com/office/officeart/2005/8/layout/process2"/>
    <dgm:cxn modelId="{2DB69A95-A17C-41FB-9183-97E66DBE0CE8}" srcId="{28646B7E-CD98-4D74-8633-FD2BA09A74F2}" destId="{22795D62-1C4C-4334-A5B7-381ED5743916}" srcOrd="2" destOrd="0" parTransId="{C305D8DF-42FB-4B20-A9EA-0BF4FCE14699}" sibTransId="{F6B62D66-6660-4A68-91CC-D2F7190D4CAA}"/>
    <dgm:cxn modelId="{A0387930-ABA7-41CD-972B-41F3D31AAA99}" type="presOf" srcId="{531E93A3-4848-43BA-A4DD-79377D92B170}" destId="{470BDE24-FEC0-44DA-BD0A-B32F4101136B}" srcOrd="1" destOrd="0" presId="urn:microsoft.com/office/officeart/2005/8/layout/process2"/>
    <dgm:cxn modelId="{DA47C6DD-768A-4A53-A608-C9E47B10DED6}" srcId="{28646B7E-CD98-4D74-8633-FD2BA09A74F2}" destId="{D5926732-7F74-4475-A188-C26630DA6191}" srcOrd="1" destOrd="0" parTransId="{A519B58D-7641-4C4B-A9B7-1F9C79EA7064}" sibTransId="{4F85707B-EA92-46AE-AE95-8D1F73A21193}"/>
    <dgm:cxn modelId="{3A6FA153-0BDB-4504-A293-D943B369B961}" type="presOf" srcId="{F6B62D66-6660-4A68-91CC-D2F7190D4CAA}" destId="{9C18D743-D701-4168-866B-79DF37FA27BB}" srcOrd="1" destOrd="0" presId="urn:microsoft.com/office/officeart/2005/8/layout/process2"/>
    <dgm:cxn modelId="{B562E70E-7029-49ED-BBE3-4A38EA091B0C}" type="presParOf" srcId="{18F800D3-60C6-4B32-88A4-AD5D13ACEE17}" destId="{6D805630-092A-4641-8FCC-5D89152232BC}" srcOrd="0" destOrd="0" presId="urn:microsoft.com/office/officeart/2005/8/layout/process2"/>
    <dgm:cxn modelId="{BE4C09C7-2413-42EB-B9D2-FF7A3CDE8D86}" type="presParOf" srcId="{18F800D3-60C6-4B32-88A4-AD5D13ACEE17}" destId="{2147FD2C-67D6-4601-BC30-35734215B511}" srcOrd="1" destOrd="0" presId="urn:microsoft.com/office/officeart/2005/8/layout/process2"/>
    <dgm:cxn modelId="{D811364F-450E-4455-8DF9-DDD6966F1EC8}" type="presParOf" srcId="{2147FD2C-67D6-4601-BC30-35734215B511}" destId="{470BDE24-FEC0-44DA-BD0A-B32F4101136B}" srcOrd="0" destOrd="0" presId="urn:microsoft.com/office/officeart/2005/8/layout/process2"/>
    <dgm:cxn modelId="{5E72ED1B-EA7B-4773-8F2A-80A5DD3E2F65}" type="presParOf" srcId="{18F800D3-60C6-4B32-88A4-AD5D13ACEE17}" destId="{48A652D5-C5C2-4595-9AB2-B679E2D75728}" srcOrd="2" destOrd="0" presId="urn:microsoft.com/office/officeart/2005/8/layout/process2"/>
    <dgm:cxn modelId="{F4CCB61F-58E3-4CCE-9AA7-9FB40EFCCB6F}" type="presParOf" srcId="{18F800D3-60C6-4B32-88A4-AD5D13ACEE17}" destId="{0BF2FA24-B4C6-4B62-B966-74547069C38B}" srcOrd="3" destOrd="0" presId="urn:microsoft.com/office/officeart/2005/8/layout/process2"/>
    <dgm:cxn modelId="{03BD308A-64E1-4102-9835-601B3F6FCC04}" type="presParOf" srcId="{0BF2FA24-B4C6-4B62-B966-74547069C38B}" destId="{A681ED17-7939-431B-B748-C5640595C50E}" srcOrd="0" destOrd="0" presId="urn:microsoft.com/office/officeart/2005/8/layout/process2"/>
    <dgm:cxn modelId="{4D589DE2-63F9-4022-AA07-52CD088443CE}" type="presParOf" srcId="{18F800D3-60C6-4B32-88A4-AD5D13ACEE17}" destId="{180E41C1-AAAE-404D-BEC4-688FAADA66B5}" srcOrd="4" destOrd="0" presId="urn:microsoft.com/office/officeart/2005/8/layout/process2"/>
    <dgm:cxn modelId="{DE4F8BF5-54C9-4ADB-BBEB-4A04993C9686}" type="presParOf" srcId="{18F800D3-60C6-4B32-88A4-AD5D13ACEE17}" destId="{E5B12061-214D-4AFA-8894-D27802D68749}" srcOrd="5" destOrd="0" presId="urn:microsoft.com/office/officeart/2005/8/layout/process2"/>
    <dgm:cxn modelId="{17E9299B-3879-4A42-9E88-164F561DF934}" type="presParOf" srcId="{E5B12061-214D-4AFA-8894-D27802D68749}" destId="{9C18D743-D701-4168-866B-79DF37FA27BB}" srcOrd="0" destOrd="0" presId="urn:microsoft.com/office/officeart/2005/8/layout/process2"/>
    <dgm:cxn modelId="{FE3E5B03-6E72-49D4-8E36-7F4EFCA60B5B}" type="presParOf" srcId="{18F800D3-60C6-4B32-88A4-AD5D13ACEE17}" destId="{DB63C078-F57B-422E-A51B-1D781DFFEDF0}" srcOrd="6" destOrd="0" presId="urn:microsoft.com/office/officeart/2005/8/layout/process2"/>
    <dgm:cxn modelId="{52FE40C9-237F-46DE-8832-2BBE8A828E13}" type="presParOf" srcId="{18F800D3-60C6-4B32-88A4-AD5D13ACEE17}" destId="{211C12F9-F150-491B-9D00-EE721AA7BC43}" srcOrd="7" destOrd="0" presId="urn:microsoft.com/office/officeart/2005/8/layout/process2"/>
    <dgm:cxn modelId="{CEFE5570-5A38-40CA-BE8A-376FEDDB39E4}" type="presParOf" srcId="{211C12F9-F150-491B-9D00-EE721AA7BC43}" destId="{444082E1-F5E8-46DD-B299-9B2FA8CAA0A9}" srcOrd="0" destOrd="0" presId="urn:microsoft.com/office/officeart/2005/8/layout/process2"/>
    <dgm:cxn modelId="{C7ABBB49-351C-49A7-B90C-E64E9C8C8509}" type="presParOf" srcId="{18F800D3-60C6-4B32-88A4-AD5D13ACEE17}" destId="{BFC68168-FB9C-47C2-9866-3EABF67C963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E0FA5E-179A-49F9-A533-F47E058D320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2B6961-262C-417C-851C-3965B9902C98}">
      <dgm:prSet phldrT="[Text]" custT="1"/>
      <dgm:spPr/>
      <dgm:t>
        <a:bodyPr/>
        <a:lstStyle/>
        <a:p>
          <a:r>
            <a:rPr lang="en-US" sz="24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Number of topics </a:t>
          </a:r>
          <a:endParaRPr lang="en-US" sz="24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1AFA4C4A-12D8-4352-8929-F9C595546810}">
      <dgm:prSet phldrT="[Text]" custT="1"/>
      <dgm:spPr/>
      <dgm:t>
        <a:bodyPr/>
        <a:lstStyle/>
        <a:p>
          <a:r>
            <a:rPr lang="en-US" sz="24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Number of iterations</a:t>
          </a:r>
          <a:endParaRPr lang="en-US" sz="24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3465414E-DB8E-4BFF-B918-FA0CC610EF26}">
      <dgm:prSet phldrT="[Text]" custT="1"/>
      <dgm:spPr/>
      <dgm:t>
        <a:bodyPr/>
        <a:lstStyle/>
        <a:p>
          <a:r>
            <a:rPr lang="en-US" sz="24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Document-Term matrix</a:t>
          </a:r>
          <a:endParaRPr lang="en-US" sz="24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2B9BC9F6-9E22-4774-B5E3-3AF8999A9A94}">
      <dgm:prSet phldrT="[Text]" custT="1"/>
      <dgm:spPr/>
      <dgm:t>
        <a:bodyPr/>
        <a:lstStyle/>
        <a:p>
          <a:r>
            <a:rPr lang="en-US" sz="24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Use LDA implementation from genism library to train the model</a:t>
          </a:r>
          <a:endParaRPr lang="en-US" sz="24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AB8FD64E-3099-483B-8002-4194F6C4AD38}" type="sibTrans" cxnId="{9685E385-7C0F-44D1-BBFA-7BA80DD6B533}">
      <dgm:prSet/>
      <dgm:spPr/>
      <dgm:t>
        <a:bodyPr/>
        <a:lstStyle/>
        <a:p>
          <a:endParaRPr lang="en-US"/>
        </a:p>
      </dgm:t>
    </dgm:pt>
    <dgm:pt modelId="{C23B71E2-95EF-456D-B048-99149A583818}" type="parTrans" cxnId="{9685E385-7C0F-44D1-BBFA-7BA80DD6B533}">
      <dgm:prSet/>
      <dgm:spPr/>
      <dgm:t>
        <a:bodyPr/>
        <a:lstStyle/>
        <a:p>
          <a:endParaRPr lang="en-US"/>
        </a:p>
      </dgm:t>
    </dgm:pt>
    <dgm:pt modelId="{5AEEDF02-245B-42F6-B26C-B97A07B5244A}" type="sibTrans" cxnId="{22E5E635-AF8D-4473-861C-D9D9328567DC}">
      <dgm:prSet/>
      <dgm:spPr/>
      <dgm:t>
        <a:bodyPr/>
        <a:lstStyle/>
        <a:p>
          <a:endParaRPr lang="en-US"/>
        </a:p>
      </dgm:t>
    </dgm:pt>
    <dgm:pt modelId="{07A0E0A9-9529-4F9F-880E-7CA38BC039C0}" type="parTrans" cxnId="{22E5E635-AF8D-4473-861C-D9D9328567DC}">
      <dgm:prSet/>
      <dgm:spPr/>
      <dgm:t>
        <a:bodyPr/>
        <a:lstStyle/>
        <a:p>
          <a:endParaRPr lang="en-US"/>
        </a:p>
      </dgm:t>
    </dgm:pt>
    <dgm:pt modelId="{DF272CFD-2055-45B8-B3D2-6ED709B1EE78}" type="sibTrans" cxnId="{049FD51B-C2A6-4C6E-BC25-EC572B508628}">
      <dgm:prSet/>
      <dgm:spPr/>
      <dgm:t>
        <a:bodyPr/>
        <a:lstStyle/>
        <a:p>
          <a:endParaRPr lang="en-US"/>
        </a:p>
      </dgm:t>
    </dgm:pt>
    <dgm:pt modelId="{6B540E04-2065-43A2-AA6F-805E5F8024E4}" type="parTrans" cxnId="{049FD51B-C2A6-4C6E-BC25-EC572B508628}">
      <dgm:prSet/>
      <dgm:spPr/>
      <dgm:t>
        <a:bodyPr/>
        <a:lstStyle/>
        <a:p>
          <a:endParaRPr lang="en-US"/>
        </a:p>
      </dgm:t>
    </dgm:pt>
    <dgm:pt modelId="{EE663AFB-A7B1-42CC-B983-01CE9FECF35B}" type="sibTrans" cxnId="{15ADC903-BD85-4E9E-B9C2-740034DE49CB}">
      <dgm:prSet/>
      <dgm:spPr/>
      <dgm:t>
        <a:bodyPr/>
        <a:lstStyle/>
        <a:p>
          <a:endParaRPr lang="en-US"/>
        </a:p>
      </dgm:t>
    </dgm:pt>
    <dgm:pt modelId="{FD67A961-01C3-4BA0-83B7-8AD0150B5F41}" type="parTrans" cxnId="{15ADC903-BD85-4E9E-B9C2-740034DE49CB}">
      <dgm:prSet/>
      <dgm:spPr/>
      <dgm:t>
        <a:bodyPr/>
        <a:lstStyle/>
        <a:p>
          <a:endParaRPr lang="en-US"/>
        </a:p>
      </dgm:t>
    </dgm:pt>
    <dgm:pt modelId="{EBC1B03A-AB7C-4B37-B3D7-F505D76D3DEC}" type="pres">
      <dgm:prSet presAssocID="{50E0FA5E-179A-49F9-A533-F47E058D32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C0E83F7-A07C-4A39-8836-FCBC42D918E5}" type="pres">
      <dgm:prSet presAssocID="{2B9BC9F6-9E22-4774-B5E3-3AF8999A9A94}" presName="singleCycle" presStyleCnt="0"/>
      <dgm:spPr/>
    </dgm:pt>
    <dgm:pt modelId="{9C2CC036-15D3-4819-B024-ECC711187B45}" type="pres">
      <dgm:prSet presAssocID="{2B9BC9F6-9E22-4774-B5E3-3AF8999A9A94}" presName="singleCenter" presStyleLbl="node1" presStyleIdx="0" presStyleCnt="4" custScaleX="281767" custLinFactNeighborX="935" custLinFactNeighborY="-1249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590276F2-741A-4C00-8F75-9DC516492F26}" type="pres">
      <dgm:prSet presAssocID="{FD67A961-01C3-4BA0-83B7-8AD0150B5F41}" presName="Name56" presStyleLbl="parChTrans1D2" presStyleIdx="0" presStyleCnt="3"/>
      <dgm:spPr/>
    </dgm:pt>
    <dgm:pt modelId="{27CCA468-64B5-48B0-B67F-8A5C47AEE163}" type="pres">
      <dgm:prSet presAssocID="{3465414E-DB8E-4BFF-B918-FA0CC610EF26}" presName="text0" presStyleLbl="node1" presStyleIdx="1" presStyleCnt="4" custScaleX="545883" custRadScaleRad="113163" custRadScaleInc="-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F2DF-5CE9-4722-8F10-31691ADA1C8F}" type="pres">
      <dgm:prSet presAssocID="{6B540E04-2065-43A2-AA6F-805E5F8024E4}" presName="Name56" presStyleLbl="parChTrans1D2" presStyleIdx="1" presStyleCnt="3"/>
      <dgm:spPr/>
    </dgm:pt>
    <dgm:pt modelId="{06F1DD8C-E7C2-401E-ADBA-C96C0448644F}" type="pres">
      <dgm:prSet presAssocID="{1AFA4C4A-12D8-4352-8929-F9C595546810}" presName="text0" presStyleLbl="node1" presStyleIdx="2" presStyleCnt="4" custScaleX="319289" custRadScaleRad="155849" custRadScaleInc="-11330">
        <dgm:presLayoutVars>
          <dgm:bulletEnabled val="1"/>
        </dgm:presLayoutVars>
      </dgm:prSet>
      <dgm:spPr/>
    </dgm:pt>
    <dgm:pt modelId="{A2F79A3C-9F63-4C0A-8611-9FBF9A5EA873}" type="pres">
      <dgm:prSet presAssocID="{07A0E0A9-9529-4F9F-880E-7CA38BC039C0}" presName="Name56" presStyleLbl="parChTrans1D2" presStyleIdx="2" presStyleCnt="3"/>
      <dgm:spPr/>
    </dgm:pt>
    <dgm:pt modelId="{C1FD6772-16FD-4300-84D9-400A4713046E}" type="pres">
      <dgm:prSet presAssocID="{492B6961-262C-417C-851C-3965B9902C98}" presName="text0" presStyleLbl="node1" presStyleIdx="3" presStyleCnt="4" custScaleX="270679" custRadScaleRad="124391" custRadScaleInc="3217">
        <dgm:presLayoutVars>
          <dgm:bulletEnabled val="1"/>
        </dgm:presLayoutVars>
      </dgm:prSet>
      <dgm:spPr/>
    </dgm:pt>
  </dgm:ptLst>
  <dgm:cxnLst>
    <dgm:cxn modelId="{9685E385-7C0F-44D1-BBFA-7BA80DD6B533}" srcId="{50E0FA5E-179A-49F9-A533-F47E058D320B}" destId="{2B9BC9F6-9E22-4774-B5E3-3AF8999A9A94}" srcOrd="0" destOrd="0" parTransId="{C23B71E2-95EF-456D-B048-99149A583818}" sibTransId="{AB8FD64E-3099-483B-8002-4194F6C4AD38}"/>
    <dgm:cxn modelId="{2DB9D607-6757-403A-A06F-B5732C7F6EAC}" type="presOf" srcId="{2B9BC9F6-9E22-4774-B5E3-3AF8999A9A94}" destId="{9C2CC036-15D3-4819-B024-ECC711187B45}" srcOrd="0" destOrd="0" presId="urn:microsoft.com/office/officeart/2008/layout/RadialCluster"/>
    <dgm:cxn modelId="{B0D2B44F-F179-4A4D-8E88-37298FBA080D}" type="presOf" srcId="{50E0FA5E-179A-49F9-A533-F47E058D320B}" destId="{EBC1B03A-AB7C-4B37-B3D7-F505D76D3DEC}" srcOrd="0" destOrd="0" presId="urn:microsoft.com/office/officeart/2008/layout/RadialCluster"/>
    <dgm:cxn modelId="{883CF7F4-E3E9-4C5F-8E7F-41009B604718}" type="presOf" srcId="{6B540E04-2065-43A2-AA6F-805E5F8024E4}" destId="{26E2F2DF-5CE9-4722-8F10-31691ADA1C8F}" srcOrd="0" destOrd="0" presId="urn:microsoft.com/office/officeart/2008/layout/RadialCluster"/>
    <dgm:cxn modelId="{22E5E635-AF8D-4473-861C-D9D9328567DC}" srcId="{2B9BC9F6-9E22-4774-B5E3-3AF8999A9A94}" destId="{492B6961-262C-417C-851C-3965B9902C98}" srcOrd="2" destOrd="0" parTransId="{07A0E0A9-9529-4F9F-880E-7CA38BC039C0}" sibTransId="{5AEEDF02-245B-42F6-B26C-B97A07B5244A}"/>
    <dgm:cxn modelId="{049FD51B-C2A6-4C6E-BC25-EC572B508628}" srcId="{2B9BC9F6-9E22-4774-B5E3-3AF8999A9A94}" destId="{1AFA4C4A-12D8-4352-8929-F9C595546810}" srcOrd="1" destOrd="0" parTransId="{6B540E04-2065-43A2-AA6F-805E5F8024E4}" sibTransId="{DF272CFD-2055-45B8-B3D2-6ED709B1EE78}"/>
    <dgm:cxn modelId="{4F23D484-5BD6-47C5-B84C-58AAC0A4D9A8}" type="presOf" srcId="{07A0E0A9-9529-4F9F-880E-7CA38BC039C0}" destId="{A2F79A3C-9F63-4C0A-8611-9FBF9A5EA873}" srcOrd="0" destOrd="0" presId="urn:microsoft.com/office/officeart/2008/layout/RadialCluster"/>
    <dgm:cxn modelId="{CBBD40D6-AFD7-475F-9EBE-1F968DB8AC29}" type="presOf" srcId="{492B6961-262C-417C-851C-3965B9902C98}" destId="{C1FD6772-16FD-4300-84D9-400A4713046E}" srcOrd="0" destOrd="0" presId="urn:microsoft.com/office/officeart/2008/layout/RadialCluster"/>
    <dgm:cxn modelId="{AEB088DD-9EA3-4D19-A7D5-66E137E7A7E8}" type="presOf" srcId="{FD67A961-01C3-4BA0-83B7-8AD0150B5F41}" destId="{590276F2-741A-4C00-8F75-9DC516492F26}" srcOrd="0" destOrd="0" presId="urn:microsoft.com/office/officeart/2008/layout/RadialCluster"/>
    <dgm:cxn modelId="{C5765DA5-D908-46B7-89E8-6F79AA6D9C03}" type="presOf" srcId="{3465414E-DB8E-4BFF-B918-FA0CC610EF26}" destId="{27CCA468-64B5-48B0-B67F-8A5C47AEE163}" srcOrd="0" destOrd="0" presId="urn:microsoft.com/office/officeart/2008/layout/RadialCluster"/>
    <dgm:cxn modelId="{15ADC903-BD85-4E9E-B9C2-740034DE49CB}" srcId="{2B9BC9F6-9E22-4774-B5E3-3AF8999A9A94}" destId="{3465414E-DB8E-4BFF-B918-FA0CC610EF26}" srcOrd="0" destOrd="0" parTransId="{FD67A961-01C3-4BA0-83B7-8AD0150B5F41}" sibTransId="{EE663AFB-A7B1-42CC-B983-01CE9FECF35B}"/>
    <dgm:cxn modelId="{10B4C336-DB44-4DB4-98FC-7461B15B2357}" type="presOf" srcId="{1AFA4C4A-12D8-4352-8929-F9C595546810}" destId="{06F1DD8C-E7C2-401E-ADBA-C96C0448644F}" srcOrd="0" destOrd="0" presId="urn:microsoft.com/office/officeart/2008/layout/RadialCluster"/>
    <dgm:cxn modelId="{03CCE54E-4251-449A-BCD8-DA28CB928FB3}" type="presParOf" srcId="{EBC1B03A-AB7C-4B37-B3D7-F505D76D3DEC}" destId="{5C0E83F7-A07C-4A39-8836-FCBC42D918E5}" srcOrd="0" destOrd="0" presId="urn:microsoft.com/office/officeart/2008/layout/RadialCluster"/>
    <dgm:cxn modelId="{DEC5FE26-6C6B-45DB-863F-BD28D7438A02}" type="presParOf" srcId="{5C0E83F7-A07C-4A39-8836-FCBC42D918E5}" destId="{9C2CC036-15D3-4819-B024-ECC711187B45}" srcOrd="0" destOrd="0" presId="urn:microsoft.com/office/officeart/2008/layout/RadialCluster"/>
    <dgm:cxn modelId="{B2C05F84-D20B-4AAF-9097-CBB8248A58A5}" type="presParOf" srcId="{5C0E83F7-A07C-4A39-8836-FCBC42D918E5}" destId="{590276F2-741A-4C00-8F75-9DC516492F26}" srcOrd="1" destOrd="0" presId="urn:microsoft.com/office/officeart/2008/layout/RadialCluster"/>
    <dgm:cxn modelId="{48841B67-6DA3-47DE-9347-E192522D1BF1}" type="presParOf" srcId="{5C0E83F7-A07C-4A39-8836-FCBC42D918E5}" destId="{27CCA468-64B5-48B0-B67F-8A5C47AEE163}" srcOrd="2" destOrd="0" presId="urn:microsoft.com/office/officeart/2008/layout/RadialCluster"/>
    <dgm:cxn modelId="{C757DC20-7C35-42BB-A2C4-4A235BDD6DAD}" type="presParOf" srcId="{5C0E83F7-A07C-4A39-8836-FCBC42D918E5}" destId="{26E2F2DF-5CE9-4722-8F10-31691ADA1C8F}" srcOrd="3" destOrd="0" presId="urn:microsoft.com/office/officeart/2008/layout/RadialCluster"/>
    <dgm:cxn modelId="{80B4627E-9FA7-4ECF-AEE2-F0466E95DC9C}" type="presParOf" srcId="{5C0E83F7-A07C-4A39-8836-FCBC42D918E5}" destId="{06F1DD8C-E7C2-401E-ADBA-C96C0448644F}" srcOrd="4" destOrd="0" presId="urn:microsoft.com/office/officeart/2008/layout/RadialCluster"/>
    <dgm:cxn modelId="{8D3E48DD-022B-4777-B9D3-68D84C88CC51}" type="presParOf" srcId="{5C0E83F7-A07C-4A39-8836-FCBC42D918E5}" destId="{A2F79A3C-9F63-4C0A-8611-9FBF9A5EA873}" srcOrd="5" destOrd="0" presId="urn:microsoft.com/office/officeart/2008/layout/RadialCluster"/>
    <dgm:cxn modelId="{685B746E-5192-4683-8EF8-50D64AD00B69}" type="presParOf" srcId="{5C0E83F7-A07C-4A39-8836-FCBC42D918E5}" destId="{C1FD6772-16FD-4300-84D9-400A4713046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ABAA-A70F-47F8-B002-D555D291590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987C091-9074-428B-A9A0-6016155472E1}">
      <dgm:prSet phldrT="[Text]" custT="1"/>
      <dgm:spPr/>
      <dgm:t>
        <a:bodyPr/>
        <a:lstStyle/>
        <a:p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Split each testing documents into two parts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BE8D8C32-68AB-413D-88A3-A1084B8B18FD}" type="parTrans" cxnId="{248813D2-5A85-4414-9AFC-3732014B1F92}">
      <dgm:prSet/>
      <dgm:spPr/>
      <dgm:t>
        <a:bodyPr/>
        <a:lstStyle/>
        <a:p>
          <a:endParaRPr lang="en-US"/>
        </a:p>
      </dgm:t>
    </dgm:pt>
    <dgm:pt modelId="{E5AEC340-476C-4383-AA0B-FAD80F795B54}" type="sibTrans" cxnId="{248813D2-5A85-4414-9AFC-3732014B1F92}">
      <dgm:prSet/>
      <dgm:spPr/>
      <dgm:t>
        <a:bodyPr/>
        <a:lstStyle/>
        <a:p>
          <a:endParaRPr lang="en-US"/>
        </a:p>
      </dgm:t>
    </dgm:pt>
    <dgm:pt modelId="{F8FB6DF6-37E5-4689-8CF9-767E1F3BBDBB}">
      <dgm:prSet phldrT="[Text]" custT="1"/>
      <dgm:spPr/>
      <dgm:t>
        <a:bodyPr/>
        <a:lstStyle/>
        <a:p>
          <a:r>
            <a:rPr lang="en-US" sz="18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Compute average cosine similarity between corresponding halves with respect to topics. This Metric should be higher.</a:t>
          </a:r>
          <a:endParaRPr lang="en-US" sz="1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74B50760-6153-4E08-A826-41C9A1F2F456}" type="parTrans" cxnId="{F171C867-CF46-48B5-AFA0-AE07C0DE2670}">
      <dgm:prSet/>
      <dgm:spPr/>
      <dgm:t>
        <a:bodyPr/>
        <a:lstStyle/>
        <a:p>
          <a:endParaRPr lang="en-US"/>
        </a:p>
      </dgm:t>
    </dgm:pt>
    <dgm:pt modelId="{8491D791-D210-409B-83B8-B25AD15860E9}" type="sibTrans" cxnId="{F171C867-CF46-48B5-AFA0-AE07C0DE2670}">
      <dgm:prSet/>
      <dgm:spPr/>
      <dgm:t>
        <a:bodyPr/>
        <a:lstStyle/>
        <a:p>
          <a:endParaRPr lang="en-US"/>
        </a:p>
      </dgm:t>
    </dgm:pt>
    <dgm:pt modelId="{B4820419-833C-42D2-BAB2-B3561382CF20}">
      <dgm:prSet phldrT="[Text]" custT="1"/>
      <dgm:spPr/>
      <dgm:t>
        <a:bodyPr/>
        <a:lstStyle/>
        <a:p>
          <a:r>
            <a:rPr lang="en-US" sz="18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Compute average cosine similarity between halves of different documents. This metric should be small. </a:t>
          </a:r>
          <a:endParaRPr lang="en-US" sz="1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gm:t>
    </dgm:pt>
    <dgm:pt modelId="{1C27E963-A5EC-458F-BE20-DDE1315861D6}" type="parTrans" cxnId="{4727B4EE-9206-4342-82FE-26DF1BE9C688}">
      <dgm:prSet/>
      <dgm:spPr/>
      <dgm:t>
        <a:bodyPr/>
        <a:lstStyle/>
        <a:p>
          <a:endParaRPr lang="en-US"/>
        </a:p>
      </dgm:t>
    </dgm:pt>
    <dgm:pt modelId="{5B2406F1-16A5-4465-8024-0B02EE9FB923}" type="sibTrans" cxnId="{4727B4EE-9206-4342-82FE-26DF1BE9C688}">
      <dgm:prSet/>
      <dgm:spPr/>
      <dgm:t>
        <a:bodyPr/>
        <a:lstStyle/>
        <a:p>
          <a:endParaRPr lang="en-US"/>
        </a:p>
      </dgm:t>
    </dgm:pt>
    <dgm:pt modelId="{7811E7DC-51E8-4587-965C-20D2C22A1376}" type="pres">
      <dgm:prSet presAssocID="{8040ABAA-A70F-47F8-B002-D555D291590D}" presName="linearFlow" presStyleCnt="0">
        <dgm:presLayoutVars>
          <dgm:resizeHandles val="exact"/>
        </dgm:presLayoutVars>
      </dgm:prSet>
      <dgm:spPr/>
    </dgm:pt>
    <dgm:pt modelId="{213D783F-6E55-4595-9E91-91B61E18D494}" type="pres">
      <dgm:prSet presAssocID="{7987C091-9074-428B-A9A0-6016155472E1}" presName="node" presStyleLbl="node1" presStyleIdx="0" presStyleCnt="3" custScaleX="303521" custScaleY="46999" custLinFactNeighborY="-14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49082-126A-4193-9E48-B9A1F4E3089B}" type="pres">
      <dgm:prSet presAssocID="{E5AEC340-476C-4383-AA0B-FAD80F795B54}" presName="sibTrans" presStyleLbl="sibTrans2D1" presStyleIdx="0" presStyleCnt="2"/>
      <dgm:spPr/>
    </dgm:pt>
    <dgm:pt modelId="{017C17BD-8818-420F-A188-00234C753DA3}" type="pres">
      <dgm:prSet presAssocID="{E5AEC340-476C-4383-AA0B-FAD80F795B54}" presName="connectorText" presStyleLbl="sibTrans2D1" presStyleIdx="0" presStyleCnt="2"/>
      <dgm:spPr/>
    </dgm:pt>
    <dgm:pt modelId="{5F6D8E0B-7AFC-4539-82BC-68A471039D0A}" type="pres">
      <dgm:prSet presAssocID="{F8FB6DF6-37E5-4689-8CF9-767E1F3BBDBB}" presName="node" presStyleLbl="node1" presStyleIdx="1" presStyleCnt="3" custScaleX="303521" custScaleY="62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4CDB3-2C29-4A45-B437-58444BA126FC}" type="pres">
      <dgm:prSet presAssocID="{8491D791-D210-409B-83B8-B25AD15860E9}" presName="sibTrans" presStyleLbl="sibTrans2D1" presStyleIdx="1" presStyleCnt="2"/>
      <dgm:spPr/>
    </dgm:pt>
    <dgm:pt modelId="{DAF24A19-20DA-4555-A164-88735417C2AC}" type="pres">
      <dgm:prSet presAssocID="{8491D791-D210-409B-83B8-B25AD15860E9}" presName="connectorText" presStyleLbl="sibTrans2D1" presStyleIdx="1" presStyleCnt="2"/>
      <dgm:spPr/>
    </dgm:pt>
    <dgm:pt modelId="{3C004D0D-42C3-42A8-87E7-2920D52A0B5A}" type="pres">
      <dgm:prSet presAssocID="{B4820419-833C-42D2-BAB2-B3561382CF20}" presName="node" presStyleLbl="node1" presStyleIdx="2" presStyleCnt="3" custScaleX="301408" custScaleY="49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9337C8-2AE1-449E-9431-CC2F024322DE}" type="presOf" srcId="{8040ABAA-A70F-47F8-B002-D555D291590D}" destId="{7811E7DC-51E8-4587-965C-20D2C22A1376}" srcOrd="0" destOrd="0" presId="urn:microsoft.com/office/officeart/2005/8/layout/process2"/>
    <dgm:cxn modelId="{248813D2-5A85-4414-9AFC-3732014B1F92}" srcId="{8040ABAA-A70F-47F8-B002-D555D291590D}" destId="{7987C091-9074-428B-A9A0-6016155472E1}" srcOrd="0" destOrd="0" parTransId="{BE8D8C32-68AB-413D-88A3-A1084B8B18FD}" sibTransId="{E5AEC340-476C-4383-AA0B-FAD80F795B54}"/>
    <dgm:cxn modelId="{F1357EAB-AC4A-48B2-BC72-E4CE3AE76257}" type="presOf" srcId="{7987C091-9074-428B-A9A0-6016155472E1}" destId="{213D783F-6E55-4595-9E91-91B61E18D494}" srcOrd="0" destOrd="0" presId="urn:microsoft.com/office/officeart/2005/8/layout/process2"/>
    <dgm:cxn modelId="{64BCA97E-C0FD-461F-8B4D-5D888CCDA73E}" type="presOf" srcId="{B4820419-833C-42D2-BAB2-B3561382CF20}" destId="{3C004D0D-42C3-42A8-87E7-2920D52A0B5A}" srcOrd="0" destOrd="0" presId="urn:microsoft.com/office/officeart/2005/8/layout/process2"/>
    <dgm:cxn modelId="{0D80EA83-686E-45E3-BB90-FDEA1BB9A66C}" type="presOf" srcId="{F8FB6DF6-37E5-4689-8CF9-767E1F3BBDBB}" destId="{5F6D8E0B-7AFC-4539-82BC-68A471039D0A}" srcOrd="0" destOrd="0" presId="urn:microsoft.com/office/officeart/2005/8/layout/process2"/>
    <dgm:cxn modelId="{B68E3019-6B6E-4A77-8D14-BD41174EB9F9}" type="presOf" srcId="{E5AEC340-476C-4383-AA0B-FAD80F795B54}" destId="{017C17BD-8818-420F-A188-00234C753DA3}" srcOrd="1" destOrd="0" presId="urn:microsoft.com/office/officeart/2005/8/layout/process2"/>
    <dgm:cxn modelId="{B800D254-D1E8-4419-A546-7E044C0243DC}" type="presOf" srcId="{8491D791-D210-409B-83B8-B25AD15860E9}" destId="{DAF24A19-20DA-4555-A164-88735417C2AC}" srcOrd="1" destOrd="0" presId="urn:microsoft.com/office/officeart/2005/8/layout/process2"/>
    <dgm:cxn modelId="{613FDB5D-0AAB-4A46-B1CB-27798E2BA10E}" type="presOf" srcId="{8491D791-D210-409B-83B8-B25AD15860E9}" destId="{7CF4CDB3-2C29-4A45-B437-58444BA126FC}" srcOrd="0" destOrd="0" presId="urn:microsoft.com/office/officeart/2005/8/layout/process2"/>
    <dgm:cxn modelId="{F171C867-CF46-48B5-AFA0-AE07C0DE2670}" srcId="{8040ABAA-A70F-47F8-B002-D555D291590D}" destId="{F8FB6DF6-37E5-4689-8CF9-767E1F3BBDBB}" srcOrd="1" destOrd="0" parTransId="{74B50760-6153-4E08-A826-41C9A1F2F456}" sibTransId="{8491D791-D210-409B-83B8-B25AD15860E9}"/>
    <dgm:cxn modelId="{4727B4EE-9206-4342-82FE-26DF1BE9C688}" srcId="{8040ABAA-A70F-47F8-B002-D555D291590D}" destId="{B4820419-833C-42D2-BAB2-B3561382CF20}" srcOrd="2" destOrd="0" parTransId="{1C27E963-A5EC-458F-BE20-DDE1315861D6}" sibTransId="{5B2406F1-16A5-4465-8024-0B02EE9FB923}"/>
    <dgm:cxn modelId="{8B4D6F8A-6977-4D9F-BBCA-B2807EFAB709}" type="presOf" srcId="{E5AEC340-476C-4383-AA0B-FAD80F795B54}" destId="{94E49082-126A-4193-9E48-B9A1F4E3089B}" srcOrd="0" destOrd="0" presId="urn:microsoft.com/office/officeart/2005/8/layout/process2"/>
    <dgm:cxn modelId="{73A92D9E-4F25-4B74-B91F-020EE4314943}" type="presParOf" srcId="{7811E7DC-51E8-4587-965C-20D2C22A1376}" destId="{213D783F-6E55-4595-9E91-91B61E18D494}" srcOrd="0" destOrd="0" presId="urn:microsoft.com/office/officeart/2005/8/layout/process2"/>
    <dgm:cxn modelId="{DD75179D-5140-4E1D-B0C6-0ACED1F76C03}" type="presParOf" srcId="{7811E7DC-51E8-4587-965C-20D2C22A1376}" destId="{94E49082-126A-4193-9E48-B9A1F4E3089B}" srcOrd="1" destOrd="0" presId="urn:microsoft.com/office/officeart/2005/8/layout/process2"/>
    <dgm:cxn modelId="{15575702-EEF3-4572-A50D-0645AE088205}" type="presParOf" srcId="{94E49082-126A-4193-9E48-B9A1F4E3089B}" destId="{017C17BD-8818-420F-A188-00234C753DA3}" srcOrd="0" destOrd="0" presId="urn:microsoft.com/office/officeart/2005/8/layout/process2"/>
    <dgm:cxn modelId="{D31AEDC3-44E9-4666-91BA-7C5975014B9C}" type="presParOf" srcId="{7811E7DC-51E8-4587-965C-20D2C22A1376}" destId="{5F6D8E0B-7AFC-4539-82BC-68A471039D0A}" srcOrd="2" destOrd="0" presId="urn:microsoft.com/office/officeart/2005/8/layout/process2"/>
    <dgm:cxn modelId="{00F64D33-EC86-4705-A402-1DC961289361}" type="presParOf" srcId="{7811E7DC-51E8-4587-965C-20D2C22A1376}" destId="{7CF4CDB3-2C29-4A45-B437-58444BA126FC}" srcOrd="3" destOrd="0" presId="urn:microsoft.com/office/officeart/2005/8/layout/process2"/>
    <dgm:cxn modelId="{62246AC5-2D44-415C-A431-17695BE048FD}" type="presParOf" srcId="{7CF4CDB3-2C29-4A45-B437-58444BA126FC}" destId="{DAF24A19-20DA-4555-A164-88735417C2AC}" srcOrd="0" destOrd="0" presId="urn:microsoft.com/office/officeart/2005/8/layout/process2"/>
    <dgm:cxn modelId="{060A7EFD-25E5-45D2-BBCB-CAF759A333CA}" type="presParOf" srcId="{7811E7DC-51E8-4587-965C-20D2C22A1376}" destId="{3C004D0D-42C3-42A8-87E7-2920D52A0B5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7064C-5AC2-4A90-84C6-77685AB0569A}">
      <dsp:nvSpPr>
        <dsp:cNvPr id="0" name=""/>
        <dsp:cNvSpPr/>
      </dsp:nvSpPr>
      <dsp:spPr>
        <a:xfrm>
          <a:off x="0" y="0"/>
          <a:ext cx="5882826" cy="860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Documents</a:t>
          </a:r>
          <a:endParaRPr lang="en-US" sz="32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25198" y="25198"/>
        <a:ext cx="4853804" cy="809934"/>
      </dsp:txXfrm>
    </dsp:sp>
    <dsp:sp modelId="{D33554F9-61A9-4BB5-9929-0EBE5C1E2805}">
      <dsp:nvSpPr>
        <dsp:cNvPr id="0" name=""/>
        <dsp:cNvSpPr/>
      </dsp:nvSpPr>
      <dsp:spPr>
        <a:xfrm>
          <a:off x="439301" y="979820"/>
          <a:ext cx="5882826" cy="860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Preprocessing</a:t>
          </a:r>
          <a:endParaRPr lang="en-US" sz="2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464499" y="1005018"/>
        <a:ext cx="4833913" cy="809934"/>
      </dsp:txXfrm>
    </dsp:sp>
    <dsp:sp modelId="{A0AB286A-4B11-4D53-84D3-AB5F4DF89C43}">
      <dsp:nvSpPr>
        <dsp:cNvPr id="0" name=""/>
        <dsp:cNvSpPr/>
      </dsp:nvSpPr>
      <dsp:spPr>
        <a:xfrm>
          <a:off x="878603" y="1959640"/>
          <a:ext cx="5882826" cy="860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Model</a:t>
          </a:r>
          <a:r>
            <a:rPr lang="en-US" sz="3800" kern="1200" dirty="0" smtClean="0"/>
            <a:t>	</a:t>
          </a:r>
          <a:endParaRPr lang="en-US" sz="3800" kern="1200" dirty="0"/>
        </a:p>
      </dsp:txBody>
      <dsp:txXfrm>
        <a:off x="903801" y="1984838"/>
        <a:ext cx="4833913" cy="809934"/>
      </dsp:txXfrm>
    </dsp:sp>
    <dsp:sp modelId="{02F5B08B-D907-4906-93C2-370B4A24FF73}">
      <dsp:nvSpPr>
        <dsp:cNvPr id="0" name=""/>
        <dsp:cNvSpPr/>
      </dsp:nvSpPr>
      <dsp:spPr>
        <a:xfrm>
          <a:off x="1317905" y="2939461"/>
          <a:ext cx="5882826" cy="860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Evaluation</a:t>
          </a:r>
          <a:endParaRPr lang="en-US" sz="2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343103" y="2964659"/>
        <a:ext cx="4833913" cy="809934"/>
      </dsp:txXfrm>
    </dsp:sp>
    <dsp:sp modelId="{656C848A-2FBF-4249-8F6B-FFD4B498A4C0}">
      <dsp:nvSpPr>
        <dsp:cNvPr id="0" name=""/>
        <dsp:cNvSpPr/>
      </dsp:nvSpPr>
      <dsp:spPr>
        <a:xfrm>
          <a:off x="1757207" y="3919281"/>
          <a:ext cx="5882826" cy="860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Visualize</a:t>
          </a:r>
          <a:endParaRPr lang="en-US" sz="2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782405" y="3944479"/>
        <a:ext cx="4833913" cy="809934"/>
      </dsp:txXfrm>
    </dsp:sp>
    <dsp:sp modelId="{AC19C9EC-AA0C-49B2-A1CC-0F689ED7AFE9}">
      <dsp:nvSpPr>
        <dsp:cNvPr id="0" name=""/>
        <dsp:cNvSpPr/>
      </dsp:nvSpPr>
      <dsp:spPr>
        <a:xfrm>
          <a:off x="5323611" y="628518"/>
          <a:ext cx="559214" cy="559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449434" y="628518"/>
        <a:ext cx="307568" cy="420809"/>
      </dsp:txXfrm>
    </dsp:sp>
    <dsp:sp modelId="{BD8021D8-04E0-4F43-A910-06587B077A30}">
      <dsp:nvSpPr>
        <dsp:cNvPr id="0" name=""/>
        <dsp:cNvSpPr/>
      </dsp:nvSpPr>
      <dsp:spPr>
        <a:xfrm>
          <a:off x="5762913" y="1608339"/>
          <a:ext cx="559214" cy="559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888736" y="1608339"/>
        <a:ext cx="307568" cy="420809"/>
      </dsp:txXfrm>
    </dsp:sp>
    <dsp:sp modelId="{BCA83242-8B7C-4B84-91AB-2A3A2D5D7993}">
      <dsp:nvSpPr>
        <dsp:cNvPr id="0" name=""/>
        <dsp:cNvSpPr/>
      </dsp:nvSpPr>
      <dsp:spPr>
        <a:xfrm>
          <a:off x="6202215" y="2573821"/>
          <a:ext cx="559214" cy="559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328038" y="2573821"/>
        <a:ext cx="307568" cy="420809"/>
      </dsp:txXfrm>
    </dsp:sp>
    <dsp:sp modelId="{3DD3946E-5DEA-4FF9-9BAD-3C427339A35A}">
      <dsp:nvSpPr>
        <dsp:cNvPr id="0" name=""/>
        <dsp:cNvSpPr/>
      </dsp:nvSpPr>
      <dsp:spPr>
        <a:xfrm>
          <a:off x="6641517" y="3563200"/>
          <a:ext cx="559214" cy="559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767340" y="3563200"/>
        <a:ext cx="307568" cy="420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05630-092A-4641-8FCC-5D89152232BC}">
      <dsp:nvSpPr>
        <dsp:cNvPr id="0" name=""/>
        <dsp:cNvSpPr/>
      </dsp:nvSpPr>
      <dsp:spPr>
        <a:xfrm>
          <a:off x="1290566" y="2995"/>
          <a:ext cx="5497367" cy="70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Divided single text file into 2246 text documents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311078" y="23507"/>
        <a:ext cx="5456343" cy="659320"/>
      </dsp:txXfrm>
    </dsp:sp>
    <dsp:sp modelId="{2147FD2C-67D6-4601-BC30-35734215B511}">
      <dsp:nvSpPr>
        <dsp:cNvPr id="0" name=""/>
        <dsp:cNvSpPr/>
      </dsp:nvSpPr>
      <dsp:spPr>
        <a:xfrm rot="5400000">
          <a:off x="3907935" y="720848"/>
          <a:ext cx="262629" cy="315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944704" y="747111"/>
        <a:ext cx="189092" cy="183840"/>
      </dsp:txXfrm>
    </dsp:sp>
    <dsp:sp modelId="{48A652D5-C5C2-4595-9AB2-B679E2D75728}">
      <dsp:nvSpPr>
        <dsp:cNvPr id="0" name=""/>
        <dsp:cNvSpPr/>
      </dsp:nvSpPr>
      <dsp:spPr>
        <a:xfrm>
          <a:off x="1232662" y="1053511"/>
          <a:ext cx="5613175" cy="70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Remove Non-ASCII values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253174" y="1074023"/>
        <a:ext cx="5572151" cy="659320"/>
      </dsp:txXfrm>
    </dsp:sp>
    <dsp:sp modelId="{0BF2FA24-B4C6-4B62-B966-74547069C38B}">
      <dsp:nvSpPr>
        <dsp:cNvPr id="0" name=""/>
        <dsp:cNvSpPr/>
      </dsp:nvSpPr>
      <dsp:spPr>
        <a:xfrm rot="5400000">
          <a:off x="3907935" y="1771364"/>
          <a:ext cx="262629" cy="315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944704" y="1797627"/>
        <a:ext cx="189092" cy="183840"/>
      </dsp:txXfrm>
    </dsp:sp>
    <dsp:sp modelId="{180E41C1-AAAE-404D-BEC4-688FAADA66B5}">
      <dsp:nvSpPr>
        <dsp:cNvPr id="0" name=""/>
        <dsp:cNvSpPr/>
      </dsp:nvSpPr>
      <dsp:spPr>
        <a:xfrm>
          <a:off x="1248322" y="2104028"/>
          <a:ext cx="5581856" cy="70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Tokenize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268834" y="2124540"/>
        <a:ext cx="5540832" cy="659320"/>
      </dsp:txXfrm>
    </dsp:sp>
    <dsp:sp modelId="{E5B12061-214D-4AFA-8894-D27802D68749}">
      <dsp:nvSpPr>
        <dsp:cNvPr id="0" name=""/>
        <dsp:cNvSpPr/>
      </dsp:nvSpPr>
      <dsp:spPr>
        <a:xfrm rot="5400000">
          <a:off x="3907935" y="2821881"/>
          <a:ext cx="262629" cy="315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944704" y="2848144"/>
        <a:ext cx="189092" cy="183840"/>
      </dsp:txXfrm>
    </dsp:sp>
    <dsp:sp modelId="{DB63C078-F57B-422E-A51B-1D781DFFEDF0}">
      <dsp:nvSpPr>
        <dsp:cNvPr id="0" name=""/>
        <dsp:cNvSpPr/>
      </dsp:nvSpPr>
      <dsp:spPr>
        <a:xfrm>
          <a:off x="1217016" y="3154544"/>
          <a:ext cx="5644467" cy="70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Remove Stopwords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237528" y="3175056"/>
        <a:ext cx="5603443" cy="659320"/>
      </dsp:txXfrm>
    </dsp:sp>
    <dsp:sp modelId="{211C12F9-F150-491B-9D00-EE721AA7BC43}">
      <dsp:nvSpPr>
        <dsp:cNvPr id="0" name=""/>
        <dsp:cNvSpPr/>
      </dsp:nvSpPr>
      <dsp:spPr>
        <a:xfrm rot="5400000">
          <a:off x="3907935" y="3872397"/>
          <a:ext cx="262629" cy="315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944704" y="3898660"/>
        <a:ext cx="189092" cy="183840"/>
      </dsp:txXfrm>
    </dsp:sp>
    <dsp:sp modelId="{BFC68168-FB9C-47C2-9866-3EABF67C9637}">
      <dsp:nvSpPr>
        <dsp:cNvPr id="0" name=""/>
        <dsp:cNvSpPr/>
      </dsp:nvSpPr>
      <dsp:spPr>
        <a:xfrm>
          <a:off x="1201371" y="4205061"/>
          <a:ext cx="5675758" cy="70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Remove word with frequency less than 2 and length less than 5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221883" y="4225573"/>
        <a:ext cx="5634734" cy="659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C036-15D3-4819-B024-ECC711187B45}">
      <dsp:nvSpPr>
        <dsp:cNvPr id="0" name=""/>
        <dsp:cNvSpPr/>
      </dsp:nvSpPr>
      <dsp:spPr>
        <a:xfrm>
          <a:off x="1769674" y="1604918"/>
          <a:ext cx="3875602" cy="1375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Use LDA implementation from genism library to train the model</a:t>
          </a:r>
          <a:endParaRPr lang="en-US" sz="24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836819" y="1672063"/>
        <a:ext cx="3741312" cy="1241173"/>
      </dsp:txXfrm>
    </dsp:sp>
    <dsp:sp modelId="{590276F2-741A-4C00-8F75-9DC516492F26}">
      <dsp:nvSpPr>
        <dsp:cNvPr id="0" name=""/>
        <dsp:cNvSpPr/>
      </dsp:nvSpPr>
      <dsp:spPr>
        <a:xfrm rot="16082269">
          <a:off x="3330328" y="1263239"/>
          <a:ext cx="6837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375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CA468-64B5-48B0-B67F-8A5C47AEE163}">
      <dsp:nvSpPr>
        <dsp:cNvPr id="0" name=""/>
        <dsp:cNvSpPr/>
      </dsp:nvSpPr>
      <dsp:spPr>
        <a:xfrm>
          <a:off x="1129394" y="0"/>
          <a:ext cx="5030643" cy="921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Document-Term matrix</a:t>
          </a:r>
          <a:endParaRPr lang="en-US" sz="24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174381" y="44987"/>
        <a:ext cx="4940669" cy="831586"/>
      </dsp:txXfrm>
    </dsp:sp>
    <dsp:sp modelId="{26E2F2DF-5CE9-4722-8F10-31691ADA1C8F}">
      <dsp:nvSpPr>
        <dsp:cNvPr id="0" name=""/>
        <dsp:cNvSpPr/>
      </dsp:nvSpPr>
      <dsp:spPr>
        <a:xfrm rot="2248697">
          <a:off x="4489579" y="3318989"/>
          <a:ext cx="11129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299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1DD8C-E7C2-401E-ADBA-C96C0448644F}">
      <dsp:nvSpPr>
        <dsp:cNvPr id="0" name=""/>
        <dsp:cNvSpPr/>
      </dsp:nvSpPr>
      <dsp:spPr>
        <a:xfrm>
          <a:off x="4617456" y="3657596"/>
          <a:ext cx="2942441" cy="921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Number of iterations</a:t>
          </a:r>
          <a:endParaRPr lang="en-US" sz="24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4662443" y="3702583"/>
        <a:ext cx="2852467" cy="831586"/>
      </dsp:txXfrm>
    </dsp:sp>
    <dsp:sp modelId="{A2F79A3C-9F63-4C0A-8611-9FBF9A5EA873}">
      <dsp:nvSpPr>
        <dsp:cNvPr id="0" name=""/>
        <dsp:cNvSpPr/>
      </dsp:nvSpPr>
      <dsp:spPr>
        <a:xfrm rot="8591758">
          <a:off x="1861641" y="3288677"/>
          <a:ext cx="10292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9227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D6772-16FD-4300-84D9-400A4713046E}">
      <dsp:nvSpPr>
        <dsp:cNvPr id="0" name=""/>
        <dsp:cNvSpPr/>
      </dsp:nvSpPr>
      <dsp:spPr>
        <a:xfrm>
          <a:off x="101126" y="3596972"/>
          <a:ext cx="2494471" cy="921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Number of topics </a:t>
          </a:r>
          <a:endParaRPr lang="en-US" sz="24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146113" y="3641959"/>
        <a:ext cx="2404497" cy="831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D783F-6E55-4595-9E91-91B61E18D494}">
      <dsp:nvSpPr>
        <dsp:cNvPr id="0" name=""/>
        <dsp:cNvSpPr/>
      </dsp:nvSpPr>
      <dsp:spPr>
        <a:xfrm>
          <a:off x="0" y="0"/>
          <a:ext cx="5555312" cy="683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Split each testing documents into two parts</a:t>
          </a:r>
          <a:endParaRPr lang="en-US" sz="20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20033" y="20033"/>
        <a:ext cx="5515246" cy="643924"/>
      </dsp:txXfrm>
    </dsp:sp>
    <dsp:sp modelId="{94E49082-126A-4193-9E48-B9A1F4E3089B}">
      <dsp:nvSpPr>
        <dsp:cNvPr id="0" name=""/>
        <dsp:cNvSpPr/>
      </dsp:nvSpPr>
      <dsp:spPr>
        <a:xfrm rot="5400000">
          <a:off x="2503641" y="721894"/>
          <a:ext cx="548029" cy="654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2581187" y="775329"/>
        <a:ext cx="392938" cy="383620"/>
      </dsp:txXfrm>
    </dsp:sp>
    <dsp:sp modelId="{5F6D8E0B-7AFC-4539-82BC-68A471039D0A}">
      <dsp:nvSpPr>
        <dsp:cNvPr id="0" name=""/>
        <dsp:cNvSpPr/>
      </dsp:nvSpPr>
      <dsp:spPr>
        <a:xfrm>
          <a:off x="0" y="1414697"/>
          <a:ext cx="5555312" cy="904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Compute average cosine similarity between corresponding halves with respect to topics. This Metric should be higher.</a:t>
          </a:r>
          <a:endParaRPr lang="en-US" sz="1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26501" y="1441198"/>
        <a:ext cx="5502310" cy="851806"/>
      </dsp:txXfrm>
    </dsp:sp>
    <dsp:sp modelId="{7CF4CDB3-2C29-4A45-B437-58444BA126FC}">
      <dsp:nvSpPr>
        <dsp:cNvPr id="0" name=""/>
        <dsp:cNvSpPr/>
      </dsp:nvSpPr>
      <dsp:spPr>
        <a:xfrm rot="5400000">
          <a:off x="2504781" y="2355888"/>
          <a:ext cx="545749" cy="654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2581187" y="2410463"/>
        <a:ext cx="392938" cy="382024"/>
      </dsp:txXfrm>
    </dsp:sp>
    <dsp:sp modelId="{3C004D0D-42C3-42A8-87E7-2920D52A0B5A}">
      <dsp:nvSpPr>
        <dsp:cNvPr id="0" name=""/>
        <dsp:cNvSpPr/>
      </dsp:nvSpPr>
      <dsp:spPr>
        <a:xfrm>
          <a:off x="19337" y="3047171"/>
          <a:ext cx="5516638" cy="726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rPr>
            <a:t>Compute average cosine similarity between halves of different documents. This metric should be small. </a:t>
          </a:r>
          <a:endParaRPr lang="en-US" sz="1800" b="1" kern="1200" dirty="0">
            <a:solidFill>
              <a:schemeClr val="tx1"/>
            </a:solidFill>
            <a:latin typeface="Leelawadee UI Semilight" panose="020B0402040204020203" pitchFamily="34" charset="-34"/>
            <a:ea typeface="+mn-ea"/>
            <a:cs typeface="Leelawadee UI Semilight" panose="020B0402040204020203" pitchFamily="34" charset="-34"/>
          </a:endParaRPr>
        </a:p>
      </dsp:txBody>
      <dsp:txXfrm>
        <a:off x="40609" y="3068443"/>
        <a:ext cx="5474094" cy="683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83277-81D5-4337-A880-F0E0772C0567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C48D4-8F2E-4368-8193-45842874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48D4-8F2E-4368-8193-45842874D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hdoig.github.io/pygotham-topic-modeling/#/3/15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24219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TOPIC 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Siddhesh Tiwari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University of Illinois at Chicago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93" y="396452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Visualization</a:t>
            </a:r>
            <a:endParaRPr lang="en-US" sz="4000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19" y="1486419"/>
            <a:ext cx="966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Used pyLDAvis library for generating interactive visualization for topics </a:t>
            </a:r>
            <a:endParaRPr lang="en-US" sz="24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085" y="1948084"/>
            <a:ext cx="6302332" cy="40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Applications</a:t>
            </a:r>
            <a:endParaRPr lang="en-US" sz="4000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552" y="2215166"/>
            <a:ext cx="74311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Topic similarity among documents can be used to organize documents in news portals, online library and research paper publishers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Topic modeling can be used to build recommendation engine for online magazines by using topic similarity between documents and preferences of users.</a:t>
            </a:r>
            <a:endParaRPr lang="en-US" sz="20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9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98" y="522350"/>
            <a:ext cx="4815559" cy="5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31" y="2212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Motivation</a:t>
            </a:r>
            <a:endParaRPr lang="en-US" sz="4000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1" y="1301868"/>
            <a:ext cx="4057650" cy="1952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9981" y="1741904"/>
            <a:ext cx="472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Plethora of documents being published by news agencies</a:t>
            </a:r>
            <a:endParaRPr lang="en-US" sz="24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12" y="3007157"/>
            <a:ext cx="3875360" cy="21185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0374" y="3650923"/>
            <a:ext cx="421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Organizing articles is important and challenging</a:t>
            </a:r>
            <a:endParaRPr lang="en-US" sz="24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83193" y="5207829"/>
            <a:ext cx="5188590" cy="150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Solution: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TOPIC MODELING</a:t>
            </a:r>
            <a:endParaRPr lang="en-US" sz="3200" b="1" dirty="0">
              <a:solidFill>
                <a:schemeClr val="tx1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9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50" y="4208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Data</a:t>
            </a:r>
            <a:endParaRPr lang="en-US" sz="4000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8507" y="1871859"/>
            <a:ext cx="4082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Corpus of 2246 </a:t>
            </a:r>
            <a:r>
              <a:rPr lang="en-US" sz="24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articles from Associated </a:t>
            </a:r>
            <a:r>
              <a:rPr lang="en-US" sz="24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</a:t>
            </a:r>
            <a:r>
              <a:rPr lang="en-US" sz="24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ress</a:t>
            </a:r>
            <a:endParaRPr lang="en-US" sz="24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6901"/>
            <a:ext cx="2143139" cy="1580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16" y="3584661"/>
            <a:ext cx="4071602" cy="28262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150" y="3844822"/>
            <a:ext cx="530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Articles in corpus comes from variety of domain</a:t>
            </a:r>
            <a:endParaRPr lang="en-US" sz="24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18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40" y="673995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Tools</a:t>
            </a:r>
            <a:r>
              <a:rPr lang="en-US" sz="4000" b="1" dirty="0" smtClean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 &amp; Algorithm</a:t>
            </a:r>
            <a:endParaRPr lang="en-US" sz="4000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2328" y="1953909"/>
            <a:ext cx="73538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Python</a:t>
            </a:r>
            <a:endParaRPr lang="en-US" sz="24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2857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Gensim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Python library for Semantic Analysis and Topic Modelling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Contains implementation of LDA, LSA and other unsupervised learning algorithm for language processing</a:t>
            </a:r>
            <a:endParaRPr lang="en-US" sz="20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pyLDAvis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Python </a:t>
            </a:r>
            <a:r>
              <a:rPr lang="en-US" sz="20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library to visualize topics generated from LDA</a:t>
            </a:r>
            <a:endParaRPr lang="en-US" sz="20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Latent Dirichlet Allocation</a:t>
            </a:r>
            <a:endParaRPr lang="en-US" sz="24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5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16" y="31338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Implementation</a:t>
            </a:r>
            <a:r>
              <a:rPr lang="en-US" b="1" dirty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 Flow</a:t>
            </a:r>
            <a:endParaRPr lang="en-US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0025128"/>
              </p:ext>
            </p:extLst>
          </p:nvPr>
        </p:nvGraphicFramePr>
        <p:xfrm>
          <a:off x="1452450" y="1518157"/>
          <a:ext cx="7640034" cy="477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2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51" y="51944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Preprocessing</a:t>
            </a:r>
            <a:endParaRPr lang="en-US" sz="4000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0845165"/>
              </p:ext>
            </p:extLst>
          </p:nvPr>
        </p:nvGraphicFramePr>
        <p:xfrm>
          <a:off x="1606411" y="1273458"/>
          <a:ext cx="8078501" cy="490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9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6366"/>
            <a:ext cx="8596668" cy="87576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Model</a:t>
            </a:r>
            <a:endParaRPr lang="en-US" sz="4000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7583" y="1661375"/>
            <a:ext cx="767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13535823"/>
              </p:ext>
            </p:extLst>
          </p:nvPr>
        </p:nvGraphicFramePr>
        <p:xfrm>
          <a:off x="1107584" y="1416676"/>
          <a:ext cx="7559898" cy="458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 flipV="1">
            <a:off x="5705341" y="4404575"/>
            <a:ext cx="862884" cy="669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03808" y="4404576"/>
            <a:ext cx="785612" cy="566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65183" y="2318197"/>
            <a:ext cx="25758" cy="708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8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Evaluation</a:t>
            </a:r>
            <a:endParaRPr lang="en-US" sz="4000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6642771"/>
              </p:ext>
            </p:extLst>
          </p:nvPr>
        </p:nvGraphicFramePr>
        <p:xfrm>
          <a:off x="322973" y="1930400"/>
          <a:ext cx="5555313" cy="3776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8060" y="2423642"/>
            <a:ext cx="4689442" cy="2696997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7186506" cy="365125"/>
          </a:xfrm>
        </p:spPr>
        <p:txBody>
          <a:bodyPr/>
          <a:lstStyle/>
          <a:p>
            <a:r>
              <a:rPr lang="en-US" dirty="0" smtClean="0"/>
              <a:t>http://chdoig.github.io/pygotham-topic-modeling/#/3/15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31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Leelawadee UI Semilight" panose="020B0402040204020203" pitchFamily="34" charset="-34"/>
                <a:ea typeface="+mn-ea"/>
                <a:cs typeface="Leelawadee UI Semilight" panose="020B0402040204020203" pitchFamily="34" charset="-34"/>
              </a:rPr>
              <a:t>Evaluation</a:t>
            </a:r>
            <a:endParaRPr lang="en-US" sz="4000" b="1" dirty="0">
              <a:solidFill>
                <a:schemeClr val="tx1"/>
              </a:solidFill>
              <a:latin typeface="Leelawadee UI Semilight" panose="020B0402040204020203" pitchFamily="34" charset="-34"/>
              <a:ea typeface="+mn-ea"/>
              <a:cs typeface="Leelawadee UI Semilight" panose="020B04020402040202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2" y="2173331"/>
            <a:ext cx="4738015" cy="3365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77" y="2205713"/>
            <a:ext cx="4763446" cy="33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1455</TotalTime>
  <Words>240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Leelawadee UI Semilight</vt:lpstr>
      <vt:lpstr>Trebuchet MS</vt:lpstr>
      <vt:lpstr>Wingdings</vt:lpstr>
      <vt:lpstr>Wingdings 3</vt:lpstr>
      <vt:lpstr>Facet</vt:lpstr>
      <vt:lpstr>TOPIC MODELING</vt:lpstr>
      <vt:lpstr>Motivation</vt:lpstr>
      <vt:lpstr>Data</vt:lpstr>
      <vt:lpstr>Tools &amp; Algorithm</vt:lpstr>
      <vt:lpstr>Implementation Flow</vt:lpstr>
      <vt:lpstr>Preprocessing</vt:lpstr>
      <vt:lpstr>Model</vt:lpstr>
      <vt:lpstr>Evaluation</vt:lpstr>
      <vt:lpstr>Evaluation</vt:lpstr>
      <vt:lpstr>Visualization</vt:lpstr>
      <vt:lpstr>Applications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tiwari</dc:creator>
  <cp:lastModifiedBy>siddhesh tiwari</cp:lastModifiedBy>
  <cp:revision>36</cp:revision>
  <dcterms:created xsi:type="dcterms:W3CDTF">2016-03-01T18:21:19Z</dcterms:created>
  <dcterms:modified xsi:type="dcterms:W3CDTF">2016-03-02T18:37:17Z</dcterms:modified>
</cp:coreProperties>
</file>