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6" r:id="rId6"/>
    <p:sldId id="265" r:id="rId7"/>
    <p:sldId id="269" r:id="rId8"/>
    <p:sldId id="268" r:id="rId9"/>
    <p:sldId id="262" r:id="rId10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86" d="100"/>
          <a:sy n="86" d="100"/>
        </p:scale>
        <p:origin x="1354" y="58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Prostate Cancer Tissue Images through Artificial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8128894" cy="3618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Computer Science - Intelligent Systems 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Siddhesh Kankekar</a:t>
            </a:r>
          </a:p>
          <a:p>
            <a:pPr lvl="2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20/08/2021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ED83A-3D98-42DB-B733-DC8B58CAAA91}"/>
              </a:ext>
            </a:extLst>
          </p:cNvPr>
          <p:cNvSpPr txBox="1"/>
          <p:nvPr/>
        </p:nvSpPr>
        <p:spPr>
          <a:xfrm>
            <a:off x="363984" y="1720840"/>
            <a:ext cx="83361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Aim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Objectives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 definitions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 contribution 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Technology Implemented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Information gained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749F5-A6D3-4544-8DB2-A811E2DA894C}"/>
              </a:ext>
            </a:extLst>
          </p:cNvPr>
          <p:cNvSpPr txBox="1"/>
          <p:nvPr/>
        </p:nvSpPr>
        <p:spPr>
          <a:xfrm>
            <a:off x="363984" y="883328"/>
            <a:ext cx="4820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Content 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65D20-56B2-4980-8FD1-3518A437AD2F}"/>
              </a:ext>
            </a:extLst>
          </p:cNvPr>
          <p:cNvSpPr txBox="1"/>
          <p:nvPr/>
        </p:nvSpPr>
        <p:spPr>
          <a:xfrm>
            <a:off x="177553" y="1540276"/>
            <a:ext cx="84870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Research: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that is able to process histopathological H&amp;E (Hematoxylin and Eosin) type image and classify if it is an affected prostate cell tissue or healthy.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Image pre-processing algorithm that has ability to resize the image. 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image representation techniques and to build a ANN model for classification.  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be utilized as a digital biomarker as a second opinion.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Problem in medical images, an optimal way of using medical images for image analysis, and precise and reliable system for prostate tissue cells classification.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 method, Image representation technique and training ANN using MATLAB SOM.</a:t>
            </a:r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BC554-CD4D-4DB8-9E05-4D37670C63A6}"/>
              </a:ext>
            </a:extLst>
          </p:cNvPr>
          <p:cNvSpPr txBox="1"/>
          <p:nvPr/>
        </p:nvSpPr>
        <p:spPr>
          <a:xfrm>
            <a:off x="363984" y="948146"/>
            <a:ext cx="826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0EB1A-C599-46BE-8392-A6076C4F6D84}"/>
              </a:ext>
            </a:extLst>
          </p:cNvPr>
          <p:cNvSpPr txBox="1"/>
          <p:nvPr/>
        </p:nvSpPr>
        <p:spPr>
          <a:xfrm>
            <a:off x="186431" y="1544715"/>
            <a:ext cx="8788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which statistically distinguished how radiologists or experts diagnose medical images: an analysis on human visual perception vs an image processing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tools, techniques, or systems available to perform image processing tasks?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systems often implemented: Brain Tumour, Breast cancer, and Lung cancer with use of Computer-aided Diagnostics and Detection (CADx or CADe).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medical imaging techniques are mp-MRI, MRI imaging (T2-W, T1-W, DCE, DWI) that makes use of CAD like systems.   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representation techniques using image moments such as Geometric and Zernike moments (implemented during this research).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Three-step approach on diagnosis of limited PCa in Prostate Biopsy by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SHAH, R. B., &amp; ZHOU, M. (2012). Prostate biopsy interpretation: an illustrated guide.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63ECB-B44B-484F-BE44-435B1A18B412}"/>
              </a:ext>
            </a:extLst>
          </p:cNvPr>
          <p:cNvSpPr txBox="1"/>
          <p:nvPr/>
        </p:nvSpPr>
        <p:spPr>
          <a:xfrm>
            <a:off x="230819" y="878890"/>
            <a:ext cx="623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Technical Implementation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F8021-2FEC-4222-9A15-185A92FB95DC}"/>
              </a:ext>
            </a:extLst>
          </p:cNvPr>
          <p:cNvSpPr txBox="1"/>
          <p:nvPr/>
        </p:nvSpPr>
        <p:spPr>
          <a:xfrm>
            <a:off x="266330" y="1624614"/>
            <a:ext cx="86113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Data Acquisition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Big Data, specifically Size.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By using an algorithm written in python programming language with an amazing and most popular computer vision library known as “OpenCV”.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Framework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extract all the relevant information from an image into mathematical form of “n” order of polynomial representing the image without noise and eliminating redundancy.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CITU System developed by Trinity College Dublin under supervision of Professor Khurshid Ahmad.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Classification of Prostate images into Healthy and Affected. 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MATLAB SOM artificial neural network.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893D5-BCC8-4F7A-A2FF-55FA07DFA94B}"/>
              </a:ext>
            </a:extLst>
          </p:cNvPr>
          <p:cNvSpPr txBox="1"/>
          <p:nvPr/>
        </p:nvSpPr>
        <p:spPr>
          <a:xfrm>
            <a:off x="230819" y="878890"/>
            <a:ext cx="623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 and Evaluation Metrics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F4BBB-5D9E-4D7F-84DE-FB75B4C2BFFB}"/>
              </a:ext>
            </a:extLst>
          </p:cNvPr>
          <p:cNvSpPr txBox="1"/>
          <p:nvPr/>
        </p:nvSpPr>
        <p:spPr>
          <a:xfrm>
            <a:off x="292962" y="1580225"/>
            <a:ext cx="8637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Network’s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various Topologies for analysing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manual analysis from output file generated after completion of NN, consisting of each cluster associated with each of image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to cross-verify output from NN with the healthy and affected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426DE27-D429-412B-80A7-6B54A8D28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09101"/>
              </p:ext>
            </p:extLst>
          </p:nvPr>
        </p:nvGraphicFramePr>
        <p:xfrm>
          <a:off x="1756299" y="4645407"/>
          <a:ext cx="5631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402">
                  <a:extLst>
                    <a:ext uri="{9D8B030D-6E8A-4147-A177-3AD203B41FA5}">
                      <a16:colId xmlns:a16="http://schemas.microsoft.com/office/drawing/2014/main" val="31471670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316903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Evaluation Metrics and 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8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9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81.81%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1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D78B6-F3BD-4FDE-AE8D-6D6210739723}"/>
              </a:ext>
            </a:extLst>
          </p:cNvPr>
          <p:cNvSpPr txBox="1"/>
          <p:nvPr/>
        </p:nvSpPr>
        <p:spPr>
          <a:xfrm>
            <a:off x="230819" y="878890"/>
            <a:ext cx="623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 during 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2398F-39C2-4C62-A7D4-48B2899B1A34}"/>
              </a:ext>
            </a:extLst>
          </p:cNvPr>
          <p:cNvSpPr txBox="1"/>
          <p:nvPr/>
        </p:nvSpPr>
        <p:spPr>
          <a:xfrm>
            <a:off x="266330" y="1651246"/>
            <a:ext cx="8611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Complexities to perform histological images and MRI imaging and how are they differentiate in parameters of capturing the cancerous portion, segmenting, and evaluating.</a:t>
            </a:r>
          </a:p>
          <a:p>
            <a:pPr marL="285750" indent="-285750"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precise and accurate a diagnostician decision making process has to be after detecting the cancerous cell tissue but the state of the cancer.</a:t>
            </a:r>
          </a:p>
          <a:p>
            <a:pPr marL="285750" indent="-285750"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 of technologies such as ML, ANN, and CAD systems can be beneficial around the globe, and with the advancements. </a:t>
            </a:r>
          </a:p>
          <a:p>
            <a:pPr marL="285750" indent="-285750"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way to represent an image and a unique way to analyse by Zernike Moments.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3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D78B6-F3BD-4FDE-AE8D-6D6210739723}"/>
              </a:ext>
            </a:extLst>
          </p:cNvPr>
          <p:cNvSpPr txBox="1"/>
          <p:nvPr/>
        </p:nvSpPr>
        <p:spPr>
          <a:xfrm>
            <a:off x="230819" y="878890"/>
            <a:ext cx="623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2398F-39C2-4C62-A7D4-48B2899B1A34}"/>
              </a:ext>
            </a:extLst>
          </p:cNvPr>
          <p:cNvSpPr txBox="1"/>
          <p:nvPr/>
        </p:nvSpPr>
        <p:spPr>
          <a:xfrm>
            <a:off x="266330" y="1651246"/>
            <a:ext cx="86113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resolves the Big Data problem, with the benefits of “OpenCV” library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Image representation through Zernike moments</a:t>
            </a:r>
          </a:p>
          <a:p>
            <a:pPr marL="285750" indent="-285750"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Interpretation and Visualization benefits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Potential of building this system within continuous integration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Avenues of Improvements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Automated result analysis method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Scalability of application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You,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Khurshid Ahmad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John Waldron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681</TotalTime>
  <Words>682</Words>
  <Application>Microsoft Office PowerPoint</Application>
  <PresentationFormat>On-screen Show (4:3)</PresentationFormat>
  <Paragraphs>111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Trinity_PPT_Calibri_Option1</vt:lpstr>
      <vt:lpstr>Classification of Prostate Cancer Tissue Images through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You,  Professor Khurshid Ahmad Professor John Waldron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Siddhesh Kankekar</cp:lastModifiedBy>
  <cp:revision>34</cp:revision>
  <cp:lastPrinted>2014-12-16T10:33:11Z</cp:lastPrinted>
  <dcterms:created xsi:type="dcterms:W3CDTF">2015-04-21T16:55:16Z</dcterms:created>
  <dcterms:modified xsi:type="dcterms:W3CDTF">2021-08-20T10:31:04Z</dcterms:modified>
</cp:coreProperties>
</file>