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ac3d6fed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ac3d6fed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ac3d6fed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ac3d6fed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ac3d6fed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ac3d6fed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ac3d6fed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ac3d6fed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ac3d6fed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ac3d6fed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ac3d6fed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ac3d6fed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ac3d6fed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ac3d6fed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ac3d6fed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ac3d6fed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ac3d6fed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ac3d6fed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ac3d6fed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ac3d6fed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8c28b4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8c28b4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ac3d6fed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ac3d6fed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ac3d6fed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ac3d6fed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c3d6fed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c3d6fed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8c28b4c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8c28b4c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a9e10eed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a9e10ee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a9e10eed6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a9e10ee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8b662bb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8b662b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9e10ee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9e10ee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a9e10ee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a9e10ee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ac3d6fed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ac3d6fed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Admin Management Application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3</a:t>
            </a:r>
            <a:br>
              <a:rPr lang="en" sz="2400"/>
            </a:br>
            <a:r>
              <a:rPr lang="en" sz="2400"/>
              <a:t>Batch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75" y="1264275"/>
            <a:ext cx="6937248" cy="36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 Error Popup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88" y="1295225"/>
            <a:ext cx="6872424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(Login Successful)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50" y="1295200"/>
            <a:ext cx="6964152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Master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00" y="1284425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0" y="1306050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Added Successfully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00" y="1338475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Updated Successfully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400" y="1318300"/>
            <a:ext cx="6800357" cy="38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Deleted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1329100"/>
            <a:ext cx="6628051" cy="36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Master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25" y="1285875"/>
            <a:ext cx="6996552" cy="3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00" y="1262825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112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5400"/>
              <a:t>Team members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859900" y="2329425"/>
            <a:ext cx="38889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Shubham Gupta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Shubham Singh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Siddhesh Bandgar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Siddharth Singh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Srilekha 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Master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50" y="1284425"/>
            <a:ext cx="6860198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Loan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75" y="1284425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425250" y="575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0" y="1295250"/>
            <a:ext cx="6628046" cy="3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2916000" y="2148900"/>
            <a:ext cx="33120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you!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an Admin system to provides a facility for GIS Global Employees to purchase items from GIS Global Mart and facilitates a flexible loan to purchase the items. It should manage the below Admin activities: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login and validation through credentials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the customer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loan cards ie. add or delete or update loan cards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the item master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 Data Management Service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Loan Card </a:t>
            </a:r>
            <a:r>
              <a:rPr lang="en"/>
              <a:t>Management</a:t>
            </a:r>
            <a:r>
              <a:rPr lang="en"/>
              <a:t>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Item Master Management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Toolchain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Databases: MySQL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Layer: React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processing: Springboot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Connectivity: Spring data JPA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systems: Git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Tools: Maven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br>
              <a:rPr lang="en"/>
            </a:br>
            <a:r>
              <a:rPr lang="en"/>
              <a:t>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0" y="0"/>
            <a:ext cx="7176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br>
              <a:rPr lang="en"/>
            </a:br>
            <a:r>
              <a:rPr lang="en"/>
              <a:t>Schema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375" y="486250"/>
            <a:ext cx="5402824" cy="44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Involved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086975" y="2084300"/>
            <a:ext cx="1165500" cy="9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1187775" y="2396600"/>
            <a:ext cx="10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password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090150" y="-2353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075725" y="2084300"/>
            <a:ext cx="1165500" cy="31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1288725" y="2058713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16850" y="2097124"/>
            <a:ext cx="1165500" cy="20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516850" y="2458925"/>
            <a:ext cx="1165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emp_id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full_name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department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birth_date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joining_date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505600" y="2097088"/>
            <a:ext cx="1165500" cy="31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12100" y="205872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957975" y="2116325"/>
            <a:ext cx="1332000" cy="20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889050" y="2487725"/>
            <a:ext cx="14010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Item_id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Description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Issue_status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Item_make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Item_valuation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946725" y="2116300"/>
            <a:ext cx="1332000" cy="31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263425" y="20819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528100" y="2125924"/>
            <a:ext cx="1165500" cy="20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528100" y="2487725"/>
            <a:ext cx="1165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loan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_id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loan_type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serial_id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516850" y="2125888"/>
            <a:ext cx="1165500" cy="31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5683350" y="2081950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loan_card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Screenshots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