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Mulish"/>
      <p:regular r:id="rId28"/>
      <p:bold r:id="rId29"/>
      <p:italic r:id="rId30"/>
      <p:boldItalic r:id="rId31"/>
    </p:embeddedFont>
    <p:embeddedFont>
      <p:font typeface="Anaheim"/>
      <p:regular r:id="rId32"/>
    </p:embeddedFont>
    <p:embeddedFont>
      <p:font typeface="Poppins"/>
      <p:regular r:id="rId33"/>
      <p:bold r:id="rId34"/>
      <p:italic r:id="rId35"/>
      <p:boldItalic r:id="rId36"/>
    </p:embeddedFont>
    <p:embeddedFont>
      <p:font typeface="Bebas Neue"/>
      <p:regular r:id="rId37"/>
    </p:embeddedFont>
    <p:embeddedFont>
      <p:font typeface="Fira Sans Extra Condensed Medium"/>
      <p:regular r:id="rId38"/>
      <p:bold r:id="rId39"/>
      <p:italic r:id="rId40"/>
      <p:boldItalic r:id="rId41"/>
    </p:embeddedFont>
    <p:embeddedFont>
      <p:font typeface="Mulish SemiBold"/>
      <p:regular r:id="rId42"/>
      <p:bold r:id="rId43"/>
      <p:italic r:id="rId44"/>
      <p:boldItalic r:id="rId45"/>
    </p:embeddedFont>
    <p:embeddedFont>
      <p:font typeface="Poppins SemiBold"/>
      <p:regular r:id="rId46"/>
      <p:bold r:id="rId47"/>
      <p:italic r:id="rId48"/>
      <p:boldItalic r:id="rId49"/>
    </p:embeddedFont>
    <p:embeddedFont>
      <p:font typeface="PT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italic.fntdata"/><Relationship Id="rId42" Type="http://schemas.openxmlformats.org/officeDocument/2006/relationships/font" Target="fonts/MulishSemiBold-regular.fntdata"/><Relationship Id="rId41" Type="http://schemas.openxmlformats.org/officeDocument/2006/relationships/font" Target="fonts/FiraSansExtraCondensedMedium-boldItalic.fntdata"/><Relationship Id="rId44" Type="http://schemas.openxmlformats.org/officeDocument/2006/relationships/font" Target="fonts/MulishSemiBold-italic.fntdata"/><Relationship Id="rId43" Type="http://schemas.openxmlformats.org/officeDocument/2006/relationships/font" Target="fonts/MulishSemiBold-bold.fntdata"/><Relationship Id="rId46" Type="http://schemas.openxmlformats.org/officeDocument/2006/relationships/font" Target="fonts/PoppinsSemiBold-regular.fntdata"/><Relationship Id="rId45" Type="http://schemas.openxmlformats.org/officeDocument/2006/relationships/font" Target="fonts/MulishSemi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oppinsSemiBold-italic.fntdata"/><Relationship Id="rId47" Type="http://schemas.openxmlformats.org/officeDocument/2006/relationships/font" Target="fonts/PoppinsSemiBold-bold.fntdata"/><Relationship Id="rId49" Type="http://schemas.openxmlformats.org/officeDocument/2006/relationships/font" Target="fonts/PoppinsSemi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ulish-boldItalic.fntdata"/><Relationship Id="rId30" Type="http://schemas.openxmlformats.org/officeDocument/2006/relationships/font" Target="fonts/Mulish-italic.fntdata"/><Relationship Id="rId33" Type="http://schemas.openxmlformats.org/officeDocument/2006/relationships/font" Target="fonts/Poppins-regular.fntdata"/><Relationship Id="rId32" Type="http://schemas.openxmlformats.org/officeDocument/2006/relationships/font" Target="fonts/Anaheim-regular.fntdata"/><Relationship Id="rId35" Type="http://schemas.openxmlformats.org/officeDocument/2006/relationships/font" Target="fonts/Poppins-italic.fntdata"/><Relationship Id="rId34" Type="http://schemas.openxmlformats.org/officeDocument/2006/relationships/font" Target="fonts/Poppins-bold.fntdata"/><Relationship Id="rId37" Type="http://schemas.openxmlformats.org/officeDocument/2006/relationships/font" Target="fonts/BebasNeue-regular.fntdata"/><Relationship Id="rId36" Type="http://schemas.openxmlformats.org/officeDocument/2006/relationships/font" Target="fonts/Poppins-boldItalic.fntdata"/><Relationship Id="rId39" Type="http://schemas.openxmlformats.org/officeDocument/2006/relationships/font" Target="fonts/FiraSansExtraCondensedMedium-bold.fntdata"/><Relationship Id="rId38" Type="http://schemas.openxmlformats.org/officeDocument/2006/relationships/font" Target="fonts/FiraSansExtraCondensedMedium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ulish-regular.fntdata"/><Relationship Id="rId27" Type="http://schemas.openxmlformats.org/officeDocument/2006/relationships/slide" Target="slides/slide23.xml"/><Relationship Id="rId29" Type="http://schemas.openxmlformats.org/officeDocument/2006/relationships/font" Target="fonts/Mulish-bold.fntdata"/><Relationship Id="rId51" Type="http://schemas.openxmlformats.org/officeDocument/2006/relationships/font" Target="fonts/PTSans-bold.fntdata"/><Relationship Id="rId50" Type="http://schemas.openxmlformats.org/officeDocument/2006/relationships/font" Target="fonts/PTSans-regular.fntdata"/><Relationship Id="rId53" Type="http://schemas.openxmlformats.org/officeDocument/2006/relationships/font" Target="fonts/PTSans-boldItalic.fntdata"/><Relationship Id="rId52" Type="http://schemas.openxmlformats.org/officeDocument/2006/relationships/font" Target="fonts/PT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54dda1946d_4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54dda1946d_4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9b59a197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29b59a197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98f9068c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298f9068c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MSE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0.000675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and evaluated a polynomial regression model for predicting log market share.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 accuracy of 87% which show a good fit.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further analysis, fine-tuning, or exploring other models for potential improvements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54dda1946d_4_2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54dda1946d_4_2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9ba8b21b1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9ba8b21b1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29b6b10e2e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29b6b10e2e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9ba8b21b1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29ba8b21b1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3ec310839d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3ec310839d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29b59a1977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29b59a197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29b59a1977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29b59a1977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29b59a1977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29b59a1977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could be because the linear model doesn't apply regularization and includes all available features without constraint.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has the lowest MSE, the choice between models should consider factors such as overfitting, feature selection, and the trade-off between model complexity and accuracy.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29b59a1977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29b59a1977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13ec310839d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13ec310839d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29b59a1977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29b59a1977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3ee194b270_1_2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3ee194b270_1_2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3ec310839d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3ec310839d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3ec310839d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3ec310839d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3ec310839d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3ec310839d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3ec310839d_0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3ec310839d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3ec310839d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3ec310839d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04100" y="539500"/>
            <a:ext cx="4892100" cy="24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2953500"/>
            <a:ext cx="24618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1164150" y="1756850"/>
            <a:ext cx="6815700" cy="12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1165800" y="3026250"/>
            <a:ext cx="68124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720000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2" type="ctrTitle"/>
          </p:nvPr>
        </p:nvSpPr>
        <p:spPr>
          <a:xfrm>
            <a:off x="1997725" y="1395526"/>
            <a:ext cx="24324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997725" y="1924963"/>
            <a:ext cx="2431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hasCustomPrompt="1" idx="3" type="title"/>
          </p:nvPr>
        </p:nvSpPr>
        <p:spPr>
          <a:xfrm>
            <a:off x="925750" y="1466600"/>
            <a:ext cx="8688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4" type="ctrTitle"/>
          </p:nvPr>
        </p:nvSpPr>
        <p:spPr>
          <a:xfrm>
            <a:off x="5857838" y="1401132"/>
            <a:ext cx="24324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5" type="subTitle"/>
          </p:nvPr>
        </p:nvSpPr>
        <p:spPr>
          <a:xfrm>
            <a:off x="5857838" y="1927290"/>
            <a:ext cx="24324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6" type="title"/>
          </p:nvPr>
        </p:nvSpPr>
        <p:spPr>
          <a:xfrm>
            <a:off x="4785360" y="1459940"/>
            <a:ext cx="8688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7" type="ctrTitle"/>
          </p:nvPr>
        </p:nvSpPr>
        <p:spPr>
          <a:xfrm>
            <a:off x="1997714" y="3080743"/>
            <a:ext cx="2432400" cy="5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8" type="subTitle"/>
          </p:nvPr>
        </p:nvSpPr>
        <p:spPr>
          <a:xfrm>
            <a:off x="1997714" y="3609803"/>
            <a:ext cx="24324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9" type="title"/>
          </p:nvPr>
        </p:nvSpPr>
        <p:spPr>
          <a:xfrm>
            <a:off x="925739" y="3148768"/>
            <a:ext cx="8688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13" type="ctrTitle"/>
          </p:nvPr>
        </p:nvSpPr>
        <p:spPr>
          <a:xfrm>
            <a:off x="5857850" y="3079500"/>
            <a:ext cx="24324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4" type="subTitle"/>
          </p:nvPr>
        </p:nvSpPr>
        <p:spPr>
          <a:xfrm>
            <a:off x="5857851" y="3609786"/>
            <a:ext cx="24324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15" type="title"/>
          </p:nvPr>
        </p:nvSpPr>
        <p:spPr>
          <a:xfrm>
            <a:off x="4785045" y="3148775"/>
            <a:ext cx="869400" cy="101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78" name="Google Shape;78;p13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1106375" y="2730400"/>
            <a:ext cx="5010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" name="Google Shape;82;p14"/>
          <p:cNvSpPr txBox="1"/>
          <p:nvPr>
            <p:ph idx="1" type="subTitle"/>
          </p:nvPr>
        </p:nvSpPr>
        <p:spPr>
          <a:xfrm>
            <a:off x="1106525" y="1651000"/>
            <a:ext cx="5010600" cy="10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83" name="Google Shape;83;p14"/>
          <p:cNvCxnSpPr/>
          <p:nvPr/>
        </p:nvCxnSpPr>
        <p:spPr>
          <a:xfrm rot="10800000">
            <a:off x="6973088" y="1579475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/>
          <p:nvPr/>
        </p:nvCxnSpPr>
        <p:spPr>
          <a:xfrm rot="10800000">
            <a:off x="7701925" y="53950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/>
          <p:nvPr/>
        </p:nvCxnSpPr>
        <p:spPr>
          <a:xfrm rot="10800000">
            <a:off x="8430763" y="1579475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/>
          <p:nvPr/>
        </p:nvCxnSpPr>
        <p:spPr>
          <a:xfrm rot="-5400000">
            <a:off x="-1882975" y="2240100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704175" y="2522475"/>
            <a:ext cx="4726500" cy="9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15"/>
          <p:cNvSpPr txBox="1"/>
          <p:nvPr>
            <p:ph hasCustomPrompt="1" idx="2" type="title"/>
          </p:nvPr>
        </p:nvSpPr>
        <p:spPr>
          <a:xfrm>
            <a:off x="7388957" y="586119"/>
            <a:ext cx="868800" cy="101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3631375" y="3467775"/>
            <a:ext cx="47274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1" name="Google Shape;91;p15"/>
          <p:cNvCxnSpPr/>
          <p:nvPr/>
        </p:nvCxnSpPr>
        <p:spPr>
          <a:xfrm rot="10800000">
            <a:off x="0" y="751650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2" name="Google Shape;92;p15"/>
          <p:cNvCxnSpPr/>
          <p:nvPr/>
        </p:nvCxnSpPr>
        <p:spPr>
          <a:xfrm>
            <a:off x="4688700" y="4604000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789425" y="1930800"/>
            <a:ext cx="370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16"/>
          <p:cNvSpPr txBox="1"/>
          <p:nvPr>
            <p:ph hasCustomPrompt="1" idx="2" type="title"/>
          </p:nvPr>
        </p:nvSpPr>
        <p:spPr>
          <a:xfrm>
            <a:off x="933725" y="785400"/>
            <a:ext cx="868800" cy="101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789725" y="3818425"/>
            <a:ext cx="37029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7" name="Google Shape;97;p16"/>
          <p:cNvCxnSpPr/>
          <p:nvPr/>
        </p:nvCxnSpPr>
        <p:spPr>
          <a:xfrm>
            <a:off x="4688700" y="4604000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8" name="Google Shape;98;p16"/>
          <p:cNvCxnSpPr/>
          <p:nvPr/>
        </p:nvCxnSpPr>
        <p:spPr>
          <a:xfrm>
            <a:off x="2912513" y="-391255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6"/>
          <p:cNvCxnSpPr/>
          <p:nvPr/>
        </p:nvCxnSpPr>
        <p:spPr>
          <a:xfrm>
            <a:off x="3641350" y="-2872575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6"/>
          <p:cNvCxnSpPr/>
          <p:nvPr/>
        </p:nvCxnSpPr>
        <p:spPr>
          <a:xfrm>
            <a:off x="4370188" y="-391255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888412" y="637525"/>
            <a:ext cx="47157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17"/>
          <p:cNvSpPr txBox="1"/>
          <p:nvPr>
            <p:ph hasCustomPrompt="1" idx="2" type="title"/>
          </p:nvPr>
        </p:nvSpPr>
        <p:spPr>
          <a:xfrm>
            <a:off x="1819445" y="550975"/>
            <a:ext cx="868800" cy="101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7"/>
          <p:cNvSpPr txBox="1"/>
          <p:nvPr>
            <p:ph idx="1" type="subTitle"/>
          </p:nvPr>
        </p:nvSpPr>
        <p:spPr>
          <a:xfrm>
            <a:off x="2888400" y="1479325"/>
            <a:ext cx="47184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093800" y="1943725"/>
            <a:ext cx="3858900" cy="7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4093800" y="2664025"/>
            <a:ext cx="3858900" cy="1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8" name="Google Shape;108;p18"/>
          <p:cNvGrpSpPr/>
          <p:nvPr/>
        </p:nvGrpSpPr>
        <p:grpSpPr>
          <a:xfrm>
            <a:off x="5928563" y="116900"/>
            <a:ext cx="5553475" cy="1457675"/>
            <a:chOff x="5928563" y="269300"/>
            <a:chExt cx="5553475" cy="1457675"/>
          </a:xfrm>
        </p:grpSpPr>
        <p:cxnSp>
          <p:nvCxnSpPr>
            <p:cNvPr id="109" name="Google Shape;109;p18"/>
            <p:cNvCxnSpPr/>
            <p:nvPr/>
          </p:nvCxnSpPr>
          <p:spPr>
            <a:xfrm>
              <a:off x="9225288" y="-529775"/>
              <a:ext cx="0" cy="451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0" name="Google Shape;110;p18"/>
            <p:cNvCxnSpPr/>
            <p:nvPr/>
          </p:nvCxnSpPr>
          <p:spPr>
            <a:xfrm>
              <a:off x="8185313" y="-1258612"/>
              <a:ext cx="0" cy="451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1" name="Google Shape;111;p18"/>
            <p:cNvCxnSpPr/>
            <p:nvPr/>
          </p:nvCxnSpPr>
          <p:spPr>
            <a:xfrm>
              <a:off x="9225288" y="-1987450"/>
              <a:ext cx="0" cy="451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12" name="Google Shape;112;p18"/>
          <p:cNvCxnSpPr/>
          <p:nvPr/>
        </p:nvCxnSpPr>
        <p:spPr>
          <a:xfrm rot="5400000">
            <a:off x="-1896950" y="6246500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713225" y="1024475"/>
            <a:ext cx="3851700" cy="75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713225" y="1781100"/>
            <a:ext cx="3851700" cy="12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9"/>
          <p:cNvCxnSpPr/>
          <p:nvPr/>
        </p:nvCxnSpPr>
        <p:spPr>
          <a:xfrm rot="10800000">
            <a:off x="-1470800" y="539725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7" name="Google Shape;117;p19"/>
          <p:cNvCxnSpPr/>
          <p:nvPr/>
        </p:nvCxnSpPr>
        <p:spPr>
          <a:xfrm>
            <a:off x="4688700" y="4924050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 rot="10800000">
            <a:off x="1367363" y="4444025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9"/>
          <p:cNvCxnSpPr/>
          <p:nvPr/>
        </p:nvCxnSpPr>
        <p:spPr>
          <a:xfrm rot="10800000">
            <a:off x="2096200" y="340405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9"/>
          <p:cNvCxnSpPr/>
          <p:nvPr/>
        </p:nvCxnSpPr>
        <p:spPr>
          <a:xfrm rot="10800000">
            <a:off x="2825038" y="4444025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713250" y="448056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" type="subTitle"/>
          </p:nvPr>
        </p:nvSpPr>
        <p:spPr>
          <a:xfrm>
            <a:off x="1016025" y="3937000"/>
            <a:ext cx="7210800" cy="6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4" name="Google Shape;124;p20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0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215484" y="1991705"/>
            <a:ext cx="4215300" cy="107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4370134" y="1024308"/>
            <a:ext cx="868800" cy="101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215484" y="3107273"/>
            <a:ext cx="33102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8800488" y="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713232" y="448056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" type="subTitle"/>
          </p:nvPr>
        </p:nvSpPr>
        <p:spPr>
          <a:xfrm>
            <a:off x="1507738" y="2282675"/>
            <a:ext cx="3612000" cy="12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9" name="Google Shape;129;p21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1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2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713232" y="448056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" type="subTitle"/>
          </p:nvPr>
        </p:nvSpPr>
        <p:spPr>
          <a:xfrm>
            <a:off x="3814700" y="2278925"/>
            <a:ext cx="3612000" cy="12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4" name="Google Shape;134;p22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2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2_1_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593575" y="953925"/>
            <a:ext cx="4837200" cy="7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3590875" y="1617475"/>
            <a:ext cx="4839900" cy="18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9" name="Google Shape;139;p23"/>
          <p:cNvCxnSpPr/>
          <p:nvPr/>
        </p:nvCxnSpPr>
        <p:spPr>
          <a:xfrm>
            <a:off x="4694775" y="4042072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0" name="Google Shape;140;p23"/>
          <p:cNvCxnSpPr/>
          <p:nvPr/>
        </p:nvCxnSpPr>
        <p:spPr>
          <a:xfrm rot="10800000">
            <a:off x="1221988" y="1579464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3"/>
          <p:cNvCxnSpPr/>
          <p:nvPr/>
        </p:nvCxnSpPr>
        <p:spPr>
          <a:xfrm rot="10800000">
            <a:off x="1950825" y="539489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3"/>
          <p:cNvCxnSpPr/>
          <p:nvPr/>
        </p:nvCxnSpPr>
        <p:spPr>
          <a:xfrm rot="10800000">
            <a:off x="2679663" y="1579464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_2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722376" y="448056"/>
            <a:ext cx="7708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" type="subTitle"/>
          </p:nvPr>
        </p:nvSpPr>
        <p:spPr>
          <a:xfrm>
            <a:off x="722375" y="1435100"/>
            <a:ext cx="3384000" cy="23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46" name="Google Shape;146;p24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4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2" type="title"/>
          </p:nvPr>
        </p:nvSpPr>
        <p:spPr>
          <a:xfrm>
            <a:off x="1213688" y="2595475"/>
            <a:ext cx="3072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1" name="Google Shape;151;p25"/>
          <p:cNvSpPr txBox="1"/>
          <p:nvPr>
            <p:ph idx="3" type="title"/>
          </p:nvPr>
        </p:nvSpPr>
        <p:spPr>
          <a:xfrm>
            <a:off x="4858013" y="2595475"/>
            <a:ext cx="3072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" name="Google Shape;152;p25"/>
          <p:cNvSpPr txBox="1"/>
          <p:nvPr>
            <p:ph idx="1" type="subTitle"/>
          </p:nvPr>
        </p:nvSpPr>
        <p:spPr>
          <a:xfrm>
            <a:off x="4858013" y="3154375"/>
            <a:ext cx="3072300" cy="1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4" type="subTitle"/>
          </p:nvPr>
        </p:nvSpPr>
        <p:spPr>
          <a:xfrm>
            <a:off x="1213688" y="3154375"/>
            <a:ext cx="30723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4" name="Google Shape;154;p25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5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720000" y="445025"/>
            <a:ext cx="77040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1" type="subTitle"/>
          </p:nvPr>
        </p:nvSpPr>
        <p:spPr>
          <a:xfrm>
            <a:off x="4262100" y="1227675"/>
            <a:ext cx="4161900" cy="3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2" type="subTitle"/>
          </p:nvPr>
        </p:nvSpPr>
        <p:spPr>
          <a:xfrm>
            <a:off x="720000" y="1227675"/>
            <a:ext cx="3542100" cy="3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/>
        </p:txBody>
      </p:sp>
      <p:cxnSp>
        <p:nvCxnSpPr>
          <p:cNvPr id="160" name="Google Shape;160;p26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6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2" type="title"/>
          </p:nvPr>
        </p:nvSpPr>
        <p:spPr>
          <a:xfrm>
            <a:off x="719876" y="3344825"/>
            <a:ext cx="25968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27"/>
          <p:cNvSpPr txBox="1"/>
          <p:nvPr>
            <p:ph idx="1" type="subTitle"/>
          </p:nvPr>
        </p:nvSpPr>
        <p:spPr>
          <a:xfrm>
            <a:off x="719876" y="3799395"/>
            <a:ext cx="25968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7"/>
          <p:cNvSpPr txBox="1"/>
          <p:nvPr>
            <p:ph idx="3" type="title"/>
          </p:nvPr>
        </p:nvSpPr>
        <p:spPr>
          <a:xfrm>
            <a:off x="3274350" y="2244158"/>
            <a:ext cx="25953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27"/>
          <p:cNvSpPr txBox="1"/>
          <p:nvPr>
            <p:ph idx="4" type="subTitle"/>
          </p:nvPr>
        </p:nvSpPr>
        <p:spPr>
          <a:xfrm>
            <a:off x="3273537" y="2698728"/>
            <a:ext cx="25968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idx="5" type="title"/>
          </p:nvPr>
        </p:nvSpPr>
        <p:spPr>
          <a:xfrm>
            <a:off x="5827198" y="3344825"/>
            <a:ext cx="25968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27"/>
          <p:cNvSpPr txBox="1"/>
          <p:nvPr>
            <p:ph idx="6" type="subTitle"/>
          </p:nvPr>
        </p:nvSpPr>
        <p:spPr>
          <a:xfrm>
            <a:off x="5827198" y="3799395"/>
            <a:ext cx="25968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0" name="Google Shape;170;p27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7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2" type="title"/>
          </p:nvPr>
        </p:nvSpPr>
        <p:spPr>
          <a:xfrm>
            <a:off x="2719562" y="1306775"/>
            <a:ext cx="4727400" cy="48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5" name="Google Shape;175;p28"/>
          <p:cNvSpPr txBox="1"/>
          <p:nvPr>
            <p:ph idx="1" type="subTitle"/>
          </p:nvPr>
        </p:nvSpPr>
        <p:spPr>
          <a:xfrm>
            <a:off x="2719562" y="1788875"/>
            <a:ext cx="4727400" cy="35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3" type="title"/>
          </p:nvPr>
        </p:nvSpPr>
        <p:spPr>
          <a:xfrm>
            <a:off x="2719562" y="3740153"/>
            <a:ext cx="4727400" cy="48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7" name="Google Shape;177;p28"/>
          <p:cNvSpPr txBox="1"/>
          <p:nvPr>
            <p:ph idx="4" type="subTitle"/>
          </p:nvPr>
        </p:nvSpPr>
        <p:spPr>
          <a:xfrm>
            <a:off x="2719562" y="4224650"/>
            <a:ext cx="4727400" cy="3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8"/>
          <p:cNvSpPr txBox="1"/>
          <p:nvPr>
            <p:ph idx="5" type="title"/>
          </p:nvPr>
        </p:nvSpPr>
        <p:spPr>
          <a:xfrm>
            <a:off x="2719562" y="2523236"/>
            <a:ext cx="47274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9" name="Google Shape;179;p28"/>
          <p:cNvSpPr txBox="1"/>
          <p:nvPr>
            <p:ph idx="6" type="subTitle"/>
          </p:nvPr>
        </p:nvSpPr>
        <p:spPr>
          <a:xfrm>
            <a:off x="2719562" y="3007736"/>
            <a:ext cx="4725600" cy="3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0" name="Google Shape;180;p28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8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2" type="title"/>
          </p:nvPr>
        </p:nvSpPr>
        <p:spPr>
          <a:xfrm>
            <a:off x="2406894" y="2543450"/>
            <a:ext cx="2094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5" name="Google Shape;185;p29"/>
          <p:cNvSpPr txBox="1"/>
          <p:nvPr>
            <p:ph idx="1" type="subTitle"/>
          </p:nvPr>
        </p:nvSpPr>
        <p:spPr>
          <a:xfrm>
            <a:off x="2406894" y="2883606"/>
            <a:ext cx="20940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9"/>
          <p:cNvSpPr txBox="1"/>
          <p:nvPr>
            <p:ph idx="3" type="title"/>
          </p:nvPr>
        </p:nvSpPr>
        <p:spPr>
          <a:xfrm>
            <a:off x="4643106" y="2543700"/>
            <a:ext cx="2094000" cy="4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7" name="Google Shape;187;p29"/>
          <p:cNvSpPr txBox="1"/>
          <p:nvPr>
            <p:ph idx="4" type="subTitle"/>
          </p:nvPr>
        </p:nvSpPr>
        <p:spPr>
          <a:xfrm>
            <a:off x="4643106" y="2882906"/>
            <a:ext cx="20940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9"/>
          <p:cNvSpPr txBox="1"/>
          <p:nvPr>
            <p:ph idx="5" type="title"/>
          </p:nvPr>
        </p:nvSpPr>
        <p:spPr>
          <a:xfrm>
            <a:off x="713225" y="3630625"/>
            <a:ext cx="20949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9" name="Google Shape;189;p29"/>
          <p:cNvSpPr txBox="1"/>
          <p:nvPr>
            <p:ph idx="6" type="subTitle"/>
          </p:nvPr>
        </p:nvSpPr>
        <p:spPr>
          <a:xfrm>
            <a:off x="713675" y="3966038"/>
            <a:ext cx="20940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9"/>
          <p:cNvSpPr txBox="1"/>
          <p:nvPr>
            <p:ph idx="7" type="title"/>
          </p:nvPr>
        </p:nvSpPr>
        <p:spPr>
          <a:xfrm>
            <a:off x="6331189" y="3644700"/>
            <a:ext cx="2094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" name="Google Shape;191;p29"/>
          <p:cNvSpPr txBox="1"/>
          <p:nvPr>
            <p:ph idx="8" type="subTitle"/>
          </p:nvPr>
        </p:nvSpPr>
        <p:spPr>
          <a:xfrm>
            <a:off x="6331189" y="3980000"/>
            <a:ext cx="20940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2" name="Google Shape;192;p29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9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194" name="Google Shape;194;p29"/>
          <p:cNvGrpSpPr/>
          <p:nvPr/>
        </p:nvGrpSpPr>
        <p:grpSpPr>
          <a:xfrm>
            <a:off x="3839763" y="3769250"/>
            <a:ext cx="1457675" cy="4943875"/>
            <a:chOff x="3839763" y="3769250"/>
            <a:chExt cx="1457675" cy="4943875"/>
          </a:xfrm>
        </p:grpSpPr>
        <p:cxnSp>
          <p:nvCxnSpPr>
            <p:cNvPr id="195" name="Google Shape;195;p29"/>
            <p:cNvCxnSpPr/>
            <p:nvPr/>
          </p:nvCxnSpPr>
          <p:spPr>
            <a:xfrm rot="10800000">
              <a:off x="3839763" y="4199625"/>
              <a:ext cx="0" cy="451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6" name="Google Shape;196;p29"/>
            <p:cNvCxnSpPr/>
            <p:nvPr/>
          </p:nvCxnSpPr>
          <p:spPr>
            <a:xfrm rot="10800000">
              <a:off x="4568600" y="3769250"/>
              <a:ext cx="0" cy="451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7" name="Google Shape;197;p29"/>
            <p:cNvCxnSpPr/>
            <p:nvPr/>
          </p:nvCxnSpPr>
          <p:spPr>
            <a:xfrm rot="10800000">
              <a:off x="5297438" y="4199625"/>
              <a:ext cx="0" cy="451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0" name="Google Shape;200;p30"/>
          <p:cNvSpPr txBox="1"/>
          <p:nvPr>
            <p:ph idx="2" type="title"/>
          </p:nvPr>
        </p:nvSpPr>
        <p:spPr>
          <a:xfrm>
            <a:off x="712938" y="1685550"/>
            <a:ext cx="2569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1" name="Google Shape;201;p30"/>
          <p:cNvSpPr txBox="1"/>
          <p:nvPr>
            <p:ph idx="1" type="subTitle"/>
          </p:nvPr>
        </p:nvSpPr>
        <p:spPr>
          <a:xfrm>
            <a:off x="712938" y="2120384"/>
            <a:ext cx="2569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0"/>
          <p:cNvSpPr txBox="1"/>
          <p:nvPr>
            <p:ph idx="3" type="title"/>
          </p:nvPr>
        </p:nvSpPr>
        <p:spPr>
          <a:xfrm>
            <a:off x="3287250" y="1685550"/>
            <a:ext cx="2569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3" name="Google Shape;203;p30"/>
          <p:cNvSpPr txBox="1"/>
          <p:nvPr>
            <p:ph idx="4" type="subTitle"/>
          </p:nvPr>
        </p:nvSpPr>
        <p:spPr>
          <a:xfrm>
            <a:off x="3287250" y="2116975"/>
            <a:ext cx="25695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0"/>
          <p:cNvSpPr txBox="1"/>
          <p:nvPr>
            <p:ph idx="5" type="title"/>
          </p:nvPr>
        </p:nvSpPr>
        <p:spPr>
          <a:xfrm>
            <a:off x="712938" y="3337560"/>
            <a:ext cx="25695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5" name="Google Shape;205;p30"/>
          <p:cNvSpPr txBox="1"/>
          <p:nvPr>
            <p:ph idx="6" type="subTitle"/>
          </p:nvPr>
        </p:nvSpPr>
        <p:spPr>
          <a:xfrm>
            <a:off x="712950" y="3773723"/>
            <a:ext cx="2569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0"/>
          <p:cNvSpPr txBox="1"/>
          <p:nvPr>
            <p:ph idx="7" type="title"/>
          </p:nvPr>
        </p:nvSpPr>
        <p:spPr>
          <a:xfrm>
            <a:off x="3287250" y="3337560"/>
            <a:ext cx="25695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7" name="Google Shape;207;p30"/>
          <p:cNvSpPr txBox="1"/>
          <p:nvPr>
            <p:ph idx="8" type="subTitle"/>
          </p:nvPr>
        </p:nvSpPr>
        <p:spPr>
          <a:xfrm>
            <a:off x="3287255" y="3770327"/>
            <a:ext cx="25695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0"/>
          <p:cNvSpPr txBox="1"/>
          <p:nvPr>
            <p:ph idx="9" type="title"/>
          </p:nvPr>
        </p:nvSpPr>
        <p:spPr>
          <a:xfrm>
            <a:off x="5858558" y="1685544"/>
            <a:ext cx="2569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9" name="Google Shape;209;p30"/>
          <p:cNvSpPr txBox="1"/>
          <p:nvPr>
            <p:ph idx="13" type="subTitle"/>
          </p:nvPr>
        </p:nvSpPr>
        <p:spPr>
          <a:xfrm>
            <a:off x="5858558" y="2116975"/>
            <a:ext cx="2569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0"/>
          <p:cNvSpPr txBox="1"/>
          <p:nvPr>
            <p:ph idx="14" type="title"/>
          </p:nvPr>
        </p:nvSpPr>
        <p:spPr>
          <a:xfrm>
            <a:off x="5858558" y="3337612"/>
            <a:ext cx="25695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1" name="Google Shape;211;p30"/>
          <p:cNvSpPr txBox="1"/>
          <p:nvPr>
            <p:ph idx="15" type="subTitle"/>
          </p:nvPr>
        </p:nvSpPr>
        <p:spPr>
          <a:xfrm>
            <a:off x="5858557" y="3770327"/>
            <a:ext cx="25695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2" name="Google Shape;212;p30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0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13232" y="1609344"/>
            <a:ext cx="4590300" cy="7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13232" y="2359152"/>
            <a:ext cx="4590300" cy="15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 sz="18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19" name="Google Shape;19;p4"/>
          <p:cNvCxnSpPr/>
          <p:nvPr/>
        </p:nvCxnSpPr>
        <p:spPr>
          <a:xfrm rot="10800000">
            <a:off x="355088" y="63000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" name="Google Shape;20;p4"/>
          <p:cNvCxnSpPr/>
          <p:nvPr/>
        </p:nvCxnSpPr>
        <p:spPr>
          <a:xfrm>
            <a:off x="4688700" y="520675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21" name="Google Shape;21;p4"/>
          <p:cNvGrpSpPr/>
          <p:nvPr/>
        </p:nvGrpSpPr>
        <p:grpSpPr>
          <a:xfrm>
            <a:off x="5961413" y="1647425"/>
            <a:ext cx="1457675" cy="5553475"/>
            <a:chOff x="5961413" y="1647425"/>
            <a:chExt cx="1457675" cy="5553475"/>
          </a:xfrm>
        </p:grpSpPr>
        <p:cxnSp>
          <p:nvCxnSpPr>
            <p:cNvPr id="22" name="Google Shape;22;p4"/>
            <p:cNvCxnSpPr/>
            <p:nvPr/>
          </p:nvCxnSpPr>
          <p:spPr>
            <a:xfrm rot="10800000">
              <a:off x="6690250" y="1647425"/>
              <a:ext cx="0" cy="451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" name="Google Shape;23;p4"/>
            <p:cNvCxnSpPr/>
            <p:nvPr/>
          </p:nvCxnSpPr>
          <p:spPr>
            <a:xfrm rot="10800000">
              <a:off x="7419088" y="2687400"/>
              <a:ext cx="0" cy="451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" name="Google Shape;24;p4"/>
            <p:cNvCxnSpPr/>
            <p:nvPr/>
          </p:nvCxnSpPr>
          <p:spPr>
            <a:xfrm rot="10800000">
              <a:off x="5961413" y="2687400"/>
              <a:ext cx="0" cy="451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hasCustomPrompt="1" type="title"/>
          </p:nvPr>
        </p:nvSpPr>
        <p:spPr>
          <a:xfrm>
            <a:off x="4279425" y="1320725"/>
            <a:ext cx="4151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31"/>
          <p:cNvSpPr txBox="1"/>
          <p:nvPr>
            <p:ph idx="1" type="subTitle"/>
          </p:nvPr>
        </p:nvSpPr>
        <p:spPr>
          <a:xfrm>
            <a:off x="4279425" y="2016638"/>
            <a:ext cx="41514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7" name="Google Shape;217;p31"/>
          <p:cNvSpPr txBox="1"/>
          <p:nvPr>
            <p:ph hasCustomPrompt="1" idx="2" type="title"/>
          </p:nvPr>
        </p:nvSpPr>
        <p:spPr>
          <a:xfrm>
            <a:off x="4279425" y="3214411"/>
            <a:ext cx="4151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31"/>
          <p:cNvSpPr txBox="1"/>
          <p:nvPr>
            <p:ph idx="3" type="subTitle"/>
          </p:nvPr>
        </p:nvSpPr>
        <p:spPr>
          <a:xfrm>
            <a:off x="4282725" y="3913150"/>
            <a:ext cx="41481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9" name="Google Shape;219;p31"/>
          <p:cNvSpPr txBox="1"/>
          <p:nvPr>
            <p:ph hasCustomPrompt="1" idx="4" type="title"/>
          </p:nvPr>
        </p:nvSpPr>
        <p:spPr>
          <a:xfrm>
            <a:off x="723600" y="785325"/>
            <a:ext cx="2679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31"/>
          <p:cNvSpPr txBox="1"/>
          <p:nvPr>
            <p:ph idx="5" type="subTitle"/>
          </p:nvPr>
        </p:nvSpPr>
        <p:spPr>
          <a:xfrm>
            <a:off x="723600" y="1483728"/>
            <a:ext cx="26799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cxnSp>
        <p:nvCxnSpPr>
          <p:cNvPr id="221" name="Google Shape;221;p31"/>
          <p:cNvCxnSpPr/>
          <p:nvPr/>
        </p:nvCxnSpPr>
        <p:spPr>
          <a:xfrm>
            <a:off x="4694775" y="536872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hasCustomPrompt="1" type="title"/>
          </p:nvPr>
        </p:nvSpPr>
        <p:spPr>
          <a:xfrm>
            <a:off x="1339300" y="1827257"/>
            <a:ext cx="1371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4" name="Google Shape;224;p32"/>
          <p:cNvSpPr txBox="1"/>
          <p:nvPr>
            <p:ph idx="1" type="subTitle"/>
          </p:nvPr>
        </p:nvSpPr>
        <p:spPr>
          <a:xfrm>
            <a:off x="938500" y="3843664"/>
            <a:ext cx="2173200" cy="7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5" name="Google Shape;225;p32"/>
          <p:cNvSpPr txBox="1"/>
          <p:nvPr>
            <p:ph idx="2" type="subTitle"/>
          </p:nvPr>
        </p:nvSpPr>
        <p:spPr>
          <a:xfrm>
            <a:off x="938500" y="2925764"/>
            <a:ext cx="2173200" cy="8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6" name="Google Shape;226;p32"/>
          <p:cNvSpPr txBox="1"/>
          <p:nvPr>
            <p:ph hasCustomPrompt="1" idx="3" type="title"/>
          </p:nvPr>
        </p:nvSpPr>
        <p:spPr>
          <a:xfrm>
            <a:off x="3886200" y="1827257"/>
            <a:ext cx="1371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7" name="Google Shape;227;p32"/>
          <p:cNvSpPr txBox="1"/>
          <p:nvPr>
            <p:ph idx="4" type="subTitle"/>
          </p:nvPr>
        </p:nvSpPr>
        <p:spPr>
          <a:xfrm>
            <a:off x="3485400" y="3843664"/>
            <a:ext cx="2173200" cy="7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8" name="Google Shape;228;p32"/>
          <p:cNvSpPr txBox="1"/>
          <p:nvPr>
            <p:ph idx="5" type="subTitle"/>
          </p:nvPr>
        </p:nvSpPr>
        <p:spPr>
          <a:xfrm>
            <a:off x="3485400" y="2925664"/>
            <a:ext cx="2173200" cy="8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9" name="Google Shape;229;p32"/>
          <p:cNvSpPr txBox="1"/>
          <p:nvPr>
            <p:ph hasCustomPrompt="1" idx="6" type="title"/>
          </p:nvPr>
        </p:nvSpPr>
        <p:spPr>
          <a:xfrm>
            <a:off x="6433100" y="1827257"/>
            <a:ext cx="1371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0" name="Google Shape;230;p32"/>
          <p:cNvSpPr txBox="1"/>
          <p:nvPr>
            <p:ph idx="7" type="subTitle"/>
          </p:nvPr>
        </p:nvSpPr>
        <p:spPr>
          <a:xfrm>
            <a:off x="6032300" y="3843664"/>
            <a:ext cx="2173200" cy="7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1" name="Google Shape;231;p32"/>
          <p:cNvSpPr txBox="1"/>
          <p:nvPr>
            <p:ph idx="8" type="subTitle"/>
          </p:nvPr>
        </p:nvSpPr>
        <p:spPr>
          <a:xfrm>
            <a:off x="6032300" y="2925664"/>
            <a:ext cx="2173200" cy="8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2" name="Google Shape;232;p32"/>
          <p:cNvSpPr txBox="1"/>
          <p:nvPr>
            <p:ph idx="9"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cxnSp>
        <p:nvCxnSpPr>
          <p:cNvPr id="233" name="Google Shape;233;p32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4889500" y="603500"/>
            <a:ext cx="35412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37" name="Google Shape;237;p33"/>
          <p:cNvSpPr txBox="1"/>
          <p:nvPr>
            <p:ph idx="1" type="subTitle"/>
          </p:nvPr>
        </p:nvSpPr>
        <p:spPr>
          <a:xfrm>
            <a:off x="5347425" y="1677200"/>
            <a:ext cx="30828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8" name="Google Shape;238;p33"/>
          <p:cNvCxnSpPr/>
          <p:nvPr/>
        </p:nvCxnSpPr>
        <p:spPr>
          <a:xfrm rot="5400000">
            <a:off x="6550375" y="2915847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9" name="Google Shape;239;p33"/>
          <p:cNvCxnSpPr/>
          <p:nvPr/>
        </p:nvCxnSpPr>
        <p:spPr>
          <a:xfrm rot="10800000">
            <a:off x="-402175" y="754022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0" name="Google Shape;240;p33"/>
          <p:cNvSpPr txBox="1"/>
          <p:nvPr/>
        </p:nvSpPr>
        <p:spPr>
          <a:xfrm>
            <a:off x="5347425" y="38913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b="1" sz="1000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34"/>
          <p:cNvCxnSpPr/>
          <p:nvPr/>
        </p:nvCxnSpPr>
        <p:spPr>
          <a:xfrm>
            <a:off x="4688700" y="275725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3" name="Google Shape;243;p34"/>
          <p:cNvCxnSpPr/>
          <p:nvPr/>
        </p:nvCxnSpPr>
        <p:spPr>
          <a:xfrm rot="10800000">
            <a:off x="0" y="4904375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2700006" scaled="0"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p35"/>
          <p:cNvCxnSpPr/>
          <p:nvPr/>
        </p:nvCxnSpPr>
        <p:spPr>
          <a:xfrm>
            <a:off x="342713" y="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35"/>
          <p:cNvCxnSpPr/>
          <p:nvPr/>
        </p:nvCxnSpPr>
        <p:spPr>
          <a:xfrm rot="10800000">
            <a:off x="8785338" y="63000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2448659" y="3523786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4192521" y="1955686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2448650" y="3121172"/>
            <a:ext cx="25056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4192521" y="1553072"/>
            <a:ext cx="25056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 rot="10800000">
            <a:off x="5871613" y="4617589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" name="Google Shape;32;p5"/>
          <p:cNvCxnSpPr/>
          <p:nvPr/>
        </p:nvCxnSpPr>
        <p:spPr>
          <a:xfrm rot="10800000">
            <a:off x="6600450" y="3577614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" name="Google Shape;33;p5"/>
          <p:cNvCxnSpPr/>
          <p:nvPr/>
        </p:nvCxnSpPr>
        <p:spPr>
          <a:xfrm rot="10800000">
            <a:off x="7329288" y="4617589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" name="Google Shape;34;p5"/>
          <p:cNvCxnSpPr/>
          <p:nvPr/>
        </p:nvCxnSpPr>
        <p:spPr>
          <a:xfrm>
            <a:off x="815263" y="-398365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" name="Google Shape;35;p5"/>
          <p:cNvCxnSpPr/>
          <p:nvPr/>
        </p:nvCxnSpPr>
        <p:spPr>
          <a:xfrm>
            <a:off x="1544100" y="-2943675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" name="Google Shape;36;p5"/>
          <p:cNvCxnSpPr/>
          <p:nvPr/>
        </p:nvCxnSpPr>
        <p:spPr>
          <a:xfrm>
            <a:off x="2272938" y="-398365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cxnSp>
        <p:nvCxnSpPr>
          <p:cNvPr id="39" name="Google Shape;39;p6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" name="Google Shape;40;p6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713225" y="539500"/>
            <a:ext cx="6708900" cy="7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713225" y="1262500"/>
            <a:ext cx="3516300" cy="27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44" name="Google Shape;44;p7"/>
          <p:cNvCxnSpPr/>
          <p:nvPr/>
        </p:nvCxnSpPr>
        <p:spPr>
          <a:xfrm>
            <a:off x="4688700" y="271005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5" name="Google Shape;45;p7"/>
          <p:cNvCxnSpPr/>
          <p:nvPr/>
        </p:nvCxnSpPr>
        <p:spPr>
          <a:xfrm rot="10800000">
            <a:off x="889138" y="2631514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713225" y="539500"/>
            <a:ext cx="4388100" cy="17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48" name="Google Shape;48;p8"/>
          <p:cNvCxnSpPr/>
          <p:nvPr/>
        </p:nvCxnSpPr>
        <p:spPr>
          <a:xfrm>
            <a:off x="7433300" y="277525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9" name="Google Shape;49;p8"/>
          <p:cNvCxnSpPr/>
          <p:nvPr/>
        </p:nvCxnSpPr>
        <p:spPr>
          <a:xfrm rot="5400000">
            <a:off x="-1896950" y="4493900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1984138" y="1365713"/>
            <a:ext cx="5175600" cy="16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1985788" y="2976788"/>
            <a:ext cx="51723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3" name="Google Shape;53;p9"/>
          <p:cNvCxnSpPr/>
          <p:nvPr/>
        </p:nvCxnSpPr>
        <p:spPr>
          <a:xfrm>
            <a:off x="356550" y="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" name="Google Shape;54;p9"/>
          <p:cNvCxnSpPr/>
          <p:nvPr/>
        </p:nvCxnSpPr>
        <p:spPr>
          <a:xfrm rot="10800000">
            <a:off x="8787313" y="63000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713250" y="539875"/>
            <a:ext cx="7717500" cy="726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7" name="Google Shape;57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809BCE">
                  <a:alpha val="26666"/>
                </a:srgbClr>
              </a:gs>
              <a:gs pos="100000">
                <a:srgbClr val="A8BCE0">
                  <a:alpha val="27058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" name="Google Shape;58;p10"/>
          <p:cNvCxnSpPr/>
          <p:nvPr/>
        </p:nvCxnSpPr>
        <p:spPr>
          <a:xfrm>
            <a:off x="2344375" y="263746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9" name="Google Shape;59;p10"/>
          <p:cNvCxnSpPr/>
          <p:nvPr/>
        </p:nvCxnSpPr>
        <p:spPr>
          <a:xfrm>
            <a:off x="2344375" y="4879746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transtats.bts.gov/DL_SelectFields.aspx?gnoyr_VQ=FMF&amp;QO_fu146_anzr=Nv4%20Pn44vr45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ctrTitle"/>
          </p:nvPr>
        </p:nvSpPr>
        <p:spPr>
          <a:xfrm>
            <a:off x="713225" y="539500"/>
            <a:ext cx="6219300" cy="24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Predicting</a:t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Flight </a:t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Market Share</a:t>
            </a:r>
            <a:endParaRPr/>
          </a:p>
        </p:txBody>
      </p:sp>
      <p:sp>
        <p:nvSpPr>
          <p:cNvPr id="252" name="Google Shape;252;p36"/>
          <p:cNvSpPr txBox="1"/>
          <p:nvPr>
            <p:ph idx="1" type="subTitle"/>
          </p:nvPr>
        </p:nvSpPr>
        <p:spPr>
          <a:xfrm>
            <a:off x="713225" y="2953500"/>
            <a:ext cx="24618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Team 3</a:t>
            </a:r>
            <a:endParaRPr/>
          </a:p>
        </p:txBody>
      </p:sp>
      <p:cxnSp>
        <p:nvCxnSpPr>
          <p:cNvPr id="253" name="Google Shape;253;p36"/>
          <p:cNvCxnSpPr/>
          <p:nvPr/>
        </p:nvCxnSpPr>
        <p:spPr>
          <a:xfrm>
            <a:off x="342713" y="1180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36"/>
          <p:cNvCxnSpPr/>
          <p:nvPr/>
        </p:nvCxnSpPr>
        <p:spPr>
          <a:xfrm>
            <a:off x="4681900" y="977875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255" name="Google Shape;255;p36"/>
          <p:cNvGrpSpPr/>
          <p:nvPr/>
        </p:nvGrpSpPr>
        <p:grpSpPr>
          <a:xfrm>
            <a:off x="4940743" y="1502089"/>
            <a:ext cx="3937605" cy="3228503"/>
            <a:chOff x="3870725" y="238100"/>
            <a:chExt cx="2277125" cy="1867050"/>
          </a:xfrm>
        </p:grpSpPr>
        <p:sp>
          <p:nvSpPr>
            <p:cNvPr id="256" name="Google Shape;256;p36"/>
            <p:cNvSpPr/>
            <p:nvPr/>
          </p:nvSpPr>
          <p:spPr>
            <a:xfrm>
              <a:off x="3882025" y="2100250"/>
              <a:ext cx="2265825" cy="4900"/>
            </a:xfrm>
            <a:custGeom>
              <a:rect b="b" l="l" r="r" t="t"/>
              <a:pathLst>
                <a:path extrusionOk="0" h="196" w="90633">
                  <a:moveTo>
                    <a:pt x="0" y="0"/>
                  </a:moveTo>
                  <a:lnTo>
                    <a:pt x="0" y="195"/>
                  </a:lnTo>
                  <a:lnTo>
                    <a:pt x="90632" y="195"/>
                  </a:lnTo>
                  <a:lnTo>
                    <a:pt x="9063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6"/>
            <p:cNvSpPr/>
            <p:nvPr/>
          </p:nvSpPr>
          <p:spPr>
            <a:xfrm>
              <a:off x="3870725" y="808800"/>
              <a:ext cx="2267325" cy="1291475"/>
            </a:xfrm>
            <a:custGeom>
              <a:rect b="b" l="l" r="r" t="t"/>
              <a:pathLst>
                <a:path extrusionOk="0" h="51659" w="90693">
                  <a:moveTo>
                    <a:pt x="52053" y="1"/>
                  </a:moveTo>
                  <a:cubicBezTo>
                    <a:pt x="51401" y="1"/>
                    <a:pt x="50747" y="84"/>
                    <a:pt x="50109" y="231"/>
                  </a:cubicBezTo>
                  <a:cubicBezTo>
                    <a:pt x="47163" y="910"/>
                    <a:pt x="44759" y="2741"/>
                    <a:pt x="42228" y="4285"/>
                  </a:cubicBezTo>
                  <a:cubicBezTo>
                    <a:pt x="40944" y="5069"/>
                    <a:pt x="39597" y="5790"/>
                    <a:pt x="38140" y="6194"/>
                  </a:cubicBezTo>
                  <a:cubicBezTo>
                    <a:pt x="37373" y="6406"/>
                    <a:pt x="36596" y="6507"/>
                    <a:pt x="35816" y="6507"/>
                  </a:cubicBezTo>
                  <a:cubicBezTo>
                    <a:pt x="35157" y="6507"/>
                    <a:pt x="34496" y="6435"/>
                    <a:pt x="33838" y="6298"/>
                  </a:cubicBezTo>
                  <a:cubicBezTo>
                    <a:pt x="31097" y="5733"/>
                    <a:pt x="28622" y="4297"/>
                    <a:pt x="25875" y="3744"/>
                  </a:cubicBezTo>
                  <a:cubicBezTo>
                    <a:pt x="25268" y="3622"/>
                    <a:pt x="24664" y="3561"/>
                    <a:pt x="24068" y="3561"/>
                  </a:cubicBezTo>
                  <a:cubicBezTo>
                    <a:pt x="22137" y="3561"/>
                    <a:pt x="20301" y="4204"/>
                    <a:pt x="18739" y="5483"/>
                  </a:cubicBezTo>
                  <a:cubicBezTo>
                    <a:pt x="13895" y="9442"/>
                    <a:pt x="13840" y="16084"/>
                    <a:pt x="12801" y="21736"/>
                  </a:cubicBezTo>
                  <a:cubicBezTo>
                    <a:pt x="12259" y="24690"/>
                    <a:pt x="11378" y="27690"/>
                    <a:pt x="9426" y="30041"/>
                  </a:cubicBezTo>
                  <a:cubicBezTo>
                    <a:pt x="7562" y="32287"/>
                    <a:pt x="4974" y="33824"/>
                    <a:pt x="3261" y="36207"/>
                  </a:cubicBezTo>
                  <a:cubicBezTo>
                    <a:pt x="382" y="40211"/>
                    <a:pt x="0" y="45808"/>
                    <a:pt x="2091" y="50244"/>
                  </a:cubicBezTo>
                  <a:cubicBezTo>
                    <a:pt x="2319" y="50732"/>
                    <a:pt x="2580" y="51204"/>
                    <a:pt x="2871" y="51658"/>
                  </a:cubicBezTo>
                  <a:lnTo>
                    <a:pt x="89456" y="51658"/>
                  </a:lnTo>
                  <a:cubicBezTo>
                    <a:pt x="90692" y="48508"/>
                    <a:pt x="90466" y="44780"/>
                    <a:pt x="88858" y="41795"/>
                  </a:cubicBezTo>
                  <a:cubicBezTo>
                    <a:pt x="88336" y="40825"/>
                    <a:pt x="87669" y="39936"/>
                    <a:pt x="86869" y="39178"/>
                  </a:cubicBezTo>
                  <a:cubicBezTo>
                    <a:pt x="85882" y="38245"/>
                    <a:pt x="84696" y="37562"/>
                    <a:pt x="83611" y="36755"/>
                  </a:cubicBezTo>
                  <a:cubicBezTo>
                    <a:pt x="82480" y="35914"/>
                    <a:pt x="81522" y="34920"/>
                    <a:pt x="81026" y="33578"/>
                  </a:cubicBezTo>
                  <a:cubicBezTo>
                    <a:pt x="80575" y="32367"/>
                    <a:pt x="80492" y="31054"/>
                    <a:pt x="80484" y="29773"/>
                  </a:cubicBezTo>
                  <a:cubicBezTo>
                    <a:pt x="80469" y="27252"/>
                    <a:pt x="80854" y="24494"/>
                    <a:pt x="79699" y="22149"/>
                  </a:cubicBezTo>
                  <a:cubicBezTo>
                    <a:pt x="78559" y="19832"/>
                    <a:pt x="76149" y="18711"/>
                    <a:pt x="73758" y="18114"/>
                  </a:cubicBezTo>
                  <a:cubicBezTo>
                    <a:pt x="71013" y="17429"/>
                    <a:pt x="68067" y="17414"/>
                    <a:pt x="65496" y="16125"/>
                  </a:cubicBezTo>
                  <a:cubicBezTo>
                    <a:pt x="62834" y="14792"/>
                    <a:pt x="61555" y="12145"/>
                    <a:pt x="60585" y="9473"/>
                  </a:cubicBezTo>
                  <a:cubicBezTo>
                    <a:pt x="59702" y="7045"/>
                    <a:pt x="58954" y="4474"/>
                    <a:pt x="57243" y="2471"/>
                  </a:cubicBezTo>
                  <a:cubicBezTo>
                    <a:pt x="56440" y="1529"/>
                    <a:pt x="55436" y="759"/>
                    <a:pt x="54257" y="356"/>
                  </a:cubicBezTo>
                  <a:cubicBezTo>
                    <a:pt x="53542" y="110"/>
                    <a:pt x="52799" y="1"/>
                    <a:pt x="52053" y="1"/>
                  </a:cubicBezTo>
                  <a:close/>
                </a:path>
              </a:pathLst>
            </a:custGeom>
            <a:solidFill>
              <a:srgbClr val="678A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6"/>
            <p:cNvSpPr/>
            <p:nvPr/>
          </p:nvSpPr>
          <p:spPr>
            <a:xfrm>
              <a:off x="4893375" y="1577100"/>
              <a:ext cx="196600" cy="349050"/>
            </a:xfrm>
            <a:custGeom>
              <a:rect b="b" l="l" r="r" t="t"/>
              <a:pathLst>
                <a:path extrusionOk="0" h="13962" w="7864">
                  <a:moveTo>
                    <a:pt x="6195" y="0"/>
                  </a:moveTo>
                  <a:lnTo>
                    <a:pt x="6195" y="10031"/>
                  </a:lnTo>
                  <a:cubicBezTo>
                    <a:pt x="6195" y="11279"/>
                    <a:pt x="5180" y="12295"/>
                    <a:pt x="3932" y="12295"/>
                  </a:cubicBezTo>
                  <a:cubicBezTo>
                    <a:pt x="2684" y="12295"/>
                    <a:pt x="1669" y="11279"/>
                    <a:pt x="1669" y="10031"/>
                  </a:cubicBezTo>
                  <a:lnTo>
                    <a:pt x="1669" y="7440"/>
                  </a:lnTo>
                  <a:lnTo>
                    <a:pt x="1" y="7440"/>
                  </a:lnTo>
                  <a:lnTo>
                    <a:pt x="1" y="10031"/>
                  </a:lnTo>
                  <a:cubicBezTo>
                    <a:pt x="1" y="12199"/>
                    <a:pt x="1764" y="13962"/>
                    <a:pt x="3932" y="13962"/>
                  </a:cubicBezTo>
                  <a:cubicBezTo>
                    <a:pt x="6099" y="13962"/>
                    <a:pt x="7863" y="12199"/>
                    <a:pt x="7864" y="10031"/>
                  </a:cubicBezTo>
                  <a:lnTo>
                    <a:pt x="7864" y="0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6"/>
            <p:cNvSpPr/>
            <p:nvPr/>
          </p:nvSpPr>
          <p:spPr>
            <a:xfrm>
              <a:off x="4851825" y="1673300"/>
              <a:ext cx="124800" cy="108050"/>
            </a:xfrm>
            <a:custGeom>
              <a:rect b="b" l="l" r="r" t="t"/>
              <a:pathLst>
                <a:path extrusionOk="0" h="4322" w="4992">
                  <a:moveTo>
                    <a:pt x="2497" y="0"/>
                  </a:moveTo>
                  <a:lnTo>
                    <a:pt x="1" y="4321"/>
                  </a:lnTo>
                  <a:lnTo>
                    <a:pt x="4992" y="4321"/>
                  </a:lnTo>
                  <a:lnTo>
                    <a:pt x="2497" y="0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6"/>
            <p:cNvSpPr/>
            <p:nvPr/>
          </p:nvSpPr>
          <p:spPr>
            <a:xfrm>
              <a:off x="5089800" y="1577100"/>
              <a:ext cx="41725" cy="397800"/>
            </a:xfrm>
            <a:custGeom>
              <a:rect b="b" l="l" r="r" t="t"/>
              <a:pathLst>
                <a:path extrusionOk="0" h="15912" w="1669">
                  <a:moveTo>
                    <a:pt x="1" y="0"/>
                  </a:moveTo>
                  <a:lnTo>
                    <a:pt x="1" y="15911"/>
                  </a:lnTo>
                  <a:lnTo>
                    <a:pt x="1669" y="15911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6"/>
            <p:cNvSpPr/>
            <p:nvPr/>
          </p:nvSpPr>
          <p:spPr>
            <a:xfrm>
              <a:off x="5048250" y="1956600"/>
              <a:ext cx="124825" cy="108075"/>
            </a:xfrm>
            <a:custGeom>
              <a:rect b="b" l="l" r="r" t="t"/>
              <a:pathLst>
                <a:path extrusionOk="0" h="4323" w="4993">
                  <a:moveTo>
                    <a:pt x="1" y="1"/>
                  </a:moveTo>
                  <a:lnTo>
                    <a:pt x="2497" y="4323"/>
                  </a:lnTo>
                  <a:lnTo>
                    <a:pt x="4993" y="1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6"/>
            <p:cNvSpPr/>
            <p:nvPr/>
          </p:nvSpPr>
          <p:spPr>
            <a:xfrm>
              <a:off x="5131500" y="1577100"/>
              <a:ext cx="196600" cy="304850"/>
            </a:xfrm>
            <a:custGeom>
              <a:rect b="b" l="l" r="r" t="t"/>
              <a:pathLst>
                <a:path extrusionOk="0" h="12194" w="7864">
                  <a:moveTo>
                    <a:pt x="1" y="0"/>
                  </a:moveTo>
                  <a:lnTo>
                    <a:pt x="1" y="8262"/>
                  </a:lnTo>
                  <a:cubicBezTo>
                    <a:pt x="1" y="10430"/>
                    <a:pt x="1765" y="12193"/>
                    <a:pt x="3932" y="12193"/>
                  </a:cubicBezTo>
                  <a:cubicBezTo>
                    <a:pt x="6100" y="12193"/>
                    <a:pt x="7864" y="10430"/>
                    <a:pt x="7864" y="8262"/>
                  </a:cubicBezTo>
                  <a:lnTo>
                    <a:pt x="7864" y="5670"/>
                  </a:lnTo>
                  <a:lnTo>
                    <a:pt x="6196" y="5670"/>
                  </a:lnTo>
                  <a:lnTo>
                    <a:pt x="6196" y="8262"/>
                  </a:lnTo>
                  <a:cubicBezTo>
                    <a:pt x="6196" y="9509"/>
                    <a:pt x="5181" y="10524"/>
                    <a:pt x="3932" y="10524"/>
                  </a:cubicBezTo>
                  <a:cubicBezTo>
                    <a:pt x="2685" y="10524"/>
                    <a:pt x="1670" y="9509"/>
                    <a:pt x="1670" y="8262"/>
                  </a:cubicBezTo>
                  <a:lnTo>
                    <a:pt x="1670" y="0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6"/>
            <p:cNvSpPr/>
            <p:nvPr/>
          </p:nvSpPr>
          <p:spPr>
            <a:xfrm>
              <a:off x="5244825" y="1629025"/>
              <a:ext cx="124825" cy="108100"/>
            </a:xfrm>
            <a:custGeom>
              <a:rect b="b" l="l" r="r" t="t"/>
              <a:pathLst>
                <a:path extrusionOk="0" h="4324" w="4993">
                  <a:moveTo>
                    <a:pt x="2497" y="1"/>
                  </a:moveTo>
                  <a:lnTo>
                    <a:pt x="1" y="4323"/>
                  </a:lnTo>
                  <a:lnTo>
                    <a:pt x="4993" y="4323"/>
                  </a:lnTo>
                  <a:lnTo>
                    <a:pt x="2497" y="1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6"/>
            <p:cNvSpPr/>
            <p:nvPr/>
          </p:nvSpPr>
          <p:spPr>
            <a:xfrm>
              <a:off x="3941325" y="1152300"/>
              <a:ext cx="411925" cy="411850"/>
            </a:xfrm>
            <a:custGeom>
              <a:rect b="b" l="l" r="r" t="t"/>
              <a:pathLst>
                <a:path extrusionOk="0" h="16474" w="16477">
                  <a:moveTo>
                    <a:pt x="8236" y="3484"/>
                  </a:moveTo>
                  <a:cubicBezTo>
                    <a:pt x="10318" y="3484"/>
                    <a:pt x="12234" y="4864"/>
                    <a:pt x="12818" y="6964"/>
                  </a:cubicBezTo>
                  <a:cubicBezTo>
                    <a:pt x="13518" y="9489"/>
                    <a:pt x="12035" y="12113"/>
                    <a:pt x="9511" y="12815"/>
                  </a:cubicBezTo>
                  <a:cubicBezTo>
                    <a:pt x="9087" y="12933"/>
                    <a:pt x="8660" y="12989"/>
                    <a:pt x="8240" y="12989"/>
                  </a:cubicBezTo>
                  <a:cubicBezTo>
                    <a:pt x="6159" y="12989"/>
                    <a:pt x="4245" y="11610"/>
                    <a:pt x="3660" y="9509"/>
                  </a:cubicBezTo>
                  <a:cubicBezTo>
                    <a:pt x="2958" y="6984"/>
                    <a:pt x="4442" y="4359"/>
                    <a:pt x="6966" y="3658"/>
                  </a:cubicBezTo>
                  <a:cubicBezTo>
                    <a:pt x="7390" y="3540"/>
                    <a:pt x="7816" y="3484"/>
                    <a:pt x="8236" y="3484"/>
                  </a:cubicBezTo>
                  <a:close/>
                  <a:moveTo>
                    <a:pt x="8236" y="3281"/>
                  </a:moveTo>
                  <a:cubicBezTo>
                    <a:pt x="7799" y="3281"/>
                    <a:pt x="7354" y="3339"/>
                    <a:pt x="6912" y="3462"/>
                  </a:cubicBezTo>
                  <a:cubicBezTo>
                    <a:pt x="4280" y="4194"/>
                    <a:pt x="2733" y="6931"/>
                    <a:pt x="3464" y="9564"/>
                  </a:cubicBezTo>
                  <a:cubicBezTo>
                    <a:pt x="4074" y="11753"/>
                    <a:pt x="6070" y="13192"/>
                    <a:pt x="8240" y="13192"/>
                  </a:cubicBezTo>
                  <a:cubicBezTo>
                    <a:pt x="8678" y="13192"/>
                    <a:pt x="9123" y="13133"/>
                    <a:pt x="9565" y="13010"/>
                  </a:cubicBezTo>
                  <a:cubicBezTo>
                    <a:pt x="12197" y="12278"/>
                    <a:pt x="13744" y="9543"/>
                    <a:pt x="13012" y="6910"/>
                  </a:cubicBezTo>
                  <a:cubicBezTo>
                    <a:pt x="12404" y="4720"/>
                    <a:pt x="10406" y="3281"/>
                    <a:pt x="8236" y="3281"/>
                  </a:cubicBezTo>
                  <a:close/>
                  <a:moveTo>
                    <a:pt x="7755" y="208"/>
                  </a:moveTo>
                  <a:lnTo>
                    <a:pt x="7809" y="1329"/>
                  </a:lnTo>
                  <a:cubicBezTo>
                    <a:pt x="7811" y="1384"/>
                    <a:pt x="7856" y="1425"/>
                    <a:pt x="7909" y="1425"/>
                  </a:cubicBezTo>
                  <a:cubicBezTo>
                    <a:pt x="7911" y="1425"/>
                    <a:pt x="7913" y="1425"/>
                    <a:pt x="7915" y="1425"/>
                  </a:cubicBezTo>
                  <a:cubicBezTo>
                    <a:pt x="8024" y="1420"/>
                    <a:pt x="8134" y="1417"/>
                    <a:pt x="8244" y="1417"/>
                  </a:cubicBezTo>
                  <a:cubicBezTo>
                    <a:pt x="8829" y="1417"/>
                    <a:pt x="9412" y="1493"/>
                    <a:pt x="9978" y="1643"/>
                  </a:cubicBezTo>
                  <a:cubicBezTo>
                    <a:pt x="9987" y="1645"/>
                    <a:pt x="9995" y="1646"/>
                    <a:pt x="10004" y="1646"/>
                  </a:cubicBezTo>
                  <a:cubicBezTo>
                    <a:pt x="10049" y="1646"/>
                    <a:pt x="10090" y="1616"/>
                    <a:pt x="10102" y="1571"/>
                  </a:cubicBezTo>
                  <a:lnTo>
                    <a:pt x="10389" y="486"/>
                  </a:lnTo>
                  <a:cubicBezTo>
                    <a:pt x="11459" y="780"/>
                    <a:pt x="12487" y="1317"/>
                    <a:pt x="13373" y="2044"/>
                  </a:cubicBezTo>
                  <a:lnTo>
                    <a:pt x="12647" y="2901"/>
                  </a:lnTo>
                  <a:cubicBezTo>
                    <a:pt x="12610" y="2944"/>
                    <a:pt x="12615" y="3008"/>
                    <a:pt x="12658" y="3044"/>
                  </a:cubicBezTo>
                  <a:cubicBezTo>
                    <a:pt x="13304" y="3591"/>
                    <a:pt x="13840" y="4254"/>
                    <a:pt x="14241" y="5000"/>
                  </a:cubicBezTo>
                  <a:cubicBezTo>
                    <a:pt x="14259" y="5033"/>
                    <a:pt x="14294" y="5053"/>
                    <a:pt x="14330" y="5053"/>
                  </a:cubicBezTo>
                  <a:cubicBezTo>
                    <a:pt x="14346" y="5053"/>
                    <a:pt x="14362" y="5049"/>
                    <a:pt x="14377" y="5041"/>
                  </a:cubicBezTo>
                  <a:lnTo>
                    <a:pt x="15365" y="4509"/>
                  </a:lnTo>
                  <a:cubicBezTo>
                    <a:pt x="15892" y="5515"/>
                    <a:pt x="16199" y="6620"/>
                    <a:pt x="16267" y="7753"/>
                  </a:cubicBezTo>
                  <a:lnTo>
                    <a:pt x="15147" y="7807"/>
                  </a:lnTo>
                  <a:cubicBezTo>
                    <a:pt x="15090" y="7810"/>
                    <a:pt x="15047" y="7858"/>
                    <a:pt x="15050" y="7913"/>
                  </a:cubicBezTo>
                  <a:cubicBezTo>
                    <a:pt x="15084" y="8607"/>
                    <a:pt x="15011" y="9303"/>
                    <a:pt x="14832" y="9974"/>
                  </a:cubicBezTo>
                  <a:cubicBezTo>
                    <a:pt x="14818" y="10029"/>
                    <a:pt x="14849" y="10084"/>
                    <a:pt x="14904" y="10098"/>
                  </a:cubicBezTo>
                  <a:lnTo>
                    <a:pt x="15989" y="10387"/>
                  </a:lnTo>
                  <a:cubicBezTo>
                    <a:pt x="15695" y="11456"/>
                    <a:pt x="15159" y="12484"/>
                    <a:pt x="14431" y="13371"/>
                  </a:cubicBezTo>
                  <a:lnTo>
                    <a:pt x="13574" y="12644"/>
                  </a:lnTo>
                  <a:cubicBezTo>
                    <a:pt x="13555" y="12628"/>
                    <a:pt x="13532" y="12620"/>
                    <a:pt x="13509" y="12620"/>
                  </a:cubicBezTo>
                  <a:cubicBezTo>
                    <a:pt x="13480" y="12620"/>
                    <a:pt x="13451" y="12632"/>
                    <a:pt x="13431" y="12656"/>
                  </a:cubicBezTo>
                  <a:cubicBezTo>
                    <a:pt x="12884" y="13302"/>
                    <a:pt x="12221" y="13839"/>
                    <a:pt x="11476" y="14239"/>
                  </a:cubicBezTo>
                  <a:cubicBezTo>
                    <a:pt x="11427" y="14266"/>
                    <a:pt x="11408" y="14326"/>
                    <a:pt x="11434" y="14376"/>
                  </a:cubicBezTo>
                  <a:lnTo>
                    <a:pt x="11966" y="15364"/>
                  </a:lnTo>
                  <a:cubicBezTo>
                    <a:pt x="10961" y="15890"/>
                    <a:pt x="9855" y="16197"/>
                    <a:pt x="8722" y="16266"/>
                  </a:cubicBezTo>
                  <a:lnTo>
                    <a:pt x="8668" y="15144"/>
                  </a:lnTo>
                  <a:cubicBezTo>
                    <a:pt x="8666" y="15089"/>
                    <a:pt x="8622" y="15048"/>
                    <a:pt x="8568" y="15048"/>
                  </a:cubicBezTo>
                  <a:cubicBezTo>
                    <a:pt x="8566" y="15048"/>
                    <a:pt x="8564" y="15048"/>
                    <a:pt x="8562" y="15048"/>
                  </a:cubicBezTo>
                  <a:cubicBezTo>
                    <a:pt x="8453" y="15053"/>
                    <a:pt x="8343" y="15056"/>
                    <a:pt x="8234" y="15056"/>
                  </a:cubicBezTo>
                  <a:cubicBezTo>
                    <a:pt x="7649" y="15056"/>
                    <a:pt x="7066" y="14980"/>
                    <a:pt x="6499" y="14830"/>
                  </a:cubicBezTo>
                  <a:cubicBezTo>
                    <a:pt x="6491" y="14828"/>
                    <a:pt x="6482" y="14827"/>
                    <a:pt x="6473" y="14827"/>
                  </a:cubicBezTo>
                  <a:cubicBezTo>
                    <a:pt x="6429" y="14827"/>
                    <a:pt x="6388" y="14857"/>
                    <a:pt x="6375" y="14902"/>
                  </a:cubicBezTo>
                  <a:lnTo>
                    <a:pt x="6089" y="15986"/>
                  </a:lnTo>
                  <a:cubicBezTo>
                    <a:pt x="5016" y="15692"/>
                    <a:pt x="3987" y="15155"/>
                    <a:pt x="3104" y="14428"/>
                  </a:cubicBezTo>
                  <a:lnTo>
                    <a:pt x="3831" y="13574"/>
                  </a:lnTo>
                  <a:cubicBezTo>
                    <a:pt x="3867" y="13531"/>
                    <a:pt x="3862" y="13466"/>
                    <a:pt x="3819" y="13431"/>
                  </a:cubicBezTo>
                  <a:cubicBezTo>
                    <a:pt x="3173" y="12884"/>
                    <a:pt x="2636" y="12220"/>
                    <a:pt x="2237" y="11474"/>
                  </a:cubicBezTo>
                  <a:cubicBezTo>
                    <a:pt x="2218" y="11441"/>
                    <a:pt x="2183" y="11421"/>
                    <a:pt x="2147" y="11421"/>
                  </a:cubicBezTo>
                  <a:cubicBezTo>
                    <a:pt x="2131" y="11421"/>
                    <a:pt x="2115" y="11425"/>
                    <a:pt x="2100" y="11433"/>
                  </a:cubicBezTo>
                  <a:lnTo>
                    <a:pt x="1112" y="11965"/>
                  </a:lnTo>
                  <a:cubicBezTo>
                    <a:pt x="586" y="10959"/>
                    <a:pt x="278" y="9854"/>
                    <a:pt x="210" y="8722"/>
                  </a:cubicBezTo>
                  <a:lnTo>
                    <a:pt x="1331" y="8667"/>
                  </a:lnTo>
                  <a:cubicBezTo>
                    <a:pt x="1387" y="8664"/>
                    <a:pt x="1430" y="8617"/>
                    <a:pt x="1428" y="8561"/>
                  </a:cubicBezTo>
                  <a:cubicBezTo>
                    <a:pt x="1393" y="7866"/>
                    <a:pt x="1466" y="7170"/>
                    <a:pt x="1645" y="6498"/>
                  </a:cubicBezTo>
                  <a:cubicBezTo>
                    <a:pt x="1659" y="6444"/>
                    <a:pt x="1626" y="6389"/>
                    <a:pt x="1573" y="6374"/>
                  </a:cubicBezTo>
                  <a:lnTo>
                    <a:pt x="488" y="6087"/>
                  </a:lnTo>
                  <a:cubicBezTo>
                    <a:pt x="781" y="5016"/>
                    <a:pt x="1318" y="3988"/>
                    <a:pt x="2046" y="3103"/>
                  </a:cubicBezTo>
                  <a:lnTo>
                    <a:pt x="2903" y="3830"/>
                  </a:lnTo>
                  <a:cubicBezTo>
                    <a:pt x="2922" y="3846"/>
                    <a:pt x="2945" y="3854"/>
                    <a:pt x="2968" y="3854"/>
                  </a:cubicBezTo>
                  <a:cubicBezTo>
                    <a:pt x="2997" y="3854"/>
                    <a:pt x="3026" y="3842"/>
                    <a:pt x="3046" y="3818"/>
                  </a:cubicBezTo>
                  <a:cubicBezTo>
                    <a:pt x="3593" y="3173"/>
                    <a:pt x="4256" y="2635"/>
                    <a:pt x="5001" y="2235"/>
                  </a:cubicBezTo>
                  <a:cubicBezTo>
                    <a:pt x="5051" y="2209"/>
                    <a:pt x="5069" y="2147"/>
                    <a:pt x="5043" y="2098"/>
                  </a:cubicBezTo>
                  <a:lnTo>
                    <a:pt x="4511" y="1110"/>
                  </a:lnTo>
                  <a:cubicBezTo>
                    <a:pt x="5516" y="582"/>
                    <a:pt x="6622" y="275"/>
                    <a:pt x="7755" y="208"/>
                  </a:cubicBezTo>
                  <a:close/>
                  <a:moveTo>
                    <a:pt x="7851" y="1"/>
                  </a:moveTo>
                  <a:cubicBezTo>
                    <a:pt x="7849" y="1"/>
                    <a:pt x="7847" y="1"/>
                    <a:pt x="7845" y="1"/>
                  </a:cubicBezTo>
                  <a:cubicBezTo>
                    <a:pt x="6613" y="57"/>
                    <a:pt x="5409" y="392"/>
                    <a:pt x="4323" y="979"/>
                  </a:cubicBezTo>
                  <a:cubicBezTo>
                    <a:pt x="4275" y="1006"/>
                    <a:pt x="4257" y="1066"/>
                    <a:pt x="4283" y="1116"/>
                  </a:cubicBezTo>
                  <a:lnTo>
                    <a:pt x="4815" y="2105"/>
                  </a:lnTo>
                  <a:cubicBezTo>
                    <a:pt x="4114" y="2495"/>
                    <a:pt x="3484" y="3005"/>
                    <a:pt x="2955" y="3610"/>
                  </a:cubicBezTo>
                  <a:lnTo>
                    <a:pt x="2099" y="2881"/>
                  </a:lnTo>
                  <a:cubicBezTo>
                    <a:pt x="2080" y="2866"/>
                    <a:pt x="2056" y="2858"/>
                    <a:pt x="2033" y="2858"/>
                  </a:cubicBezTo>
                  <a:cubicBezTo>
                    <a:pt x="2004" y="2858"/>
                    <a:pt x="1975" y="2870"/>
                    <a:pt x="1955" y="2894"/>
                  </a:cubicBezTo>
                  <a:cubicBezTo>
                    <a:pt x="1153" y="3846"/>
                    <a:pt x="569" y="4966"/>
                    <a:pt x="266" y="6133"/>
                  </a:cubicBezTo>
                  <a:cubicBezTo>
                    <a:pt x="252" y="6188"/>
                    <a:pt x="283" y="6242"/>
                    <a:pt x="338" y="6257"/>
                  </a:cubicBezTo>
                  <a:lnTo>
                    <a:pt x="1424" y="6544"/>
                  </a:lnTo>
                  <a:cubicBezTo>
                    <a:pt x="1267" y="7173"/>
                    <a:pt x="1198" y="7821"/>
                    <a:pt x="1221" y="8469"/>
                  </a:cubicBezTo>
                  <a:lnTo>
                    <a:pt x="99" y="8523"/>
                  </a:lnTo>
                  <a:cubicBezTo>
                    <a:pt x="43" y="8526"/>
                    <a:pt x="0" y="8574"/>
                    <a:pt x="2" y="8629"/>
                  </a:cubicBezTo>
                  <a:cubicBezTo>
                    <a:pt x="61" y="9861"/>
                    <a:pt x="395" y="11065"/>
                    <a:pt x="980" y="12150"/>
                  </a:cubicBezTo>
                  <a:cubicBezTo>
                    <a:pt x="999" y="12184"/>
                    <a:pt x="1034" y="12203"/>
                    <a:pt x="1070" y="12203"/>
                  </a:cubicBezTo>
                  <a:cubicBezTo>
                    <a:pt x="1086" y="12203"/>
                    <a:pt x="1102" y="12199"/>
                    <a:pt x="1117" y="12191"/>
                  </a:cubicBezTo>
                  <a:lnTo>
                    <a:pt x="2107" y="11659"/>
                  </a:lnTo>
                  <a:cubicBezTo>
                    <a:pt x="2497" y="12361"/>
                    <a:pt x="3006" y="12990"/>
                    <a:pt x="3612" y="13518"/>
                  </a:cubicBezTo>
                  <a:lnTo>
                    <a:pt x="2883" y="14375"/>
                  </a:lnTo>
                  <a:cubicBezTo>
                    <a:pt x="2847" y="14418"/>
                    <a:pt x="2852" y="14481"/>
                    <a:pt x="2895" y="14518"/>
                  </a:cubicBezTo>
                  <a:cubicBezTo>
                    <a:pt x="3846" y="15320"/>
                    <a:pt x="4965" y="15905"/>
                    <a:pt x="6136" y="16210"/>
                  </a:cubicBezTo>
                  <a:cubicBezTo>
                    <a:pt x="6144" y="16212"/>
                    <a:pt x="6152" y="16213"/>
                    <a:pt x="6161" y="16213"/>
                  </a:cubicBezTo>
                  <a:cubicBezTo>
                    <a:pt x="6205" y="16213"/>
                    <a:pt x="6247" y="16183"/>
                    <a:pt x="6259" y="16137"/>
                  </a:cubicBezTo>
                  <a:lnTo>
                    <a:pt x="6546" y="15052"/>
                  </a:lnTo>
                  <a:cubicBezTo>
                    <a:pt x="7096" y="15189"/>
                    <a:pt x="7660" y="15259"/>
                    <a:pt x="8227" y="15259"/>
                  </a:cubicBezTo>
                  <a:cubicBezTo>
                    <a:pt x="8308" y="15259"/>
                    <a:pt x="8389" y="15257"/>
                    <a:pt x="8471" y="15255"/>
                  </a:cubicBezTo>
                  <a:lnTo>
                    <a:pt x="8524" y="16377"/>
                  </a:lnTo>
                  <a:cubicBezTo>
                    <a:pt x="8527" y="16431"/>
                    <a:pt x="8573" y="16473"/>
                    <a:pt x="8627" y="16473"/>
                  </a:cubicBezTo>
                  <a:cubicBezTo>
                    <a:pt x="8628" y="16473"/>
                    <a:pt x="8629" y="16473"/>
                    <a:pt x="8631" y="16473"/>
                  </a:cubicBezTo>
                  <a:cubicBezTo>
                    <a:pt x="9245" y="16443"/>
                    <a:pt x="9853" y="16345"/>
                    <a:pt x="10447" y="16181"/>
                  </a:cubicBezTo>
                  <a:cubicBezTo>
                    <a:pt x="11038" y="16015"/>
                    <a:pt x="11610" y="15784"/>
                    <a:pt x="12152" y="15494"/>
                  </a:cubicBezTo>
                  <a:cubicBezTo>
                    <a:pt x="12200" y="15467"/>
                    <a:pt x="12219" y="15406"/>
                    <a:pt x="12192" y="15356"/>
                  </a:cubicBezTo>
                  <a:lnTo>
                    <a:pt x="11661" y="14368"/>
                  </a:lnTo>
                  <a:cubicBezTo>
                    <a:pt x="12362" y="13977"/>
                    <a:pt x="12992" y="13468"/>
                    <a:pt x="13519" y="12863"/>
                  </a:cubicBezTo>
                  <a:lnTo>
                    <a:pt x="14377" y="13591"/>
                  </a:lnTo>
                  <a:cubicBezTo>
                    <a:pt x="14395" y="13607"/>
                    <a:pt x="14419" y="13615"/>
                    <a:pt x="14444" y="13615"/>
                  </a:cubicBezTo>
                  <a:cubicBezTo>
                    <a:pt x="14446" y="13615"/>
                    <a:pt x="14449" y="13615"/>
                    <a:pt x="14452" y="13614"/>
                  </a:cubicBezTo>
                  <a:cubicBezTo>
                    <a:pt x="14479" y="13611"/>
                    <a:pt x="14504" y="13600"/>
                    <a:pt x="14520" y="13579"/>
                  </a:cubicBezTo>
                  <a:cubicBezTo>
                    <a:pt x="15323" y="12624"/>
                    <a:pt x="15907" y="11504"/>
                    <a:pt x="16210" y="10339"/>
                  </a:cubicBezTo>
                  <a:cubicBezTo>
                    <a:pt x="16224" y="10285"/>
                    <a:pt x="16192" y="10230"/>
                    <a:pt x="16139" y="10216"/>
                  </a:cubicBezTo>
                  <a:lnTo>
                    <a:pt x="15052" y="9927"/>
                  </a:lnTo>
                  <a:cubicBezTo>
                    <a:pt x="15209" y="9299"/>
                    <a:pt x="15278" y="8651"/>
                    <a:pt x="15256" y="8004"/>
                  </a:cubicBezTo>
                  <a:lnTo>
                    <a:pt x="16377" y="7949"/>
                  </a:lnTo>
                  <a:cubicBezTo>
                    <a:pt x="16433" y="7946"/>
                    <a:pt x="16477" y="7900"/>
                    <a:pt x="16474" y="7844"/>
                  </a:cubicBezTo>
                  <a:cubicBezTo>
                    <a:pt x="16415" y="6611"/>
                    <a:pt x="16081" y="5408"/>
                    <a:pt x="15496" y="4323"/>
                  </a:cubicBezTo>
                  <a:cubicBezTo>
                    <a:pt x="15477" y="4289"/>
                    <a:pt x="15442" y="4269"/>
                    <a:pt x="15407" y="4269"/>
                  </a:cubicBezTo>
                  <a:cubicBezTo>
                    <a:pt x="15391" y="4269"/>
                    <a:pt x="15374" y="4273"/>
                    <a:pt x="15359" y="4281"/>
                  </a:cubicBezTo>
                  <a:lnTo>
                    <a:pt x="14370" y="4814"/>
                  </a:lnTo>
                  <a:cubicBezTo>
                    <a:pt x="13980" y="4112"/>
                    <a:pt x="13471" y="3483"/>
                    <a:pt x="12865" y="2954"/>
                  </a:cubicBezTo>
                  <a:lnTo>
                    <a:pt x="13593" y="2097"/>
                  </a:lnTo>
                  <a:cubicBezTo>
                    <a:pt x="13629" y="2054"/>
                    <a:pt x="13624" y="1990"/>
                    <a:pt x="13581" y="1954"/>
                  </a:cubicBezTo>
                  <a:cubicBezTo>
                    <a:pt x="12627" y="1152"/>
                    <a:pt x="11506" y="567"/>
                    <a:pt x="10341" y="264"/>
                  </a:cubicBezTo>
                  <a:cubicBezTo>
                    <a:pt x="10333" y="262"/>
                    <a:pt x="10324" y="261"/>
                    <a:pt x="10316" y="261"/>
                  </a:cubicBezTo>
                  <a:cubicBezTo>
                    <a:pt x="10270" y="261"/>
                    <a:pt x="10230" y="291"/>
                    <a:pt x="10218" y="337"/>
                  </a:cubicBezTo>
                  <a:lnTo>
                    <a:pt x="9931" y="1422"/>
                  </a:lnTo>
                  <a:cubicBezTo>
                    <a:pt x="9378" y="1284"/>
                    <a:pt x="8810" y="1214"/>
                    <a:pt x="8241" y="1214"/>
                  </a:cubicBezTo>
                  <a:cubicBezTo>
                    <a:pt x="8162" y="1214"/>
                    <a:pt x="8084" y="1216"/>
                    <a:pt x="8005" y="1218"/>
                  </a:cubicBezTo>
                  <a:lnTo>
                    <a:pt x="7951" y="97"/>
                  </a:lnTo>
                  <a:cubicBezTo>
                    <a:pt x="7949" y="43"/>
                    <a:pt x="7904" y="1"/>
                    <a:pt x="7851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6"/>
            <p:cNvSpPr/>
            <p:nvPr/>
          </p:nvSpPr>
          <p:spPr>
            <a:xfrm>
              <a:off x="5655725" y="713050"/>
              <a:ext cx="415750" cy="412375"/>
            </a:xfrm>
            <a:custGeom>
              <a:rect b="b" l="l" r="r" t="t"/>
              <a:pathLst>
                <a:path extrusionOk="0" h="16495" w="16630">
                  <a:moveTo>
                    <a:pt x="8305" y="3294"/>
                  </a:moveTo>
                  <a:cubicBezTo>
                    <a:pt x="11129" y="3294"/>
                    <a:pt x="13426" y="5591"/>
                    <a:pt x="13426" y="8415"/>
                  </a:cubicBezTo>
                  <a:cubicBezTo>
                    <a:pt x="13426" y="11239"/>
                    <a:pt x="11129" y="13537"/>
                    <a:pt x="8305" y="13537"/>
                  </a:cubicBezTo>
                  <a:cubicBezTo>
                    <a:pt x="5481" y="13537"/>
                    <a:pt x="3184" y="11239"/>
                    <a:pt x="3184" y="8415"/>
                  </a:cubicBezTo>
                  <a:cubicBezTo>
                    <a:pt x="3184" y="5591"/>
                    <a:pt x="5481" y="3294"/>
                    <a:pt x="8305" y="3294"/>
                  </a:cubicBezTo>
                  <a:close/>
                  <a:moveTo>
                    <a:pt x="8305" y="3091"/>
                  </a:moveTo>
                  <a:cubicBezTo>
                    <a:pt x="5370" y="3091"/>
                    <a:pt x="2981" y="5480"/>
                    <a:pt x="2981" y="8415"/>
                  </a:cubicBezTo>
                  <a:cubicBezTo>
                    <a:pt x="2981" y="11351"/>
                    <a:pt x="5370" y="13740"/>
                    <a:pt x="8305" y="13740"/>
                  </a:cubicBezTo>
                  <a:cubicBezTo>
                    <a:pt x="11242" y="13740"/>
                    <a:pt x="13629" y="11351"/>
                    <a:pt x="13629" y="8415"/>
                  </a:cubicBezTo>
                  <a:cubicBezTo>
                    <a:pt x="13629" y="5479"/>
                    <a:pt x="11241" y="3091"/>
                    <a:pt x="8305" y="3091"/>
                  </a:cubicBezTo>
                  <a:close/>
                  <a:moveTo>
                    <a:pt x="8316" y="204"/>
                  </a:moveTo>
                  <a:cubicBezTo>
                    <a:pt x="8880" y="204"/>
                    <a:pt x="9444" y="264"/>
                    <a:pt x="9999" y="383"/>
                  </a:cubicBezTo>
                  <a:lnTo>
                    <a:pt x="9750" y="1478"/>
                  </a:lnTo>
                  <a:cubicBezTo>
                    <a:pt x="9738" y="1532"/>
                    <a:pt x="9772" y="1587"/>
                    <a:pt x="9827" y="1599"/>
                  </a:cubicBezTo>
                  <a:cubicBezTo>
                    <a:pt x="10505" y="1752"/>
                    <a:pt x="11156" y="2010"/>
                    <a:pt x="11755" y="2361"/>
                  </a:cubicBezTo>
                  <a:cubicBezTo>
                    <a:pt x="11772" y="2371"/>
                    <a:pt x="11789" y="2375"/>
                    <a:pt x="11807" y="2375"/>
                  </a:cubicBezTo>
                  <a:cubicBezTo>
                    <a:pt x="11841" y="2375"/>
                    <a:pt x="11875" y="2357"/>
                    <a:pt x="11895" y="2325"/>
                  </a:cubicBezTo>
                  <a:lnTo>
                    <a:pt x="12461" y="1356"/>
                  </a:lnTo>
                  <a:cubicBezTo>
                    <a:pt x="13415" y="1926"/>
                    <a:pt x="14260" y="2718"/>
                    <a:pt x="14920" y="3657"/>
                  </a:cubicBezTo>
                  <a:lnTo>
                    <a:pt x="13990" y="4286"/>
                  </a:lnTo>
                  <a:cubicBezTo>
                    <a:pt x="13943" y="4318"/>
                    <a:pt x="13931" y="4380"/>
                    <a:pt x="13962" y="4427"/>
                  </a:cubicBezTo>
                  <a:cubicBezTo>
                    <a:pt x="14438" y="5128"/>
                    <a:pt x="14777" y="5911"/>
                    <a:pt x="14964" y="6736"/>
                  </a:cubicBezTo>
                  <a:cubicBezTo>
                    <a:pt x="14975" y="6784"/>
                    <a:pt x="15017" y="6815"/>
                    <a:pt x="15063" y="6815"/>
                  </a:cubicBezTo>
                  <a:cubicBezTo>
                    <a:pt x="15071" y="6815"/>
                    <a:pt x="15078" y="6815"/>
                    <a:pt x="15086" y="6813"/>
                  </a:cubicBezTo>
                  <a:lnTo>
                    <a:pt x="16180" y="6564"/>
                  </a:lnTo>
                  <a:cubicBezTo>
                    <a:pt x="16419" y="7674"/>
                    <a:pt x="16419" y="8822"/>
                    <a:pt x="16180" y="9932"/>
                  </a:cubicBezTo>
                  <a:lnTo>
                    <a:pt x="15086" y="9684"/>
                  </a:lnTo>
                  <a:cubicBezTo>
                    <a:pt x="15078" y="9682"/>
                    <a:pt x="15071" y="9681"/>
                    <a:pt x="15063" y="9681"/>
                  </a:cubicBezTo>
                  <a:cubicBezTo>
                    <a:pt x="15044" y="9681"/>
                    <a:pt x="15025" y="9687"/>
                    <a:pt x="15009" y="9697"/>
                  </a:cubicBezTo>
                  <a:cubicBezTo>
                    <a:pt x="14986" y="9711"/>
                    <a:pt x="14970" y="9733"/>
                    <a:pt x="14964" y="9760"/>
                  </a:cubicBezTo>
                  <a:cubicBezTo>
                    <a:pt x="14811" y="10438"/>
                    <a:pt x="14555" y="11088"/>
                    <a:pt x="14203" y="11688"/>
                  </a:cubicBezTo>
                  <a:cubicBezTo>
                    <a:pt x="14174" y="11737"/>
                    <a:pt x="14190" y="11798"/>
                    <a:pt x="14239" y="11826"/>
                  </a:cubicBezTo>
                  <a:lnTo>
                    <a:pt x="15207" y="12395"/>
                  </a:lnTo>
                  <a:cubicBezTo>
                    <a:pt x="14638" y="13346"/>
                    <a:pt x="13846" y="14193"/>
                    <a:pt x="12907" y="14852"/>
                  </a:cubicBezTo>
                  <a:lnTo>
                    <a:pt x="12277" y="13922"/>
                  </a:lnTo>
                  <a:cubicBezTo>
                    <a:pt x="12257" y="13894"/>
                    <a:pt x="12226" y="13879"/>
                    <a:pt x="12193" y="13879"/>
                  </a:cubicBezTo>
                  <a:cubicBezTo>
                    <a:pt x="12173" y="13879"/>
                    <a:pt x="12154" y="13884"/>
                    <a:pt x="12136" y="13896"/>
                  </a:cubicBezTo>
                  <a:cubicBezTo>
                    <a:pt x="11435" y="14371"/>
                    <a:pt x="10652" y="14711"/>
                    <a:pt x="9827" y="14898"/>
                  </a:cubicBezTo>
                  <a:cubicBezTo>
                    <a:pt x="9772" y="14910"/>
                    <a:pt x="9738" y="14964"/>
                    <a:pt x="9750" y="15019"/>
                  </a:cubicBezTo>
                  <a:lnTo>
                    <a:pt x="9999" y="16112"/>
                  </a:lnTo>
                  <a:cubicBezTo>
                    <a:pt x="9444" y="16232"/>
                    <a:pt x="8880" y="16291"/>
                    <a:pt x="8316" y="16291"/>
                  </a:cubicBezTo>
                  <a:cubicBezTo>
                    <a:pt x="7752" y="16291"/>
                    <a:pt x="7188" y="16232"/>
                    <a:pt x="6633" y="16112"/>
                  </a:cubicBezTo>
                  <a:lnTo>
                    <a:pt x="6882" y="15019"/>
                  </a:lnTo>
                  <a:cubicBezTo>
                    <a:pt x="6893" y="14963"/>
                    <a:pt x="6860" y="14910"/>
                    <a:pt x="6805" y="14898"/>
                  </a:cubicBezTo>
                  <a:cubicBezTo>
                    <a:pt x="6126" y="14745"/>
                    <a:pt x="5476" y="14488"/>
                    <a:pt x="4876" y="14135"/>
                  </a:cubicBezTo>
                  <a:cubicBezTo>
                    <a:pt x="4860" y="14126"/>
                    <a:pt x="4842" y="14122"/>
                    <a:pt x="4825" y="14122"/>
                  </a:cubicBezTo>
                  <a:cubicBezTo>
                    <a:pt x="4790" y="14122"/>
                    <a:pt x="4756" y="14139"/>
                    <a:pt x="4737" y="14172"/>
                  </a:cubicBezTo>
                  <a:lnTo>
                    <a:pt x="4170" y="15140"/>
                  </a:lnTo>
                  <a:cubicBezTo>
                    <a:pt x="3216" y="14570"/>
                    <a:pt x="2370" y="13776"/>
                    <a:pt x="1711" y="12839"/>
                  </a:cubicBezTo>
                  <a:lnTo>
                    <a:pt x="2640" y="12209"/>
                  </a:lnTo>
                  <a:cubicBezTo>
                    <a:pt x="2687" y="12178"/>
                    <a:pt x="2699" y="12114"/>
                    <a:pt x="2667" y="12069"/>
                  </a:cubicBezTo>
                  <a:cubicBezTo>
                    <a:pt x="2192" y="11369"/>
                    <a:pt x="1853" y="10585"/>
                    <a:pt x="1667" y="9759"/>
                  </a:cubicBezTo>
                  <a:cubicBezTo>
                    <a:pt x="1656" y="9713"/>
                    <a:pt x="1614" y="9681"/>
                    <a:pt x="1568" y="9681"/>
                  </a:cubicBezTo>
                  <a:cubicBezTo>
                    <a:pt x="1561" y="9681"/>
                    <a:pt x="1553" y="9682"/>
                    <a:pt x="1545" y="9684"/>
                  </a:cubicBezTo>
                  <a:lnTo>
                    <a:pt x="451" y="9932"/>
                  </a:lnTo>
                  <a:cubicBezTo>
                    <a:pt x="212" y="8822"/>
                    <a:pt x="212" y="7675"/>
                    <a:pt x="451" y="6564"/>
                  </a:cubicBezTo>
                  <a:lnTo>
                    <a:pt x="1545" y="6813"/>
                  </a:lnTo>
                  <a:cubicBezTo>
                    <a:pt x="1553" y="6815"/>
                    <a:pt x="1561" y="6816"/>
                    <a:pt x="1568" y="6816"/>
                  </a:cubicBezTo>
                  <a:cubicBezTo>
                    <a:pt x="1614" y="6816"/>
                    <a:pt x="1656" y="6783"/>
                    <a:pt x="1667" y="6736"/>
                  </a:cubicBezTo>
                  <a:cubicBezTo>
                    <a:pt x="1820" y="6058"/>
                    <a:pt x="2076" y="5407"/>
                    <a:pt x="2428" y="4808"/>
                  </a:cubicBezTo>
                  <a:cubicBezTo>
                    <a:pt x="2457" y="4759"/>
                    <a:pt x="2440" y="4698"/>
                    <a:pt x="2392" y="4669"/>
                  </a:cubicBezTo>
                  <a:lnTo>
                    <a:pt x="1424" y="4102"/>
                  </a:lnTo>
                  <a:cubicBezTo>
                    <a:pt x="1995" y="3148"/>
                    <a:pt x="2788" y="2301"/>
                    <a:pt x="3725" y="1644"/>
                  </a:cubicBezTo>
                  <a:lnTo>
                    <a:pt x="4355" y="2573"/>
                  </a:lnTo>
                  <a:cubicBezTo>
                    <a:pt x="4375" y="2602"/>
                    <a:pt x="4406" y="2617"/>
                    <a:pt x="4439" y="2617"/>
                  </a:cubicBezTo>
                  <a:cubicBezTo>
                    <a:pt x="4459" y="2617"/>
                    <a:pt x="4478" y="2612"/>
                    <a:pt x="4496" y="2600"/>
                  </a:cubicBezTo>
                  <a:cubicBezTo>
                    <a:pt x="5196" y="2124"/>
                    <a:pt x="5979" y="1785"/>
                    <a:pt x="6805" y="1599"/>
                  </a:cubicBezTo>
                  <a:cubicBezTo>
                    <a:pt x="6831" y="1593"/>
                    <a:pt x="6854" y="1577"/>
                    <a:pt x="6869" y="1554"/>
                  </a:cubicBezTo>
                  <a:cubicBezTo>
                    <a:pt x="6883" y="1531"/>
                    <a:pt x="6888" y="1505"/>
                    <a:pt x="6882" y="1478"/>
                  </a:cubicBezTo>
                  <a:lnTo>
                    <a:pt x="6633" y="383"/>
                  </a:lnTo>
                  <a:cubicBezTo>
                    <a:pt x="7188" y="264"/>
                    <a:pt x="7752" y="204"/>
                    <a:pt x="8316" y="204"/>
                  </a:cubicBezTo>
                  <a:close/>
                  <a:moveTo>
                    <a:pt x="8315" y="1"/>
                  </a:moveTo>
                  <a:cubicBezTo>
                    <a:pt x="7702" y="1"/>
                    <a:pt x="7090" y="70"/>
                    <a:pt x="6489" y="207"/>
                  </a:cubicBezTo>
                  <a:cubicBezTo>
                    <a:pt x="6434" y="219"/>
                    <a:pt x="6399" y="273"/>
                    <a:pt x="6412" y="328"/>
                  </a:cubicBezTo>
                  <a:lnTo>
                    <a:pt x="6661" y="1423"/>
                  </a:lnTo>
                  <a:cubicBezTo>
                    <a:pt x="5880" y="1611"/>
                    <a:pt x="5136" y="1933"/>
                    <a:pt x="4465" y="2374"/>
                  </a:cubicBezTo>
                  <a:lnTo>
                    <a:pt x="3836" y="1445"/>
                  </a:lnTo>
                  <a:cubicBezTo>
                    <a:pt x="3816" y="1416"/>
                    <a:pt x="3784" y="1400"/>
                    <a:pt x="3751" y="1400"/>
                  </a:cubicBezTo>
                  <a:cubicBezTo>
                    <a:pt x="3732" y="1400"/>
                    <a:pt x="3712" y="1406"/>
                    <a:pt x="3695" y="1418"/>
                  </a:cubicBezTo>
                  <a:cubicBezTo>
                    <a:pt x="2667" y="2119"/>
                    <a:pt x="1803" y="3042"/>
                    <a:pt x="1197" y="4086"/>
                  </a:cubicBezTo>
                  <a:cubicBezTo>
                    <a:pt x="1169" y="4135"/>
                    <a:pt x="1186" y="4197"/>
                    <a:pt x="1233" y="4225"/>
                  </a:cubicBezTo>
                  <a:lnTo>
                    <a:pt x="2202" y="4792"/>
                  </a:lnTo>
                  <a:cubicBezTo>
                    <a:pt x="1882" y="5357"/>
                    <a:pt x="1644" y="5962"/>
                    <a:pt x="1492" y="6592"/>
                  </a:cubicBezTo>
                  <a:lnTo>
                    <a:pt x="396" y="6344"/>
                  </a:lnTo>
                  <a:cubicBezTo>
                    <a:pt x="389" y="6342"/>
                    <a:pt x="381" y="6341"/>
                    <a:pt x="374" y="6341"/>
                  </a:cubicBezTo>
                  <a:cubicBezTo>
                    <a:pt x="328" y="6341"/>
                    <a:pt x="285" y="6373"/>
                    <a:pt x="275" y="6420"/>
                  </a:cubicBezTo>
                  <a:cubicBezTo>
                    <a:pt x="1" y="7623"/>
                    <a:pt x="1" y="8872"/>
                    <a:pt x="275" y="10074"/>
                  </a:cubicBezTo>
                  <a:cubicBezTo>
                    <a:pt x="285" y="10121"/>
                    <a:pt x="327" y="10154"/>
                    <a:pt x="373" y="10154"/>
                  </a:cubicBezTo>
                  <a:cubicBezTo>
                    <a:pt x="381" y="10154"/>
                    <a:pt x="389" y="10153"/>
                    <a:pt x="396" y="10151"/>
                  </a:cubicBezTo>
                  <a:lnTo>
                    <a:pt x="1492" y="9902"/>
                  </a:lnTo>
                  <a:cubicBezTo>
                    <a:pt x="1680" y="10684"/>
                    <a:pt x="2002" y="11426"/>
                    <a:pt x="2443" y="12097"/>
                  </a:cubicBezTo>
                  <a:lnTo>
                    <a:pt x="1513" y="12728"/>
                  </a:lnTo>
                  <a:cubicBezTo>
                    <a:pt x="1466" y="12759"/>
                    <a:pt x="1454" y="12822"/>
                    <a:pt x="1486" y="12869"/>
                  </a:cubicBezTo>
                  <a:cubicBezTo>
                    <a:pt x="2189" y="13898"/>
                    <a:pt x="3110" y="14760"/>
                    <a:pt x="4154" y="15367"/>
                  </a:cubicBezTo>
                  <a:cubicBezTo>
                    <a:pt x="4170" y="15376"/>
                    <a:pt x="4188" y="15381"/>
                    <a:pt x="4205" y="15381"/>
                  </a:cubicBezTo>
                  <a:cubicBezTo>
                    <a:pt x="4240" y="15381"/>
                    <a:pt x="4273" y="15363"/>
                    <a:pt x="4292" y="15330"/>
                  </a:cubicBezTo>
                  <a:lnTo>
                    <a:pt x="4861" y="14361"/>
                  </a:lnTo>
                  <a:cubicBezTo>
                    <a:pt x="5424" y="14681"/>
                    <a:pt x="6031" y="14921"/>
                    <a:pt x="6661" y="15072"/>
                  </a:cubicBezTo>
                  <a:lnTo>
                    <a:pt x="6412" y="16167"/>
                  </a:lnTo>
                  <a:cubicBezTo>
                    <a:pt x="6400" y="16222"/>
                    <a:pt x="6434" y="16276"/>
                    <a:pt x="6489" y="16288"/>
                  </a:cubicBezTo>
                  <a:cubicBezTo>
                    <a:pt x="7088" y="16424"/>
                    <a:pt x="7701" y="16492"/>
                    <a:pt x="8316" y="16494"/>
                  </a:cubicBezTo>
                  <a:cubicBezTo>
                    <a:pt x="8929" y="16492"/>
                    <a:pt x="9542" y="16423"/>
                    <a:pt x="10141" y="16287"/>
                  </a:cubicBezTo>
                  <a:cubicBezTo>
                    <a:pt x="10196" y="16275"/>
                    <a:pt x="10231" y="16221"/>
                    <a:pt x="10218" y="16166"/>
                  </a:cubicBezTo>
                  <a:lnTo>
                    <a:pt x="9969" y="15071"/>
                  </a:lnTo>
                  <a:cubicBezTo>
                    <a:pt x="10750" y="14883"/>
                    <a:pt x="11493" y="14561"/>
                    <a:pt x="12165" y="14118"/>
                  </a:cubicBezTo>
                  <a:lnTo>
                    <a:pt x="12795" y="15050"/>
                  </a:lnTo>
                  <a:cubicBezTo>
                    <a:pt x="12810" y="15073"/>
                    <a:pt x="12834" y="15088"/>
                    <a:pt x="12861" y="15092"/>
                  </a:cubicBezTo>
                  <a:cubicBezTo>
                    <a:pt x="12867" y="15094"/>
                    <a:pt x="12873" y="15094"/>
                    <a:pt x="12879" y="15094"/>
                  </a:cubicBezTo>
                  <a:cubicBezTo>
                    <a:pt x="12899" y="15094"/>
                    <a:pt x="12920" y="15088"/>
                    <a:pt x="12936" y="15077"/>
                  </a:cubicBezTo>
                  <a:cubicBezTo>
                    <a:pt x="13966" y="14373"/>
                    <a:pt x="14829" y="13449"/>
                    <a:pt x="15432" y="12408"/>
                  </a:cubicBezTo>
                  <a:cubicBezTo>
                    <a:pt x="15460" y="12360"/>
                    <a:pt x="15444" y="12298"/>
                    <a:pt x="15397" y="12269"/>
                  </a:cubicBezTo>
                  <a:lnTo>
                    <a:pt x="14427" y="11702"/>
                  </a:lnTo>
                  <a:cubicBezTo>
                    <a:pt x="14747" y="11138"/>
                    <a:pt x="14986" y="10533"/>
                    <a:pt x="15138" y="9902"/>
                  </a:cubicBezTo>
                  <a:lnTo>
                    <a:pt x="16234" y="10151"/>
                  </a:lnTo>
                  <a:cubicBezTo>
                    <a:pt x="16241" y="10153"/>
                    <a:pt x="16249" y="10153"/>
                    <a:pt x="16256" y="10153"/>
                  </a:cubicBezTo>
                  <a:cubicBezTo>
                    <a:pt x="16302" y="10153"/>
                    <a:pt x="16344" y="10122"/>
                    <a:pt x="16355" y="10074"/>
                  </a:cubicBezTo>
                  <a:cubicBezTo>
                    <a:pt x="16629" y="8872"/>
                    <a:pt x="16629" y="7622"/>
                    <a:pt x="16355" y="6419"/>
                  </a:cubicBezTo>
                  <a:cubicBezTo>
                    <a:pt x="16344" y="6373"/>
                    <a:pt x="16303" y="6341"/>
                    <a:pt x="16257" y="6341"/>
                  </a:cubicBezTo>
                  <a:cubicBezTo>
                    <a:pt x="16249" y="6341"/>
                    <a:pt x="16241" y="6342"/>
                    <a:pt x="16234" y="6344"/>
                  </a:cubicBezTo>
                  <a:lnTo>
                    <a:pt x="15138" y="6592"/>
                  </a:lnTo>
                  <a:cubicBezTo>
                    <a:pt x="14949" y="5811"/>
                    <a:pt x="14627" y="5068"/>
                    <a:pt x="14186" y="4396"/>
                  </a:cubicBezTo>
                  <a:lnTo>
                    <a:pt x="15117" y="3766"/>
                  </a:lnTo>
                  <a:cubicBezTo>
                    <a:pt x="15163" y="3734"/>
                    <a:pt x="15176" y="3672"/>
                    <a:pt x="15144" y="3625"/>
                  </a:cubicBezTo>
                  <a:cubicBezTo>
                    <a:pt x="14441" y="2596"/>
                    <a:pt x="13519" y="1733"/>
                    <a:pt x="12475" y="1129"/>
                  </a:cubicBezTo>
                  <a:cubicBezTo>
                    <a:pt x="12459" y="1120"/>
                    <a:pt x="12441" y="1115"/>
                    <a:pt x="12424" y="1115"/>
                  </a:cubicBezTo>
                  <a:cubicBezTo>
                    <a:pt x="12389" y="1115"/>
                    <a:pt x="12356" y="1133"/>
                    <a:pt x="12337" y="1166"/>
                  </a:cubicBezTo>
                  <a:lnTo>
                    <a:pt x="11769" y="2135"/>
                  </a:lnTo>
                  <a:cubicBezTo>
                    <a:pt x="11206" y="1815"/>
                    <a:pt x="10599" y="1575"/>
                    <a:pt x="9969" y="1424"/>
                  </a:cubicBezTo>
                  <a:lnTo>
                    <a:pt x="10218" y="329"/>
                  </a:lnTo>
                  <a:cubicBezTo>
                    <a:pt x="10231" y="274"/>
                    <a:pt x="10196" y="219"/>
                    <a:pt x="10142" y="207"/>
                  </a:cubicBezTo>
                  <a:cubicBezTo>
                    <a:pt x="9541" y="70"/>
                    <a:pt x="8928" y="1"/>
                    <a:pt x="8315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6"/>
            <p:cNvSpPr/>
            <p:nvPr/>
          </p:nvSpPr>
          <p:spPr>
            <a:xfrm>
              <a:off x="4824275" y="1201575"/>
              <a:ext cx="232675" cy="226175"/>
            </a:xfrm>
            <a:custGeom>
              <a:rect b="b" l="l" r="r" t="t"/>
              <a:pathLst>
                <a:path extrusionOk="0" h="9047" w="9307">
                  <a:moveTo>
                    <a:pt x="4620" y="2231"/>
                  </a:moveTo>
                  <a:cubicBezTo>
                    <a:pt x="5885" y="2231"/>
                    <a:pt x="6913" y="3258"/>
                    <a:pt x="6913" y="4523"/>
                  </a:cubicBezTo>
                  <a:cubicBezTo>
                    <a:pt x="6913" y="5787"/>
                    <a:pt x="5884" y="6816"/>
                    <a:pt x="4620" y="6816"/>
                  </a:cubicBezTo>
                  <a:cubicBezTo>
                    <a:pt x="3355" y="6816"/>
                    <a:pt x="2327" y="5786"/>
                    <a:pt x="2327" y="4523"/>
                  </a:cubicBezTo>
                  <a:cubicBezTo>
                    <a:pt x="2327" y="3258"/>
                    <a:pt x="3355" y="2231"/>
                    <a:pt x="4620" y="2231"/>
                  </a:cubicBezTo>
                  <a:close/>
                  <a:moveTo>
                    <a:pt x="4620" y="2028"/>
                  </a:moveTo>
                  <a:cubicBezTo>
                    <a:pt x="3244" y="2028"/>
                    <a:pt x="2125" y="3146"/>
                    <a:pt x="2125" y="4523"/>
                  </a:cubicBezTo>
                  <a:cubicBezTo>
                    <a:pt x="2125" y="5899"/>
                    <a:pt x="3244" y="7019"/>
                    <a:pt x="4620" y="7019"/>
                  </a:cubicBezTo>
                  <a:cubicBezTo>
                    <a:pt x="5996" y="7019"/>
                    <a:pt x="7116" y="5899"/>
                    <a:pt x="7116" y="4523"/>
                  </a:cubicBezTo>
                  <a:cubicBezTo>
                    <a:pt x="7116" y="3147"/>
                    <a:pt x="5996" y="2028"/>
                    <a:pt x="4620" y="2028"/>
                  </a:cubicBezTo>
                  <a:close/>
                  <a:moveTo>
                    <a:pt x="5515" y="221"/>
                  </a:moveTo>
                  <a:cubicBezTo>
                    <a:pt x="5944" y="313"/>
                    <a:pt x="6327" y="449"/>
                    <a:pt x="6656" y="626"/>
                  </a:cubicBezTo>
                  <a:cubicBezTo>
                    <a:pt x="7015" y="815"/>
                    <a:pt x="7347" y="1051"/>
                    <a:pt x="7645" y="1327"/>
                  </a:cubicBezTo>
                  <a:lnTo>
                    <a:pt x="7073" y="1908"/>
                  </a:lnTo>
                  <a:cubicBezTo>
                    <a:pt x="7034" y="1947"/>
                    <a:pt x="7034" y="2012"/>
                    <a:pt x="7074" y="2051"/>
                  </a:cubicBezTo>
                  <a:cubicBezTo>
                    <a:pt x="7487" y="2458"/>
                    <a:pt x="7793" y="2961"/>
                    <a:pt x="7964" y="3515"/>
                  </a:cubicBezTo>
                  <a:cubicBezTo>
                    <a:pt x="7977" y="3559"/>
                    <a:pt x="8017" y="3587"/>
                    <a:pt x="8060" y="3587"/>
                  </a:cubicBezTo>
                  <a:cubicBezTo>
                    <a:pt x="8070" y="3587"/>
                    <a:pt x="8080" y="3586"/>
                    <a:pt x="8090" y="3583"/>
                  </a:cubicBezTo>
                  <a:lnTo>
                    <a:pt x="8870" y="3343"/>
                  </a:lnTo>
                  <a:cubicBezTo>
                    <a:pt x="9092" y="4127"/>
                    <a:pt x="9092" y="4958"/>
                    <a:pt x="8870" y="5743"/>
                  </a:cubicBezTo>
                  <a:lnTo>
                    <a:pt x="8090" y="5504"/>
                  </a:lnTo>
                  <a:cubicBezTo>
                    <a:pt x="8080" y="5501"/>
                    <a:pt x="8069" y="5499"/>
                    <a:pt x="8059" y="5499"/>
                  </a:cubicBezTo>
                  <a:cubicBezTo>
                    <a:pt x="8043" y="5499"/>
                    <a:pt x="8027" y="5503"/>
                    <a:pt x="8012" y="5511"/>
                  </a:cubicBezTo>
                  <a:cubicBezTo>
                    <a:pt x="7989" y="5524"/>
                    <a:pt x="7972" y="5545"/>
                    <a:pt x="7963" y="5571"/>
                  </a:cubicBezTo>
                  <a:cubicBezTo>
                    <a:pt x="7824" y="6026"/>
                    <a:pt x="7592" y="6448"/>
                    <a:pt x="7283" y="6809"/>
                  </a:cubicBezTo>
                  <a:cubicBezTo>
                    <a:pt x="7246" y="6852"/>
                    <a:pt x="7252" y="6917"/>
                    <a:pt x="7294" y="6952"/>
                  </a:cubicBezTo>
                  <a:lnTo>
                    <a:pt x="7914" y="7480"/>
                  </a:lnTo>
                  <a:cubicBezTo>
                    <a:pt x="7368" y="8090"/>
                    <a:pt x="6656" y="8543"/>
                    <a:pt x="5891" y="8771"/>
                  </a:cubicBezTo>
                  <a:lnTo>
                    <a:pt x="5675" y="7985"/>
                  </a:lnTo>
                  <a:cubicBezTo>
                    <a:pt x="5667" y="7959"/>
                    <a:pt x="5651" y="7938"/>
                    <a:pt x="5628" y="7924"/>
                  </a:cubicBezTo>
                  <a:cubicBezTo>
                    <a:pt x="5612" y="7915"/>
                    <a:pt x="5595" y="7911"/>
                    <a:pt x="5578" y="7911"/>
                  </a:cubicBezTo>
                  <a:cubicBezTo>
                    <a:pt x="5568" y="7911"/>
                    <a:pt x="5559" y="7912"/>
                    <a:pt x="5550" y="7915"/>
                  </a:cubicBezTo>
                  <a:cubicBezTo>
                    <a:pt x="5245" y="7999"/>
                    <a:pt x="4932" y="8041"/>
                    <a:pt x="4618" y="8041"/>
                  </a:cubicBezTo>
                  <a:cubicBezTo>
                    <a:pt x="4356" y="8041"/>
                    <a:pt x="4094" y="8011"/>
                    <a:pt x="3836" y="7952"/>
                  </a:cubicBezTo>
                  <a:cubicBezTo>
                    <a:pt x="3829" y="7951"/>
                    <a:pt x="3822" y="7950"/>
                    <a:pt x="3814" y="7950"/>
                  </a:cubicBezTo>
                  <a:cubicBezTo>
                    <a:pt x="3768" y="7950"/>
                    <a:pt x="3726" y="7982"/>
                    <a:pt x="3715" y="8029"/>
                  </a:cubicBezTo>
                  <a:lnTo>
                    <a:pt x="3535" y="8820"/>
                  </a:lnTo>
                  <a:lnTo>
                    <a:pt x="3316" y="8765"/>
                  </a:lnTo>
                  <a:cubicBezTo>
                    <a:pt x="3235" y="8737"/>
                    <a:pt x="3154" y="8707"/>
                    <a:pt x="3074" y="8677"/>
                  </a:cubicBezTo>
                  <a:lnTo>
                    <a:pt x="2999" y="8650"/>
                  </a:lnTo>
                  <a:cubicBezTo>
                    <a:pt x="2921" y="8622"/>
                    <a:pt x="2844" y="8590"/>
                    <a:pt x="2771" y="8552"/>
                  </a:cubicBezTo>
                  <a:lnTo>
                    <a:pt x="2653" y="8495"/>
                  </a:lnTo>
                  <a:cubicBezTo>
                    <a:pt x="2570" y="8456"/>
                    <a:pt x="2488" y="8414"/>
                    <a:pt x="2411" y="8365"/>
                  </a:cubicBezTo>
                  <a:cubicBezTo>
                    <a:pt x="2081" y="8181"/>
                    <a:pt x="1761" y="7931"/>
                    <a:pt x="1458" y="7621"/>
                  </a:cubicBezTo>
                  <a:lnTo>
                    <a:pt x="2051" y="7068"/>
                  </a:lnTo>
                  <a:cubicBezTo>
                    <a:pt x="2093" y="7030"/>
                    <a:pt x="2095" y="6966"/>
                    <a:pt x="2057" y="6925"/>
                  </a:cubicBezTo>
                  <a:cubicBezTo>
                    <a:pt x="1732" y="6577"/>
                    <a:pt x="1482" y="6165"/>
                    <a:pt x="1323" y="5717"/>
                  </a:cubicBezTo>
                  <a:cubicBezTo>
                    <a:pt x="1314" y="5691"/>
                    <a:pt x="1296" y="5670"/>
                    <a:pt x="1272" y="5659"/>
                  </a:cubicBezTo>
                  <a:cubicBezTo>
                    <a:pt x="1258" y="5652"/>
                    <a:pt x="1243" y="5649"/>
                    <a:pt x="1228" y="5649"/>
                  </a:cubicBezTo>
                  <a:cubicBezTo>
                    <a:pt x="1217" y="5649"/>
                    <a:pt x="1205" y="5651"/>
                    <a:pt x="1194" y="5655"/>
                  </a:cubicBezTo>
                  <a:lnTo>
                    <a:pt x="427" y="5929"/>
                  </a:lnTo>
                  <a:lnTo>
                    <a:pt x="405" y="5868"/>
                  </a:lnTo>
                  <a:cubicBezTo>
                    <a:pt x="395" y="5836"/>
                    <a:pt x="387" y="5804"/>
                    <a:pt x="379" y="5773"/>
                  </a:cubicBezTo>
                  <a:cubicBezTo>
                    <a:pt x="373" y="5752"/>
                    <a:pt x="368" y="5730"/>
                    <a:pt x="363" y="5713"/>
                  </a:cubicBezTo>
                  <a:cubicBezTo>
                    <a:pt x="353" y="5675"/>
                    <a:pt x="344" y="5638"/>
                    <a:pt x="334" y="5600"/>
                  </a:cubicBezTo>
                  <a:cubicBezTo>
                    <a:pt x="315" y="5529"/>
                    <a:pt x="297" y="5460"/>
                    <a:pt x="286" y="5395"/>
                  </a:cubicBezTo>
                  <a:lnTo>
                    <a:pt x="234" y="5059"/>
                  </a:lnTo>
                  <a:cubicBezTo>
                    <a:pt x="224" y="4989"/>
                    <a:pt x="218" y="4920"/>
                    <a:pt x="217" y="4850"/>
                  </a:cubicBezTo>
                  <a:cubicBezTo>
                    <a:pt x="216" y="4811"/>
                    <a:pt x="214" y="4772"/>
                    <a:pt x="211" y="4737"/>
                  </a:cubicBezTo>
                  <a:lnTo>
                    <a:pt x="203" y="4568"/>
                  </a:lnTo>
                  <a:cubicBezTo>
                    <a:pt x="202" y="4534"/>
                    <a:pt x="203" y="4499"/>
                    <a:pt x="206" y="4464"/>
                  </a:cubicBezTo>
                  <a:cubicBezTo>
                    <a:pt x="207" y="4446"/>
                    <a:pt x="208" y="4428"/>
                    <a:pt x="208" y="4411"/>
                  </a:cubicBezTo>
                  <a:cubicBezTo>
                    <a:pt x="213" y="4299"/>
                    <a:pt x="218" y="4189"/>
                    <a:pt x="226" y="4087"/>
                  </a:cubicBezTo>
                  <a:lnTo>
                    <a:pt x="241" y="3979"/>
                  </a:lnTo>
                  <a:cubicBezTo>
                    <a:pt x="263" y="3831"/>
                    <a:pt x="285" y="3679"/>
                    <a:pt x="320" y="3533"/>
                  </a:cubicBezTo>
                  <a:lnTo>
                    <a:pt x="1110" y="3738"/>
                  </a:lnTo>
                  <a:cubicBezTo>
                    <a:pt x="1118" y="3740"/>
                    <a:pt x="1126" y="3741"/>
                    <a:pt x="1135" y="3741"/>
                  </a:cubicBezTo>
                  <a:cubicBezTo>
                    <a:pt x="1180" y="3741"/>
                    <a:pt x="1221" y="3710"/>
                    <a:pt x="1233" y="3665"/>
                  </a:cubicBezTo>
                  <a:cubicBezTo>
                    <a:pt x="1379" y="3103"/>
                    <a:pt x="1662" y="2586"/>
                    <a:pt x="2057" y="2161"/>
                  </a:cubicBezTo>
                  <a:cubicBezTo>
                    <a:pt x="2095" y="2120"/>
                    <a:pt x="2093" y="2057"/>
                    <a:pt x="2052" y="2018"/>
                  </a:cubicBezTo>
                  <a:lnTo>
                    <a:pt x="1458" y="1465"/>
                  </a:lnTo>
                  <a:cubicBezTo>
                    <a:pt x="1762" y="1155"/>
                    <a:pt x="2083" y="905"/>
                    <a:pt x="2416" y="719"/>
                  </a:cubicBezTo>
                  <a:cubicBezTo>
                    <a:pt x="2492" y="671"/>
                    <a:pt x="2572" y="629"/>
                    <a:pt x="2653" y="591"/>
                  </a:cubicBezTo>
                  <a:lnTo>
                    <a:pt x="2771" y="535"/>
                  </a:lnTo>
                  <a:cubicBezTo>
                    <a:pt x="2845" y="497"/>
                    <a:pt x="2923" y="463"/>
                    <a:pt x="3001" y="435"/>
                  </a:cubicBezTo>
                  <a:lnTo>
                    <a:pt x="3076" y="408"/>
                  </a:lnTo>
                  <a:cubicBezTo>
                    <a:pt x="3156" y="379"/>
                    <a:pt x="3236" y="349"/>
                    <a:pt x="3309" y="324"/>
                  </a:cubicBezTo>
                  <a:lnTo>
                    <a:pt x="3535" y="265"/>
                  </a:lnTo>
                  <a:lnTo>
                    <a:pt x="3716" y="1057"/>
                  </a:lnTo>
                  <a:cubicBezTo>
                    <a:pt x="3726" y="1104"/>
                    <a:pt x="3769" y="1136"/>
                    <a:pt x="3815" y="1136"/>
                  </a:cubicBezTo>
                  <a:cubicBezTo>
                    <a:pt x="3822" y="1136"/>
                    <a:pt x="3829" y="1135"/>
                    <a:pt x="3836" y="1133"/>
                  </a:cubicBezTo>
                  <a:cubicBezTo>
                    <a:pt x="4094" y="1075"/>
                    <a:pt x="4356" y="1046"/>
                    <a:pt x="4619" y="1046"/>
                  </a:cubicBezTo>
                  <a:cubicBezTo>
                    <a:pt x="4830" y="1046"/>
                    <a:pt x="5042" y="1065"/>
                    <a:pt x="5251" y="1102"/>
                  </a:cubicBezTo>
                  <a:cubicBezTo>
                    <a:pt x="5257" y="1104"/>
                    <a:pt x="5263" y="1104"/>
                    <a:pt x="5270" y="1104"/>
                  </a:cubicBezTo>
                  <a:cubicBezTo>
                    <a:pt x="5290" y="1104"/>
                    <a:pt x="5311" y="1098"/>
                    <a:pt x="5327" y="1086"/>
                  </a:cubicBezTo>
                  <a:cubicBezTo>
                    <a:pt x="5349" y="1071"/>
                    <a:pt x="5364" y="1048"/>
                    <a:pt x="5369" y="1021"/>
                  </a:cubicBezTo>
                  <a:lnTo>
                    <a:pt x="5515" y="221"/>
                  </a:lnTo>
                  <a:close/>
                  <a:moveTo>
                    <a:pt x="5435" y="0"/>
                  </a:moveTo>
                  <a:cubicBezTo>
                    <a:pt x="5415" y="0"/>
                    <a:pt x="5395" y="6"/>
                    <a:pt x="5377" y="18"/>
                  </a:cubicBezTo>
                  <a:cubicBezTo>
                    <a:pt x="5355" y="34"/>
                    <a:pt x="5339" y="57"/>
                    <a:pt x="5334" y="83"/>
                  </a:cubicBezTo>
                  <a:lnTo>
                    <a:pt x="5188" y="888"/>
                  </a:lnTo>
                  <a:cubicBezTo>
                    <a:pt x="5000" y="858"/>
                    <a:pt x="4810" y="844"/>
                    <a:pt x="4620" y="844"/>
                  </a:cubicBezTo>
                  <a:cubicBezTo>
                    <a:pt x="4376" y="844"/>
                    <a:pt x="4132" y="868"/>
                    <a:pt x="3892" y="915"/>
                  </a:cubicBezTo>
                  <a:lnTo>
                    <a:pt x="3710" y="120"/>
                  </a:lnTo>
                  <a:cubicBezTo>
                    <a:pt x="3704" y="93"/>
                    <a:pt x="3687" y="71"/>
                    <a:pt x="3664" y="56"/>
                  </a:cubicBezTo>
                  <a:cubicBezTo>
                    <a:pt x="3648" y="46"/>
                    <a:pt x="3630" y="41"/>
                    <a:pt x="3612" y="41"/>
                  </a:cubicBezTo>
                  <a:cubicBezTo>
                    <a:pt x="3603" y="41"/>
                    <a:pt x="3594" y="42"/>
                    <a:pt x="3586" y="45"/>
                  </a:cubicBezTo>
                  <a:lnTo>
                    <a:pt x="3252" y="131"/>
                  </a:lnTo>
                  <a:cubicBezTo>
                    <a:pt x="3170" y="159"/>
                    <a:pt x="3088" y="189"/>
                    <a:pt x="3006" y="219"/>
                  </a:cubicBezTo>
                  <a:lnTo>
                    <a:pt x="2936" y="244"/>
                  </a:lnTo>
                  <a:cubicBezTo>
                    <a:pt x="2849" y="275"/>
                    <a:pt x="2765" y="312"/>
                    <a:pt x="2683" y="353"/>
                  </a:cubicBezTo>
                  <a:lnTo>
                    <a:pt x="2566" y="410"/>
                  </a:lnTo>
                  <a:cubicBezTo>
                    <a:pt x="2478" y="450"/>
                    <a:pt x="2394" y="495"/>
                    <a:pt x="2312" y="546"/>
                  </a:cubicBezTo>
                  <a:cubicBezTo>
                    <a:pt x="1941" y="753"/>
                    <a:pt x="1580" y="1040"/>
                    <a:pt x="1240" y="1401"/>
                  </a:cubicBezTo>
                  <a:cubicBezTo>
                    <a:pt x="1202" y="1441"/>
                    <a:pt x="1204" y="1506"/>
                    <a:pt x="1245" y="1545"/>
                  </a:cubicBezTo>
                  <a:lnTo>
                    <a:pt x="1841" y="2099"/>
                  </a:lnTo>
                  <a:cubicBezTo>
                    <a:pt x="1481" y="2509"/>
                    <a:pt x="1216" y="2992"/>
                    <a:pt x="1064" y="3516"/>
                  </a:cubicBezTo>
                  <a:lnTo>
                    <a:pt x="275" y="3311"/>
                  </a:lnTo>
                  <a:cubicBezTo>
                    <a:pt x="266" y="3309"/>
                    <a:pt x="257" y="3308"/>
                    <a:pt x="249" y="3308"/>
                  </a:cubicBezTo>
                  <a:cubicBezTo>
                    <a:pt x="205" y="3308"/>
                    <a:pt x="166" y="3337"/>
                    <a:pt x="152" y="3381"/>
                  </a:cubicBezTo>
                  <a:cubicBezTo>
                    <a:pt x="97" y="3569"/>
                    <a:pt x="69" y="3762"/>
                    <a:pt x="41" y="3950"/>
                  </a:cubicBezTo>
                  <a:lnTo>
                    <a:pt x="25" y="4064"/>
                  </a:lnTo>
                  <a:cubicBezTo>
                    <a:pt x="17" y="4176"/>
                    <a:pt x="11" y="4288"/>
                    <a:pt x="6" y="4403"/>
                  </a:cubicBezTo>
                  <a:cubicBezTo>
                    <a:pt x="6" y="4420"/>
                    <a:pt x="5" y="4435"/>
                    <a:pt x="4" y="4452"/>
                  </a:cubicBezTo>
                  <a:cubicBezTo>
                    <a:pt x="1" y="4494"/>
                    <a:pt x="0" y="4536"/>
                    <a:pt x="1" y="4579"/>
                  </a:cubicBezTo>
                  <a:lnTo>
                    <a:pt x="10" y="4750"/>
                  </a:lnTo>
                  <a:cubicBezTo>
                    <a:pt x="12" y="4785"/>
                    <a:pt x="13" y="4821"/>
                    <a:pt x="15" y="4857"/>
                  </a:cubicBezTo>
                  <a:cubicBezTo>
                    <a:pt x="16" y="4935"/>
                    <a:pt x="23" y="5014"/>
                    <a:pt x="35" y="5092"/>
                  </a:cubicBezTo>
                  <a:lnTo>
                    <a:pt x="86" y="5428"/>
                  </a:lnTo>
                  <a:cubicBezTo>
                    <a:pt x="101" y="5505"/>
                    <a:pt x="120" y="5580"/>
                    <a:pt x="138" y="5652"/>
                  </a:cubicBezTo>
                  <a:cubicBezTo>
                    <a:pt x="148" y="5688"/>
                    <a:pt x="157" y="5724"/>
                    <a:pt x="167" y="5765"/>
                  </a:cubicBezTo>
                  <a:cubicBezTo>
                    <a:pt x="173" y="5784"/>
                    <a:pt x="178" y="5804"/>
                    <a:pt x="183" y="5824"/>
                  </a:cubicBezTo>
                  <a:cubicBezTo>
                    <a:pt x="192" y="5859"/>
                    <a:pt x="201" y="5895"/>
                    <a:pt x="214" y="5933"/>
                  </a:cubicBezTo>
                  <a:lnTo>
                    <a:pt x="271" y="6092"/>
                  </a:lnTo>
                  <a:cubicBezTo>
                    <a:pt x="285" y="6133"/>
                    <a:pt x="324" y="6159"/>
                    <a:pt x="366" y="6159"/>
                  </a:cubicBezTo>
                  <a:cubicBezTo>
                    <a:pt x="377" y="6159"/>
                    <a:pt x="389" y="6157"/>
                    <a:pt x="400" y="6153"/>
                  </a:cubicBezTo>
                  <a:lnTo>
                    <a:pt x="1168" y="5880"/>
                  </a:lnTo>
                  <a:cubicBezTo>
                    <a:pt x="1325" y="6286"/>
                    <a:pt x="1553" y="6661"/>
                    <a:pt x="1841" y="6988"/>
                  </a:cubicBezTo>
                  <a:lnTo>
                    <a:pt x="1245" y="7543"/>
                  </a:lnTo>
                  <a:cubicBezTo>
                    <a:pt x="1204" y="7582"/>
                    <a:pt x="1202" y="7646"/>
                    <a:pt x="1240" y="7687"/>
                  </a:cubicBezTo>
                  <a:cubicBezTo>
                    <a:pt x="1578" y="8046"/>
                    <a:pt x="1938" y="8333"/>
                    <a:pt x="2306" y="8539"/>
                  </a:cubicBezTo>
                  <a:cubicBezTo>
                    <a:pt x="2390" y="8591"/>
                    <a:pt x="2476" y="8636"/>
                    <a:pt x="2566" y="8678"/>
                  </a:cubicBezTo>
                  <a:lnTo>
                    <a:pt x="2683" y="8734"/>
                  </a:lnTo>
                  <a:cubicBezTo>
                    <a:pt x="2764" y="8776"/>
                    <a:pt x="2847" y="8811"/>
                    <a:pt x="2933" y="8841"/>
                  </a:cubicBezTo>
                  <a:lnTo>
                    <a:pt x="3004" y="8868"/>
                  </a:lnTo>
                  <a:cubicBezTo>
                    <a:pt x="3087" y="8898"/>
                    <a:pt x="3169" y="8929"/>
                    <a:pt x="3260" y="8959"/>
                  </a:cubicBezTo>
                  <a:lnTo>
                    <a:pt x="3586" y="9043"/>
                  </a:lnTo>
                  <a:cubicBezTo>
                    <a:pt x="3594" y="9045"/>
                    <a:pt x="3603" y="9046"/>
                    <a:pt x="3611" y="9047"/>
                  </a:cubicBezTo>
                  <a:lnTo>
                    <a:pt x="3612" y="9047"/>
                  </a:lnTo>
                  <a:cubicBezTo>
                    <a:pt x="3658" y="9047"/>
                    <a:pt x="3700" y="9014"/>
                    <a:pt x="3710" y="8967"/>
                  </a:cubicBezTo>
                  <a:lnTo>
                    <a:pt x="3892" y="8172"/>
                  </a:lnTo>
                  <a:cubicBezTo>
                    <a:pt x="4132" y="8220"/>
                    <a:pt x="4376" y="8244"/>
                    <a:pt x="4620" y="8244"/>
                  </a:cubicBezTo>
                  <a:cubicBezTo>
                    <a:pt x="4918" y="8244"/>
                    <a:pt x="5216" y="8208"/>
                    <a:pt x="5507" y="8136"/>
                  </a:cubicBezTo>
                  <a:lnTo>
                    <a:pt x="5724" y="8924"/>
                  </a:lnTo>
                  <a:cubicBezTo>
                    <a:pt x="5737" y="8969"/>
                    <a:pt x="5777" y="8998"/>
                    <a:pt x="5822" y="8998"/>
                  </a:cubicBezTo>
                  <a:cubicBezTo>
                    <a:pt x="5831" y="8998"/>
                    <a:pt x="5840" y="8997"/>
                    <a:pt x="5848" y="8995"/>
                  </a:cubicBezTo>
                  <a:cubicBezTo>
                    <a:pt x="6721" y="8759"/>
                    <a:pt x="7533" y="8241"/>
                    <a:pt x="8136" y="7537"/>
                  </a:cubicBezTo>
                  <a:cubicBezTo>
                    <a:pt x="8172" y="7494"/>
                    <a:pt x="8167" y="7431"/>
                    <a:pt x="8125" y="7394"/>
                  </a:cubicBezTo>
                  <a:lnTo>
                    <a:pt x="7502" y="6864"/>
                  </a:lnTo>
                  <a:cubicBezTo>
                    <a:pt x="7777" y="6525"/>
                    <a:pt x="7989" y="6140"/>
                    <a:pt x="8127" y="5728"/>
                  </a:cubicBezTo>
                  <a:lnTo>
                    <a:pt x="8910" y="5968"/>
                  </a:lnTo>
                  <a:cubicBezTo>
                    <a:pt x="8920" y="5971"/>
                    <a:pt x="8929" y="5972"/>
                    <a:pt x="8939" y="5972"/>
                  </a:cubicBezTo>
                  <a:cubicBezTo>
                    <a:pt x="8983" y="5972"/>
                    <a:pt x="9023" y="5944"/>
                    <a:pt x="9036" y="5900"/>
                  </a:cubicBezTo>
                  <a:cubicBezTo>
                    <a:pt x="9307" y="5016"/>
                    <a:pt x="9307" y="4072"/>
                    <a:pt x="9036" y="3188"/>
                  </a:cubicBezTo>
                  <a:cubicBezTo>
                    <a:pt x="9023" y="3144"/>
                    <a:pt x="8983" y="3116"/>
                    <a:pt x="8940" y="3116"/>
                  </a:cubicBezTo>
                  <a:cubicBezTo>
                    <a:pt x="8930" y="3116"/>
                    <a:pt x="8920" y="3117"/>
                    <a:pt x="8910" y="3120"/>
                  </a:cubicBezTo>
                  <a:lnTo>
                    <a:pt x="8127" y="3361"/>
                  </a:lnTo>
                  <a:cubicBezTo>
                    <a:pt x="7952" y="2844"/>
                    <a:pt x="7665" y="2373"/>
                    <a:pt x="7289" y="1979"/>
                  </a:cubicBezTo>
                  <a:lnTo>
                    <a:pt x="7861" y="1397"/>
                  </a:lnTo>
                  <a:cubicBezTo>
                    <a:pt x="7901" y="1357"/>
                    <a:pt x="7900" y="1293"/>
                    <a:pt x="7860" y="1253"/>
                  </a:cubicBezTo>
                  <a:cubicBezTo>
                    <a:pt x="7532" y="933"/>
                    <a:pt x="7159" y="662"/>
                    <a:pt x="6753" y="448"/>
                  </a:cubicBezTo>
                  <a:cubicBezTo>
                    <a:pt x="6381" y="248"/>
                    <a:pt x="5944" y="98"/>
                    <a:pt x="5454" y="2"/>
                  </a:cubicBezTo>
                  <a:cubicBezTo>
                    <a:pt x="5447" y="1"/>
                    <a:pt x="5441" y="0"/>
                    <a:pt x="543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6"/>
            <p:cNvSpPr/>
            <p:nvPr/>
          </p:nvSpPr>
          <p:spPr>
            <a:xfrm>
              <a:off x="3960625" y="1683150"/>
              <a:ext cx="232675" cy="226175"/>
            </a:xfrm>
            <a:custGeom>
              <a:rect b="b" l="l" r="r" t="t"/>
              <a:pathLst>
                <a:path extrusionOk="0" h="9047" w="9307">
                  <a:moveTo>
                    <a:pt x="4620" y="2231"/>
                  </a:moveTo>
                  <a:cubicBezTo>
                    <a:pt x="5884" y="2231"/>
                    <a:pt x="6913" y="3258"/>
                    <a:pt x="6913" y="4523"/>
                  </a:cubicBezTo>
                  <a:cubicBezTo>
                    <a:pt x="6913" y="5787"/>
                    <a:pt x="5884" y="6816"/>
                    <a:pt x="4620" y="6816"/>
                  </a:cubicBezTo>
                  <a:cubicBezTo>
                    <a:pt x="3355" y="6816"/>
                    <a:pt x="2327" y="5786"/>
                    <a:pt x="2327" y="4523"/>
                  </a:cubicBezTo>
                  <a:cubicBezTo>
                    <a:pt x="2327" y="3258"/>
                    <a:pt x="3355" y="2231"/>
                    <a:pt x="4620" y="2231"/>
                  </a:cubicBezTo>
                  <a:close/>
                  <a:moveTo>
                    <a:pt x="4620" y="2029"/>
                  </a:moveTo>
                  <a:cubicBezTo>
                    <a:pt x="3244" y="2029"/>
                    <a:pt x="2124" y="3146"/>
                    <a:pt x="2124" y="4523"/>
                  </a:cubicBezTo>
                  <a:cubicBezTo>
                    <a:pt x="2124" y="5899"/>
                    <a:pt x="3244" y="7019"/>
                    <a:pt x="4620" y="7019"/>
                  </a:cubicBezTo>
                  <a:cubicBezTo>
                    <a:pt x="5997" y="7019"/>
                    <a:pt x="7116" y="5899"/>
                    <a:pt x="7116" y="4523"/>
                  </a:cubicBezTo>
                  <a:cubicBezTo>
                    <a:pt x="7116" y="3148"/>
                    <a:pt x="5997" y="2029"/>
                    <a:pt x="4620" y="2029"/>
                  </a:cubicBezTo>
                  <a:close/>
                  <a:moveTo>
                    <a:pt x="5515" y="222"/>
                  </a:moveTo>
                  <a:cubicBezTo>
                    <a:pt x="5944" y="314"/>
                    <a:pt x="6328" y="450"/>
                    <a:pt x="6657" y="627"/>
                  </a:cubicBezTo>
                  <a:cubicBezTo>
                    <a:pt x="7016" y="816"/>
                    <a:pt x="7348" y="1052"/>
                    <a:pt x="7645" y="1328"/>
                  </a:cubicBezTo>
                  <a:lnTo>
                    <a:pt x="7073" y="1909"/>
                  </a:lnTo>
                  <a:cubicBezTo>
                    <a:pt x="7034" y="1948"/>
                    <a:pt x="7035" y="2012"/>
                    <a:pt x="7074" y="2052"/>
                  </a:cubicBezTo>
                  <a:cubicBezTo>
                    <a:pt x="7487" y="2458"/>
                    <a:pt x="7792" y="2962"/>
                    <a:pt x="7963" y="3516"/>
                  </a:cubicBezTo>
                  <a:cubicBezTo>
                    <a:pt x="7977" y="3560"/>
                    <a:pt x="8017" y="3588"/>
                    <a:pt x="8061" y="3588"/>
                  </a:cubicBezTo>
                  <a:cubicBezTo>
                    <a:pt x="8071" y="3588"/>
                    <a:pt x="8080" y="3586"/>
                    <a:pt x="8090" y="3584"/>
                  </a:cubicBezTo>
                  <a:lnTo>
                    <a:pt x="8871" y="3344"/>
                  </a:lnTo>
                  <a:cubicBezTo>
                    <a:pt x="9092" y="4128"/>
                    <a:pt x="9092" y="4959"/>
                    <a:pt x="8871" y="5744"/>
                  </a:cubicBezTo>
                  <a:lnTo>
                    <a:pt x="8090" y="5504"/>
                  </a:lnTo>
                  <a:cubicBezTo>
                    <a:pt x="8081" y="5501"/>
                    <a:pt x="8071" y="5500"/>
                    <a:pt x="8061" y="5500"/>
                  </a:cubicBezTo>
                  <a:cubicBezTo>
                    <a:pt x="8044" y="5500"/>
                    <a:pt x="8028" y="5504"/>
                    <a:pt x="8014" y="5512"/>
                  </a:cubicBezTo>
                  <a:cubicBezTo>
                    <a:pt x="7989" y="5524"/>
                    <a:pt x="7971" y="5546"/>
                    <a:pt x="7964" y="5572"/>
                  </a:cubicBezTo>
                  <a:cubicBezTo>
                    <a:pt x="7824" y="6027"/>
                    <a:pt x="7592" y="6448"/>
                    <a:pt x="7283" y="6810"/>
                  </a:cubicBezTo>
                  <a:cubicBezTo>
                    <a:pt x="7247" y="6853"/>
                    <a:pt x="7252" y="6917"/>
                    <a:pt x="7295" y="6953"/>
                  </a:cubicBezTo>
                  <a:lnTo>
                    <a:pt x="7914" y="7481"/>
                  </a:lnTo>
                  <a:cubicBezTo>
                    <a:pt x="7370" y="8091"/>
                    <a:pt x="6657" y="8544"/>
                    <a:pt x="5891" y="8772"/>
                  </a:cubicBezTo>
                  <a:lnTo>
                    <a:pt x="5676" y="7986"/>
                  </a:lnTo>
                  <a:cubicBezTo>
                    <a:pt x="5669" y="7960"/>
                    <a:pt x="5651" y="7939"/>
                    <a:pt x="5628" y="7925"/>
                  </a:cubicBezTo>
                  <a:cubicBezTo>
                    <a:pt x="5612" y="7916"/>
                    <a:pt x="5595" y="7912"/>
                    <a:pt x="5578" y="7912"/>
                  </a:cubicBezTo>
                  <a:cubicBezTo>
                    <a:pt x="5569" y="7912"/>
                    <a:pt x="5559" y="7913"/>
                    <a:pt x="5550" y="7916"/>
                  </a:cubicBezTo>
                  <a:cubicBezTo>
                    <a:pt x="5246" y="7999"/>
                    <a:pt x="4932" y="8041"/>
                    <a:pt x="4618" y="8041"/>
                  </a:cubicBezTo>
                  <a:cubicBezTo>
                    <a:pt x="4356" y="8041"/>
                    <a:pt x="4094" y="8012"/>
                    <a:pt x="3837" y="7953"/>
                  </a:cubicBezTo>
                  <a:cubicBezTo>
                    <a:pt x="3829" y="7952"/>
                    <a:pt x="3822" y="7951"/>
                    <a:pt x="3815" y="7951"/>
                  </a:cubicBezTo>
                  <a:cubicBezTo>
                    <a:pt x="3769" y="7951"/>
                    <a:pt x="3727" y="7983"/>
                    <a:pt x="3716" y="8030"/>
                  </a:cubicBezTo>
                  <a:lnTo>
                    <a:pt x="3535" y="8821"/>
                  </a:lnTo>
                  <a:lnTo>
                    <a:pt x="3318" y="8766"/>
                  </a:lnTo>
                  <a:cubicBezTo>
                    <a:pt x="3237" y="8738"/>
                    <a:pt x="3158" y="8708"/>
                    <a:pt x="3077" y="8679"/>
                  </a:cubicBezTo>
                  <a:lnTo>
                    <a:pt x="3000" y="8650"/>
                  </a:lnTo>
                  <a:cubicBezTo>
                    <a:pt x="2921" y="8622"/>
                    <a:pt x="2846" y="8590"/>
                    <a:pt x="2772" y="8552"/>
                  </a:cubicBezTo>
                  <a:lnTo>
                    <a:pt x="2654" y="8495"/>
                  </a:lnTo>
                  <a:cubicBezTo>
                    <a:pt x="2570" y="8456"/>
                    <a:pt x="2489" y="8414"/>
                    <a:pt x="2411" y="8365"/>
                  </a:cubicBezTo>
                  <a:cubicBezTo>
                    <a:pt x="2081" y="8181"/>
                    <a:pt x="1761" y="7932"/>
                    <a:pt x="1458" y="7621"/>
                  </a:cubicBezTo>
                  <a:lnTo>
                    <a:pt x="2052" y="7069"/>
                  </a:lnTo>
                  <a:cubicBezTo>
                    <a:pt x="2093" y="7030"/>
                    <a:pt x="2096" y="6966"/>
                    <a:pt x="2057" y="6926"/>
                  </a:cubicBezTo>
                  <a:cubicBezTo>
                    <a:pt x="1733" y="6577"/>
                    <a:pt x="1483" y="6166"/>
                    <a:pt x="1324" y="5717"/>
                  </a:cubicBezTo>
                  <a:cubicBezTo>
                    <a:pt x="1310" y="5675"/>
                    <a:pt x="1270" y="5649"/>
                    <a:pt x="1228" y="5649"/>
                  </a:cubicBezTo>
                  <a:cubicBezTo>
                    <a:pt x="1217" y="5649"/>
                    <a:pt x="1206" y="5651"/>
                    <a:pt x="1194" y="5655"/>
                  </a:cubicBezTo>
                  <a:lnTo>
                    <a:pt x="427" y="5929"/>
                  </a:lnTo>
                  <a:lnTo>
                    <a:pt x="406" y="5868"/>
                  </a:lnTo>
                  <a:cubicBezTo>
                    <a:pt x="396" y="5836"/>
                    <a:pt x="387" y="5805"/>
                    <a:pt x="379" y="5773"/>
                  </a:cubicBezTo>
                  <a:cubicBezTo>
                    <a:pt x="373" y="5752"/>
                    <a:pt x="368" y="5730"/>
                    <a:pt x="363" y="5713"/>
                  </a:cubicBezTo>
                  <a:cubicBezTo>
                    <a:pt x="354" y="5675"/>
                    <a:pt x="344" y="5637"/>
                    <a:pt x="335" y="5600"/>
                  </a:cubicBezTo>
                  <a:cubicBezTo>
                    <a:pt x="316" y="5528"/>
                    <a:pt x="298" y="5460"/>
                    <a:pt x="286" y="5394"/>
                  </a:cubicBezTo>
                  <a:lnTo>
                    <a:pt x="235" y="5059"/>
                  </a:lnTo>
                  <a:cubicBezTo>
                    <a:pt x="224" y="4989"/>
                    <a:pt x="218" y="4920"/>
                    <a:pt x="217" y="4849"/>
                  </a:cubicBezTo>
                  <a:cubicBezTo>
                    <a:pt x="216" y="4811"/>
                    <a:pt x="214" y="4772"/>
                    <a:pt x="212" y="4737"/>
                  </a:cubicBezTo>
                  <a:lnTo>
                    <a:pt x="203" y="4568"/>
                  </a:lnTo>
                  <a:cubicBezTo>
                    <a:pt x="202" y="4533"/>
                    <a:pt x="203" y="4497"/>
                    <a:pt x="206" y="4462"/>
                  </a:cubicBezTo>
                  <a:cubicBezTo>
                    <a:pt x="207" y="4444"/>
                    <a:pt x="208" y="4428"/>
                    <a:pt x="209" y="4411"/>
                  </a:cubicBezTo>
                  <a:cubicBezTo>
                    <a:pt x="213" y="4299"/>
                    <a:pt x="219" y="4188"/>
                    <a:pt x="226" y="4086"/>
                  </a:cubicBezTo>
                  <a:lnTo>
                    <a:pt x="242" y="3978"/>
                  </a:lnTo>
                  <a:cubicBezTo>
                    <a:pt x="264" y="3830"/>
                    <a:pt x="286" y="3678"/>
                    <a:pt x="322" y="3532"/>
                  </a:cubicBezTo>
                  <a:lnTo>
                    <a:pt x="1110" y="3739"/>
                  </a:lnTo>
                  <a:cubicBezTo>
                    <a:pt x="1118" y="3741"/>
                    <a:pt x="1127" y="3742"/>
                    <a:pt x="1135" y="3742"/>
                  </a:cubicBezTo>
                  <a:cubicBezTo>
                    <a:pt x="1180" y="3742"/>
                    <a:pt x="1221" y="3711"/>
                    <a:pt x="1233" y="3666"/>
                  </a:cubicBezTo>
                  <a:cubicBezTo>
                    <a:pt x="1379" y="3104"/>
                    <a:pt x="1663" y="2587"/>
                    <a:pt x="2057" y="2162"/>
                  </a:cubicBezTo>
                  <a:cubicBezTo>
                    <a:pt x="2096" y="2121"/>
                    <a:pt x="2093" y="2057"/>
                    <a:pt x="2052" y="2019"/>
                  </a:cubicBezTo>
                  <a:lnTo>
                    <a:pt x="1458" y="1466"/>
                  </a:lnTo>
                  <a:cubicBezTo>
                    <a:pt x="1762" y="1156"/>
                    <a:pt x="2083" y="906"/>
                    <a:pt x="2416" y="720"/>
                  </a:cubicBezTo>
                  <a:cubicBezTo>
                    <a:pt x="2494" y="672"/>
                    <a:pt x="2573" y="629"/>
                    <a:pt x="2655" y="591"/>
                  </a:cubicBezTo>
                  <a:lnTo>
                    <a:pt x="2770" y="537"/>
                  </a:lnTo>
                  <a:cubicBezTo>
                    <a:pt x="2845" y="498"/>
                    <a:pt x="2922" y="464"/>
                    <a:pt x="3003" y="436"/>
                  </a:cubicBezTo>
                  <a:lnTo>
                    <a:pt x="3075" y="409"/>
                  </a:lnTo>
                  <a:cubicBezTo>
                    <a:pt x="3156" y="380"/>
                    <a:pt x="3236" y="351"/>
                    <a:pt x="3310" y="325"/>
                  </a:cubicBezTo>
                  <a:lnTo>
                    <a:pt x="3535" y="266"/>
                  </a:lnTo>
                  <a:lnTo>
                    <a:pt x="3716" y="1058"/>
                  </a:lnTo>
                  <a:cubicBezTo>
                    <a:pt x="3727" y="1105"/>
                    <a:pt x="3768" y="1137"/>
                    <a:pt x="3815" y="1137"/>
                  </a:cubicBezTo>
                  <a:cubicBezTo>
                    <a:pt x="3822" y="1137"/>
                    <a:pt x="3829" y="1136"/>
                    <a:pt x="3837" y="1134"/>
                  </a:cubicBezTo>
                  <a:cubicBezTo>
                    <a:pt x="4094" y="1076"/>
                    <a:pt x="4357" y="1047"/>
                    <a:pt x="4619" y="1047"/>
                  </a:cubicBezTo>
                  <a:cubicBezTo>
                    <a:pt x="4831" y="1047"/>
                    <a:pt x="5042" y="1066"/>
                    <a:pt x="5251" y="1103"/>
                  </a:cubicBezTo>
                  <a:cubicBezTo>
                    <a:pt x="5257" y="1105"/>
                    <a:pt x="5264" y="1105"/>
                    <a:pt x="5270" y="1105"/>
                  </a:cubicBezTo>
                  <a:cubicBezTo>
                    <a:pt x="5290" y="1105"/>
                    <a:pt x="5310" y="1099"/>
                    <a:pt x="5328" y="1087"/>
                  </a:cubicBezTo>
                  <a:cubicBezTo>
                    <a:pt x="5350" y="1072"/>
                    <a:pt x="5364" y="1049"/>
                    <a:pt x="5369" y="1022"/>
                  </a:cubicBezTo>
                  <a:lnTo>
                    <a:pt x="5515" y="222"/>
                  </a:lnTo>
                  <a:close/>
                  <a:moveTo>
                    <a:pt x="5435" y="0"/>
                  </a:moveTo>
                  <a:cubicBezTo>
                    <a:pt x="5415" y="0"/>
                    <a:pt x="5395" y="6"/>
                    <a:pt x="5377" y="18"/>
                  </a:cubicBezTo>
                  <a:cubicBezTo>
                    <a:pt x="5356" y="34"/>
                    <a:pt x="5340" y="58"/>
                    <a:pt x="5335" y="83"/>
                  </a:cubicBezTo>
                  <a:lnTo>
                    <a:pt x="5189" y="887"/>
                  </a:lnTo>
                  <a:cubicBezTo>
                    <a:pt x="5001" y="858"/>
                    <a:pt x="4812" y="844"/>
                    <a:pt x="4623" y="844"/>
                  </a:cubicBezTo>
                  <a:cubicBezTo>
                    <a:pt x="4378" y="844"/>
                    <a:pt x="4134" y="868"/>
                    <a:pt x="3892" y="915"/>
                  </a:cubicBezTo>
                  <a:lnTo>
                    <a:pt x="3710" y="120"/>
                  </a:lnTo>
                  <a:cubicBezTo>
                    <a:pt x="3704" y="93"/>
                    <a:pt x="3688" y="71"/>
                    <a:pt x="3665" y="56"/>
                  </a:cubicBezTo>
                  <a:cubicBezTo>
                    <a:pt x="3648" y="46"/>
                    <a:pt x="3631" y="41"/>
                    <a:pt x="3612" y="41"/>
                  </a:cubicBezTo>
                  <a:cubicBezTo>
                    <a:pt x="3604" y="41"/>
                    <a:pt x="3595" y="42"/>
                    <a:pt x="3586" y="45"/>
                  </a:cubicBezTo>
                  <a:lnTo>
                    <a:pt x="3252" y="131"/>
                  </a:lnTo>
                  <a:cubicBezTo>
                    <a:pt x="3170" y="159"/>
                    <a:pt x="3088" y="190"/>
                    <a:pt x="3006" y="220"/>
                  </a:cubicBezTo>
                  <a:lnTo>
                    <a:pt x="2936" y="244"/>
                  </a:lnTo>
                  <a:cubicBezTo>
                    <a:pt x="2850" y="275"/>
                    <a:pt x="2765" y="312"/>
                    <a:pt x="2683" y="354"/>
                  </a:cubicBezTo>
                  <a:lnTo>
                    <a:pt x="2567" y="408"/>
                  </a:lnTo>
                  <a:cubicBezTo>
                    <a:pt x="2481" y="451"/>
                    <a:pt x="2391" y="494"/>
                    <a:pt x="2313" y="546"/>
                  </a:cubicBezTo>
                  <a:cubicBezTo>
                    <a:pt x="1941" y="753"/>
                    <a:pt x="1580" y="1041"/>
                    <a:pt x="1241" y="1401"/>
                  </a:cubicBezTo>
                  <a:cubicBezTo>
                    <a:pt x="1202" y="1441"/>
                    <a:pt x="1204" y="1506"/>
                    <a:pt x="1245" y="1544"/>
                  </a:cubicBezTo>
                  <a:lnTo>
                    <a:pt x="1842" y="2099"/>
                  </a:lnTo>
                  <a:cubicBezTo>
                    <a:pt x="1482" y="2509"/>
                    <a:pt x="1216" y="2992"/>
                    <a:pt x="1064" y="3516"/>
                  </a:cubicBezTo>
                  <a:lnTo>
                    <a:pt x="276" y="3311"/>
                  </a:lnTo>
                  <a:cubicBezTo>
                    <a:pt x="267" y="3309"/>
                    <a:pt x="258" y="3308"/>
                    <a:pt x="250" y="3308"/>
                  </a:cubicBezTo>
                  <a:cubicBezTo>
                    <a:pt x="206" y="3308"/>
                    <a:pt x="166" y="3337"/>
                    <a:pt x="153" y="3381"/>
                  </a:cubicBezTo>
                  <a:cubicBezTo>
                    <a:pt x="97" y="3569"/>
                    <a:pt x="69" y="3761"/>
                    <a:pt x="42" y="3949"/>
                  </a:cubicBezTo>
                  <a:lnTo>
                    <a:pt x="25" y="4064"/>
                  </a:lnTo>
                  <a:cubicBezTo>
                    <a:pt x="17" y="4176"/>
                    <a:pt x="12" y="4288"/>
                    <a:pt x="7" y="4403"/>
                  </a:cubicBezTo>
                  <a:cubicBezTo>
                    <a:pt x="6" y="4419"/>
                    <a:pt x="5" y="4434"/>
                    <a:pt x="5" y="4451"/>
                  </a:cubicBezTo>
                  <a:cubicBezTo>
                    <a:pt x="2" y="4493"/>
                    <a:pt x="1" y="4536"/>
                    <a:pt x="3" y="4579"/>
                  </a:cubicBezTo>
                  <a:lnTo>
                    <a:pt x="10" y="4749"/>
                  </a:lnTo>
                  <a:cubicBezTo>
                    <a:pt x="12" y="4785"/>
                    <a:pt x="14" y="4821"/>
                    <a:pt x="15" y="4858"/>
                  </a:cubicBezTo>
                  <a:cubicBezTo>
                    <a:pt x="17" y="4935"/>
                    <a:pt x="23" y="5014"/>
                    <a:pt x="35" y="5092"/>
                  </a:cubicBezTo>
                  <a:lnTo>
                    <a:pt x="87" y="5428"/>
                  </a:lnTo>
                  <a:cubicBezTo>
                    <a:pt x="101" y="5505"/>
                    <a:pt x="120" y="5580"/>
                    <a:pt x="139" y="5651"/>
                  </a:cubicBezTo>
                  <a:cubicBezTo>
                    <a:pt x="149" y="5688"/>
                    <a:pt x="159" y="5724"/>
                    <a:pt x="168" y="5765"/>
                  </a:cubicBezTo>
                  <a:cubicBezTo>
                    <a:pt x="173" y="5784"/>
                    <a:pt x="178" y="5805"/>
                    <a:pt x="184" y="5825"/>
                  </a:cubicBezTo>
                  <a:cubicBezTo>
                    <a:pt x="193" y="5860"/>
                    <a:pt x="202" y="5896"/>
                    <a:pt x="214" y="5934"/>
                  </a:cubicBezTo>
                  <a:lnTo>
                    <a:pt x="271" y="6093"/>
                  </a:lnTo>
                  <a:cubicBezTo>
                    <a:pt x="286" y="6134"/>
                    <a:pt x="325" y="6160"/>
                    <a:pt x="367" y="6160"/>
                  </a:cubicBezTo>
                  <a:cubicBezTo>
                    <a:pt x="378" y="6160"/>
                    <a:pt x="390" y="6158"/>
                    <a:pt x="401" y="6154"/>
                  </a:cubicBezTo>
                  <a:lnTo>
                    <a:pt x="1169" y="5881"/>
                  </a:lnTo>
                  <a:cubicBezTo>
                    <a:pt x="1326" y="6286"/>
                    <a:pt x="1553" y="6662"/>
                    <a:pt x="1841" y="6988"/>
                  </a:cubicBezTo>
                  <a:lnTo>
                    <a:pt x="1244" y="7544"/>
                  </a:lnTo>
                  <a:cubicBezTo>
                    <a:pt x="1203" y="7582"/>
                    <a:pt x="1201" y="7646"/>
                    <a:pt x="1240" y="7687"/>
                  </a:cubicBezTo>
                  <a:cubicBezTo>
                    <a:pt x="1577" y="8046"/>
                    <a:pt x="1938" y="8333"/>
                    <a:pt x="2307" y="8539"/>
                  </a:cubicBezTo>
                  <a:cubicBezTo>
                    <a:pt x="2390" y="8591"/>
                    <a:pt x="2477" y="8636"/>
                    <a:pt x="2565" y="8678"/>
                  </a:cubicBezTo>
                  <a:lnTo>
                    <a:pt x="2684" y="8735"/>
                  </a:lnTo>
                  <a:cubicBezTo>
                    <a:pt x="2764" y="8776"/>
                    <a:pt x="2848" y="8811"/>
                    <a:pt x="2933" y="8842"/>
                  </a:cubicBezTo>
                  <a:lnTo>
                    <a:pt x="3008" y="8869"/>
                  </a:lnTo>
                  <a:cubicBezTo>
                    <a:pt x="3089" y="8899"/>
                    <a:pt x="3170" y="8929"/>
                    <a:pt x="3260" y="8959"/>
                  </a:cubicBezTo>
                  <a:lnTo>
                    <a:pt x="3586" y="9043"/>
                  </a:lnTo>
                  <a:cubicBezTo>
                    <a:pt x="3594" y="9045"/>
                    <a:pt x="3602" y="9047"/>
                    <a:pt x="3611" y="9047"/>
                  </a:cubicBezTo>
                  <a:lnTo>
                    <a:pt x="3612" y="9046"/>
                  </a:lnTo>
                  <a:cubicBezTo>
                    <a:pt x="3659" y="9046"/>
                    <a:pt x="3700" y="9014"/>
                    <a:pt x="3710" y="8967"/>
                  </a:cubicBezTo>
                  <a:lnTo>
                    <a:pt x="3892" y="8172"/>
                  </a:lnTo>
                  <a:cubicBezTo>
                    <a:pt x="4133" y="8220"/>
                    <a:pt x="4376" y="8244"/>
                    <a:pt x="4620" y="8244"/>
                  </a:cubicBezTo>
                  <a:cubicBezTo>
                    <a:pt x="4918" y="8244"/>
                    <a:pt x="5216" y="8208"/>
                    <a:pt x="5508" y="8136"/>
                  </a:cubicBezTo>
                  <a:lnTo>
                    <a:pt x="5724" y="8924"/>
                  </a:lnTo>
                  <a:cubicBezTo>
                    <a:pt x="5737" y="8968"/>
                    <a:pt x="5777" y="8998"/>
                    <a:pt x="5821" y="8998"/>
                  </a:cubicBezTo>
                  <a:cubicBezTo>
                    <a:pt x="5830" y="8998"/>
                    <a:pt x="5839" y="8997"/>
                    <a:pt x="5849" y="8994"/>
                  </a:cubicBezTo>
                  <a:cubicBezTo>
                    <a:pt x="6721" y="8759"/>
                    <a:pt x="7534" y="8241"/>
                    <a:pt x="8136" y="7537"/>
                  </a:cubicBezTo>
                  <a:cubicBezTo>
                    <a:pt x="8173" y="7494"/>
                    <a:pt x="8168" y="7430"/>
                    <a:pt x="8125" y="7394"/>
                  </a:cubicBezTo>
                  <a:lnTo>
                    <a:pt x="7503" y="6864"/>
                  </a:lnTo>
                  <a:cubicBezTo>
                    <a:pt x="7777" y="6525"/>
                    <a:pt x="7989" y="6140"/>
                    <a:pt x="8127" y="5728"/>
                  </a:cubicBezTo>
                  <a:lnTo>
                    <a:pt x="8910" y="5967"/>
                  </a:lnTo>
                  <a:cubicBezTo>
                    <a:pt x="8920" y="5970"/>
                    <a:pt x="8930" y="5972"/>
                    <a:pt x="8940" y="5972"/>
                  </a:cubicBezTo>
                  <a:cubicBezTo>
                    <a:pt x="8983" y="5972"/>
                    <a:pt x="9023" y="5944"/>
                    <a:pt x="9036" y="5900"/>
                  </a:cubicBezTo>
                  <a:cubicBezTo>
                    <a:pt x="9307" y="5015"/>
                    <a:pt x="9307" y="4071"/>
                    <a:pt x="9036" y="3187"/>
                  </a:cubicBezTo>
                  <a:cubicBezTo>
                    <a:pt x="9023" y="3143"/>
                    <a:pt x="8983" y="3115"/>
                    <a:pt x="8939" y="3115"/>
                  </a:cubicBezTo>
                  <a:cubicBezTo>
                    <a:pt x="8929" y="3115"/>
                    <a:pt x="8919" y="3116"/>
                    <a:pt x="8909" y="3119"/>
                  </a:cubicBezTo>
                  <a:lnTo>
                    <a:pt x="8126" y="3360"/>
                  </a:lnTo>
                  <a:cubicBezTo>
                    <a:pt x="7951" y="2843"/>
                    <a:pt x="7665" y="2372"/>
                    <a:pt x="7288" y="1979"/>
                  </a:cubicBezTo>
                  <a:lnTo>
                    <a:pt x="7863" y="1397"/>
                  </a:lnTo>
                  <a:cubicBezTo>
                    <a:pt x="7901" y="1357"/>
                    <a:pt x="7900" y="1293"/>
                    <a:pt x="7861" y="1253"/>
                  </a:cubicBezTo>
                  <a:cubicBezTo>
                    <a:pt x="7533" y="933"/>
                    <a:pt x="7160" y="662"/>
                    <a:pt x="6753" y="448"/>
                  </a:cubicBezTo>
                  <a:cubicBezTo>
                    <a:pt x="6381" y="248"/>
                    <a:pt x="5944" y="98"/>
                    <a:pt x="5454" y="2"/>
                  </a:cubicBezTo>
                  <a:cubicBezTo>
                    <a:pt x="5448" y="1"/>
                    <a:pt x="5442" y="0"/>
                    <a:pt x="543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6"/>
            <p:cNvSpPr/>
            <p:nvPr/>
          </p:nvSpPr>
          <p:spPr>
            <a:xfrm>
              <a:off x="3961650" y="1536925"/>
              <a:ext cx="18375" cy="19150"/>
            </a:xfrm>
            <a:custGeom>
              <a:rect b="b" l="l" r="r" t="t"/>
              <a:pathLst>
                <a:path extrusionOk="0" h="766" w="735">
                  <a:moveTo>
                    <a:pt x="110" y="0"/>
                  </a:moveTo>
                  <a:cubicBezTo>
                    <a:pt x="85" y="0"/>
                    <a:pt x="59" y="10"/>
                    <a:pt x="40" y="28"/>
                  </a:cubicBezTo>
                  <a:cubicBezTo>
                    <a:pt x="18" y="47"/>
                    <a:pt x="4" y="73"/>
                    <a:pt x="3" y="102"/>
                  </a:cubicBezTo>
                  <a:cubicBezTo>
                    <a:pt x="0" y="132"/>
                    <a:pt x="9" y="161"/>
                    <a:pt x="29" y="183"/>
                  </a:cubicBezTo>
                  <a:cubicBezTo>
                    <a:pt x="191" y="372"/>
                    <a:pt x="360" y="556"/>
                    <a:pt x="534" y="731"/>
                  </a:cubicBezTo>
                  <a:cubicBezTo>
                    <a:pt x="555" y="753"/>
                    <a:pt x="584" y="765"/>
                    <a:pt x="613" y="765"/>
                  </a:cubicBezTo>
                  <a:cubicBezTo>
                    <a:pt x="623" y="765"/>
                    <a:pt x="633" y="764"/>
                    <a:pt x="642" y="761"/>
                  </a:cubicBezTo>
                  <a:cubicBezTo>
                    <a:pt x="661" y="756"/>
                    <a:pt x="677" y="746"/>
                    <a:pt x="690" y="732"/>
                  </a:cubicBezTo>
                  <a:cubicBezTo>
                    <a:pt x="734" y="690"/>
                    <a:pt x="735" y="620"/>
                    <a:pt x="692" y="576"/>
                  </a:cubicBezTo>
                  <a:cubicBezTo>
                    <a:pt x="523" y="404"/>
                    <a:pt x="356" y="225"/>
                    <a:pt x="196" y="39"/>
                  </a:cubicBezTo>
                  <a:cubicBezTo>
                    <a:pt x="177" y="17"/>
                    <a:pt x="150" y="3"/>
                    <a:pt x="121" y="1"/>
                  </a:cubicBezTo>
                  <a:cubicBezTo>
                    <a:pt x="117" y="0"/>
                    <a:pt x="114" y="0"/>
                    <a:pt x="110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6"/>
            <p:cNvSpPr/>
            <p:nvPr/>
          </p:nvSpPr>
          <p:spPr>
            <a:xfrm>
              <a:off x="3908025" y="1440875"/>
              <a:ext cx="11900" cy="22950"/>
            </a:xfrm>
            <a:custGeom>
              <a:rect b="b" l="l" r="r" t="t"/>
              <a:pathLst>
                <a:path extrusionOk="0" h="918" w="476">
                  <a:moveTo>
                    <a:pt x="111" y="1"/>
                  </a:moveTo>
                  <a:cubicBezTo>
                    <a:pt x="101" y="1"/>
                    <a:pt x="91" y="2"/>
                    <a:pt x="81" y="5"/>
                  </a:cubicBezTo>
                  <a:cubicBezTo>
                    <a:pt x="53" y="15"/>
                    <a:pt x="30" y="35"/>
                    <a:pt x="16" y="60"/>
                  </a:cubicBezTo>
                  <a:cubicBezTo>
                    <a:pt x="3" y="86"/>
                    <a:pt x="0" y="117"/>
                    <a:pt x="9" y="145"/>
                  </a:cubicBezTo>
                  <a:cubicBezTo>
                    <a:pt x="85" y="381"/>
                    <a:pt x="168" y="616"/>
                    <a:pt x="259" y="847"/>
                  </a:cubicBezTo>
                  <a:cubicBezTo>
                    <a:pt x="276" y="890"/>
                    <a:pt x="317" y="917"/>
                    <a:pt x="362" y="917"/>
                  </a:cubicBezTo>
                  <a:cubicBezTo>
                    <a:pt x="371" y="917"/>
                    <a:pt x="381" y="916"/>
                    <a:pt x="391" y="913"/>
                  </a:cubicBezTo>
                  <a:lnTo>
                    <a:pt x="401" y="910"/>
                  </a:lnTo>
                  <a:cubicBezTo>
                    <a:pt x="429" y="899"/>
                    <a:pt x="451" y="879"/>
                    <a:pt x="463" y="851"/>
                  </a:cubicBezTo>
                  <a:cubicBezTo>
                    <a:pt x="474" y="824"/>
                    <a:pt x="475" y="793"/>
                    <a:pt x="464" y="766"/>
                  </a:cubicBezTo>
                  <a:cubicBezTo>
                    <a:pt x="376" y="542"/>
                    <a:pt x="293" y="310"/>
                    <a:pt x="220" y="77"/>
                  </a:cubicBezTo>
                  <a:cubicBezTo>
                    <a:pt x="203" y="31"/>
                    <a:pt x="158" y="1"/>
                    <a:pt x="111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6"/>
            <p:cNvSpPr/>
            <p:nvPr/>
          </p:nvSpPr>
          <p:spPr>
            <a:xfrm>
              <a:off x="3899175" y="1405075"/>
              <a:ext cx="9750" cy="23600"/>
            </a:xfrm>
            <a:custGeom>
              <a:rect b="b" l="l" r="r" t="t"/>
              <a:pathLst>
                <a:path extrusionOk="0" h="944" w="390">
                  <a:moveTo>
                    <a:pt x="113" y="0"/>
                  </a:moveTo>
                  <a:cubicBezTo>
                    <a:pt x="108" y="0"/>
                    <a:pt x="102" y="0"/>
                    <a:pt x="97" y="1"/>
                  </a:cubicBezTo>
                  <a:cubicBezTo>
                    <a:pt x="68" y="6"/>
                    <a:pt x="42" y="22"/>
                    <a:pt x="24" y="45"/>
                  </a:cubicBezTo>
                  <a:cubicBezTo>
                    <a:pt x="6" y="70"/>
                    <a:pt x="0" y="101"/>
                    <a:pt x="6" y="131"/>
                  </a:cubicBezTo>
                  <a:cubicBezTo>
                    <a:pt x="48" y="374"/>
                    <a:pt x="102" y="620"/>
                    <a:pt x="159" y="859"/>
                  </a:cubicBezTo>
                  <a:cubicBezTo>
                    <a:pt x="167" y="888"/>
                    <a:pt x="185" y="912"/>
                    <a:pt x="211" y="927"/>
                  </a:cubicBezTo>
                  <a:cubicBezTo>
                    <a:pt x="229" y="938"/>
                    <a:pt x="248" y="943"/>
                    <a:pt x="268" y="943"/>
                  </a:cubicBezTo>
                  <a:cubicBezTo>
                    <a:pt x="278" y="943"/>
                    <a:pt x="287" y="942"/>
                    <a:pt x="296" y="940"/>
                  </a:cubicBezTo>
                  <a:lnTo>
                    <a:pt x="297" y="940"/>
                  </a:lnTo>
                  <a:cubicBezTo>
                    <a:pt x="355" y="924"/>
                    <a:pt x="390" y="864"/>
                    <a:pt x="375" y="807"/>
                  </a:cubicBezTo>
                  <a:cubicBezTo>
                    <a:pt x="316" y="571"/>
                    <a:pt x="266" y="330"/>
                    <a:pt x="223" y="91"/>
                  </a:cubicBezTo>
                  <a:cubicBezTo>
                    <a:pt x="213" y="38"/>
                    <a:pt x="166" y="0"/>
                    <a:pt x="113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6"/>
            <p:cNvSpPr/>
            <p:nvPr/>
          </p:nvSpPr>
          <p:spPr>
            <a:xfrm>
              <a:off x="3939475" y="1507425"/>
              <a:ext cx="16550" cy="20650"/>
            </a:xfrm>
            <a:custGeom>
              <a:rect b="b" l="l" r="r" t="t"/>
              <a:pathLst>
                <a:path extrusionOk="0" h="826" w="662">
                  <a:moveTo>
                    <a:pt x="114" y="0"/>
                  </a:moveTo>
                  <a:cubicBezTo>
                    <a:pt x="94" y="0"/>
                    <a:pt x="73" y="6"/>
                    <a:pt x="54" y="18"/>
                  </a:cubicBezTo>
                  <a:cubicBezTo>
                    <a:pt x="29" y="34"/>
                    <a:pt x="13" y="60"/>
                    <a:pt x="7" y="88"/>
                  </a:cubicBezTo>
                  <a:cubicBezTo>
                    <a:pt x="1" y="117"/>
                    <a:pt x="7" y="147"/>
                    <a:pt x="21" y="172"/>
                  </a:cubicBezTo>
                  <a:cubicBezTo>
                    <a:pt x="157" y="378"/>
                    <a:pt x="301" y="584"/>
                    <a:pt x="449" y="782"/>
                  </a:cubicBezTo>
                  <a:cubicBezTo>
                    <a:pt x="471" y="810"/>
                    <a:pt x="504" y="826"/>
                    <a:pt x="538" y="826"/>
                  </a:cubicBezTo>
                  <a:cubicBezTo>
                    <a:pt x="548" y="826"/>
                    <a:pt x="558" y="825"/>
                    <a:pt x="567" y="822"/>
                  </a:cubicBezTo>
                  <a:cubicBezTo>
                    <a:pt x="580" y="818"/>
                    <a:pt x="593" y="812"/>
                    <a:pt x="604" y="805"/>
                  </a:cubicBezTo>
                  <a:cubicBezTo>
                    <a:pt x="652" y="767"/>
                    <a:pt x="662" y="699"/>
                    <a:pt x="627" y="650"/>
                  </a:cubicBezTo>
                  <a:cubicBezTo>
                    <a:pt x="481" y="456"/>
                    <a:pt x="340" y="254"/>
                    <a:pt x="207" y="51"/>
                  </a:cubicBezTo>
                  <a:cubicBezTo>
                    <a:pt x="186" y="18"/>
                    <a:pt x="150" y="0"/>
                    <a:pt x="114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6"/>
            <p:cNvSpPr/>
            <p:nvPr/>
          </p:nvSpPr>
          <p:spPr>
            <a:xfrm>
              <a:off x="3898250" y="1295075"/>
              <a:ext cx="9575" cy="23675"/>
            </a:xfrm>
            <a:custGeom>
              <a:rect b="b" l="l" r="r" t="t"/>
              <a:pathLst>
                <a:path extrusionOk="0" h="947" w="383">
                  <a:moveTo>
                    <a:pt x="262" y="0"/>
                  </a:moveTo>
                  <a:cubicBezTo>
                    <a:pt x="211" y="0"/>
                    <a:pt x="165" y="34"/>
                    <a:pt x="153" y="85"/>
                  </a:cubicBezTo>
                  <a:cubicBezTo>
                    <a:pt x="97" y="328"/>
                    <a:pt x="49" y="574"/>
                    <a:pt x="9" y="819"/>
                  </a:cubicBezTo>
                  <a:cubicBezTo>
                    <a:pt x="0" y="878"/>
                    <a:pt x="41" y="935"/>
                    <a:pt x="102" y="945"/>
                  </a:cubicBezTo>
                  <a:cubicBezTo>
                    <a:pt x="108" y="946"/>
                    <a:pt x="114" y="947"/>
                    <a:pt x="120" y="947"/>
                  </a:cubicBezTo>
                  <a:cubicBezTo>
                    <a:pt x="130" y="947"/>
                    <a:pt x="140" y="945"/>
                    <a:pt x="149" y="943"/>
                  </a:cubicBezTo>
                  <a:cubicBezTo>
                    <a:pt x="190" y="931"/>
                    <a:pt x="221" y="896"/>
                    <a:pt x="228" y="854"/>
                  </a:cubicBezTo>
                  <a:cubicBezTo>
                    <a:pt x="267" y="613"/>
                    <a:pt x="315" y="371"/>
                    <a:pt x="368" y="136"/>
                  </a:cubicBezTo>
                  <a:cubicBezTo>
                    <a:pt x="382" y="76"/>
                    <a:pt x="345" y="17"/>
                    <a:pt x="286" y="3"/>
                  </a:cubicBezTo>
                  <a:cubicBezTo>
                    <a:pt x="278" y="1"/>
                    <a:pt x="270" y="0"/>
                    <a:pt x="262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6"/>
            <p:cNvSpPr/>
            <p:nvPr/>
          </p:nvSpPr>
          <p:spPr>
            <a:xfrm>
              <a:off x="3921200" y="1475200"/>
              <a:ext cx="14775" cy="21975"/>
            </a:xfrm>
            <a:custGeom>
              <a:rect b="b" l="l" r="r" t="t"/>
              <a:pathLst>
                <a:path extrusionOk="0" h="879" w="591">
                  <a:moveTo>
                    <a:pt x="129" y="0"/>
                  </a:moveTo>
                  <a:cubicBezTo>
                    <a:pt x="112" y="0"/>
                    <a:pt x="95" y="4"/>
                    <a:pt x="80" y="12"/>
                  </a:cubicBezTo>
                  <a:cubicBezTo>
                    <a:pt x="25" y="37"/>
                    <a:pt x="1" y="104"/>
                    <a:pt x="28" y="159"/>
                  </a:cubicBezTo>
                  <a:cubicBezTo>
                    <a:pt x="133" y="381"/>
                    <a:pt x="247" y="604"/>
                    <a:pt x="369" y="822"/>
                  </a:cubicBezTo>
                  <a:cubicBezTo>
                    <a:pt x="389" y="857"/>
                    <a:pt x="426" y="879"/>
                    <a:pt x="465" y="879"/>
                  </a:cubicBezTo>
                  <a:cubicBezTo>
                    <a:pt x="475" y="879"/>
                    <a:pt x="485" y="877"/>
                    <a:pt x="495" y="874"/>
                  </a:cubicBezTo>
                  <a:cubicBezTo>
                    <a:pt x="503" y="871"/>
                    <a:pt x="511" y="868"/>
                    <a:pt x="519" y="864"/>
                  </a:cubicBezTo>
                  <a:cubicBezTo>
                    <a:pt x="572" y="834"/>
                    <a:pt x="590" y="767"/>
                    <a:pt x="562" y="713"/>
                  </a:cubicBezTo>
                  <a:cubicBezTo>
                    <a:pt x="443" y="502"/>
                    <a:pt x="331" y="283"/>
                    <a:pt x="227" y="64"/>
                  </a:cubicBezTo>
                  <a:cubicBezTo>
                    <a:pt x="216" y="37"/>
                    <a:pt x="193" y="16"/>
                    <a:pt x="165" y="7"/>
                  </a:cubicBezTo>
                  <a:cubicBezTo>
                    <a:pt x="153" y="2"/>
                    <a:pt x="141" y="0"/>
                    <a:pt x="129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6"/>
            <p:cNvSpPr/>
            <p:nvPr/>
          </p:nvSpPr>
          <p:spPr>
            <a:xfrm>
              <a:off x="3895175" y="1368425"/>
              <a:ext cx="7150" cy="23925"/>
            </a:xfrm>
            <a:custGeom>
              <a:rect b="b" l="l" r="r" t="t"/>
              <a:pathLst>
                <a:path extrusionOk="0" h="957" w="286">
                  <a:moveTo>
                    <a:pt x="114" y="1"/>
                  </a:moveTo>
                  <a:cubicBezTo>
                    <a:pt x="112" y="1"/>
                    <a:pt x="110" y="1"/>
                    <a:pt x="109" y="1"/>
                  </a:cubicBezTo>
                  <a:cubicBezTo>
                    <a:pt x="48" y="3"/>
                    <a:pt x="0" y="54"/>
                    <a:pt x="2" y="115"/>
                  </a:cubicBezTo>
                  <a:cubicBezTo>
                    <a:pt x="12" y="362"/>
                    <a:pt x="32" y="612"/>
                    <a:pt x="59" y="860"/>
                  </a:cubicBezTo>
                  <a:cubicBezTo>
                    <a:pt x="66" y="916"/>
                    <a:pt x="115" y="957"/>
                    <a:pt x="171" y="957"/>
                  </a:cubicBezTo>
                  <a:cubicBezTo>
                    <a:pt x="175" y="957"/>
                    <a:pt x="178" y="957"/>
                    <a:pt x="182" y="956"/>
                  </a:cubicBezTo>
                  <a:lnTo>
                    <a:pt x="199" y="952"/>
                  </a:lnTo>
                  <a:cubicBezTo>
                    <a:pt x="252" y="938"/>
                    <a:pt x="285" y="888"/>
                    <a:pt x="279" y="834"/>
                  </a:cubicBezTo>
                  <a:cubicBezTo>
                    <a:pt x="253" y="593"/>
                    <a:pt x="234" y="347"/>
                    <a:pt x="224" y="106"/>
                  </a:cubicBezTo>
                  <a:cubicBezTo>
                    <a:pt x="222" y="47"/>
                    <a:pt x="172" y="1"/>
                    <a:pt x="114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6"/>
            <p:cNvSpPr/>
            <p:nvPr/>
          </p:nvSpPr>
          <p:spPr>
            <a:xfrm>
              <a:off x="3895050" y="1331500"/>
              <a:ext cx="6675" cy="24050"/>
            </a:xfrm>
            <a:custGeom>
              <a:rect b="b" l="l" r="r" t="t"/>
              <a:pathLst>
                <a:path extrusionOk="0" h="962" w="267">
                  <a:moveTo>
                    <a:pt x="155" y="1"/>
                  </a:moveTo>
                  <a:cubicBezTo>
                    <a:pt x="102" y="1"/>
                    <a:pt x="50" y="39"/>
                    <a:pt x="44" y="102"/>
                  </a:cubicBezTo>
                  <a:cubicBezTo>
                    <a:pt x="21" y="349"/>
                    <a:pt x="7" y="599"/>
                    <a:pt x="0" y="848"/>
                  </a:cubicBezTo>
                  <a:cubicBezTo>
                    <a:pt x="0" y="877"/>
                    <a:pt x="11" y="905"/>
                    <a:pt x="31" y="925"/>
                  </a:cubicBezTo>
                  <a:cubicBezTo>
                    <a:pt x="51" y="947"/>
                    <a:pt x="79" y="960"/>
                    <a:pt x="109" y="961"/>
                  </a:cubicBezTo>
                  <a:cubicBezTo>
                    <a:pt x="119" y="961"/>
                    <a:pt x="130" y="959"/>
                    <a:pt x="140" y="956"/>
                  </a:cubicBezTo>
                  <a:cubicBezTo>
                    <a:pt x="187" y="943"/>
                    <a:pt x="221" y="902"/>
                    <a:pt x="222" y="853"/>
                  </a:cubicBezTo>
                  <a:cubicBezTo>
                    <a:pt x="228" y="609"/>
                    <a:pt x="242" y="364"/>
                    <a:pt x="264" y="123"/>
                  </a:cubicBezTo>
                  <a:cubicBezTo>
                    <a:pt x="267" y="93"/>
                    <a:pt x="258" y="64"/>
                    <a:pt x="239" y="41"/>
                  </a:cubicBezTo>
                  <a:cubicBezTo>
                    <a:pt x="216" y="13"/>
                    <a:pt x="185" y="1"/>
                    <a:pt x="155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6"/>
            <p:cNvSpPr/>
            <p:nvPr/>
          </p:nvSpPr>
          <p:spPr>
            <a:xfrm>
              <a:off x="3957900" y="1166525"/>
              <a:ext cx="19000" cy="19350"/>
            </a:xfrm>
            <a:custGeom>
              <a:rect b="b" l="l" r="r" t="t"/>
              <a:pathLst>
                <a:path extrusionOk="0" h="774" w="760">
                  <a:moveTo>
                    <a:pt x="635" y="0"/>
                  </a:moveTo>
                  <a:cubicBezTo>
                    <a:pt x="607" y="1"/>
                    <a:pt x="579" y="13"/>
                    <a:pt x="559" y="35"/>
                  </a:cubicBezTo>
                  <a:cubicBezTo>
                    <a:pt x="388" y="215"/>
                    <a:pt x="221" y="402"/>
                    <a:pt x="64" y="592"/>
                  </a:cubicBezTo>
                  <a:cubicBezTo>
                    <a:pt x="1" y="666"/>
                    <a:pt x="58" y="774"/>
                    <a:pt x="146" y="774"/>
                  </a:cubicBezTo>
                  <a:cubicBezTo>
                    <a:pt x="156" y="774"/>
                    <a:pt x="167" y="772"/>
                    <a:pt x="178" y="769"/>
                  </a:cubicBezTo>
                  <a:cubicBezTo>
                    <a:pt x="199" y="763"/>
                    <a:pt x="219" y="751"/>
                    <a:pt x="234" y="734"/>
                  </a:cubicBezTo>
                  <a:cubicBezTo>
                    <a:pt x="389" y="546"/>
                    <a:pt x="552" y="363"/>
                    <a:pt x="718" y="187"/>
                  </a:cubicBezTo>
                  <a:cubicBezTo>
                    <a:pt x="760" y="143"/>
                    <a:pt x="759" y="74"/>
                    <a:pt x="715" y="31"/>
                  </a:cubicBezTo>
                  <a:cubicBezTo>
                    <a:pt x="693" y="11"/>
                    <a:pt x="665" y="0"/>
                    <a:pt x="63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6"/>
            <p:cNvSpPr/>
            <p:nvPr/>
          </p:nvSpPr>
          <p:spPr>
            <a:xfrm>
              <a:off x="3906625" y="1259725"/>
              <a:ext cx="11950" cy="23050"/>
            </a:xfrm>
            <a:custGeom>
              <a:rect b="b" l="l" r="r" t="t"/>
              <a:pathLst>
                <a:path extrusionOk="0" h="922" w="478">
                  <a:moveTo>
                    <a:pt x="354" y="1"/>
                  </a:moveTo>
                  <a:cubicBezTo>
                    <a:pt x="309" y="1"/>
                    <a:pt x="267" y="28"/>
                    <a:pt x="249" y="72"/>
                  </a:cubicBezTo>
                  <a:cubicBezTo>
                    <a:pt x="161" y="303"/>
                    <a:pt x="82" y="542"/>
                    <a:pt x="10" y="778"/>
                  </a:cubicBezTo>
                  <a:cubicBezTo>
                    <a:pt x="0" y="807"/>
                    <a:pt x="3" y="837"/>
                    <a:pt x="18" y="863"/>
                  </a:cubicBezTo>
                  <a:cubicBezTo>
                    <a:pt x="32" y="889"/>
                    <a:pt x="56" y="909"/>
                    <a:pt x="85" y="917"/>
                  </a:cubicBezTo>
                  <a:cubicBezTo>
                    <a:pt x="95" y="920"/>
                    <a:pt x="105" y="921"/>
                    <a:pt x="115" y="921"/>
                  </a:cubicBezTo>
                  <a:cubicBezTo>
                    <a:pt x="125" y="921"/>
                    <a:pt x="136" y="920"/>
                    <a:pt x="146" y="917"/>
                  </a:cubicBezTo>
                  <a:cubicBezTo>
                    <a:pt x="182" y="907"/>
                    <a:pt x="210" y="879"/>
                    <a:pt x="221" y="843"/>
                  </a:cubicBezTo>
                  <a:cubicBezTo>
                    <a:pt x="292" y="610"/>
                    <a:pt x="371" y="376"/>
                    <a:pt x="456" y="149"/>
                  </a:cubicBezTo>
                  <a:cubicBezTo>
                    <a:pt x="478" y="92"/>
                    <a:pt x="449" y="29"/>
                    <a:pt x="391" y="7"/>
                  </a:cubicBezTo>
                  <a:cubicBezTo>
                    <a:pt x="379" y="3"/>
                    <a:pt x="367" y="1"/>
                    <a:pt x="354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6"/>
            <p:cNvSpPr/>
            <p:nvPr/>
          </p:nvSpPr>
          <p:spPr>
            <a:xfrm>
              <a:off x="4016375" y="1585825"/>
              <a:ext cx="22300" cy="15350"/>
            </a:xfrm>
            <a:custGeom>
              <a:rect b="b" l="l" r="r" t="t"/>
              <a:pathLst>
                <a:path extrusionOk="0" h="614" w="892">
                  <a:moveTo>
                    <a:pt x="124" y="0"/>
                  </a:moveTo>
                  <a:cubicBezTo>
                    <a:pt x="117" y="0"/>
                    <a:pt x="110" y="1"/>
                    <a:pt x="104" y="2"/>
                  </a:cubicBezTo>
                  <a:cubicBezTo>
                    <a:pt x="75" y="7"/>
                    <a:pt x="50" y="24"/>
                    <a:pt x="34" y="49"/>
                  </a:cubicBezTo>
                  <a:cubicBezTo>
                    <a:pt x="0" y="100"/>
                    <a:pt x="13" y="168"/>
                    <a:pt x="63" y="203"/>
                  </a:cubicBezTo>
                  <a:cubicBezTo>
                    <a:pt x="269" y="341"/>
                    <a:pt x="481" y="473"/>
                    <a:pt x="695" y="600"/>
                  </a:cubicBezTo>
                  <a:cubicBezTo>
                    <a:pt x="713" y="609"/>
                    <a:pt x="732" y="613"/>
                    <a:pt x="751" y="613"/>
                  </a:cubicBezTo>
                  <a:cubicBezTo>
                    <a:pt x="761" y="613"/>
                    <a:pt x="771" y="612"/>
                    <a:pt x="781" y="610"/>
                  </a:cubicBezTo>
                  <a:cubicBezTo>
                    <a:pt x="876" y="584"/>
                    <a:pt x="892" y="455"/>
                    <a:pt x="806" y="407"/>
                  </a:cubicBezTo>
                  <a:cubicBezTo>
                    <a:pt x="597" y="285"/>
                    <a:pt x="388" y="156"/>
                    <a:pt x="188" y="19"/>
                  </a:cubicBezTo>
                  <a:cubicBezTo>
                    <a:pt x="169" y="7"/>
                    <a:pt x="146" y="0"/>
                    <a:pt x="124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6"/>
            <p:cNvSpPr/>
            <p:nvPr/>
          </p:nvSpPr>
          <p:spPr>
            <a:xfrm>
              <a:off x="3987500" y="1563200"/>
              <a:ext cx="20525" cy="17375"/>
            </a:xfrm>
            <a:custGeom>
              <a:rect b="b" l="l" r="r" t="t"/>
              <a:pathLst>
                <a:path extrusionOk="0" h="695" w="821">
                  <a:moveTo>
                    <a:pt x="115" y="0"/>
                  </a:moveTo>
                  <a:cubicBezTo>
                    <a:pt x="56" y="0"/>
                    <a:pt x="0" y="49"/>
                    <a:pt x="5" y="119"/>
                  </a:cubicBezTo>
                  <a:cubicBezTo>
                    <a:pt x="7" y="148"/>
                    <a:pt x="20" y="175"/>
                    <a:pt x="42" y="194"/>
                  </a:cubicBezTo>
                  <a:cubicBezTo>
                    <a:pt x="227" y="360"/>
                    <a:pt x="421" y="519"/>
                    <a:pt x="615" y="670"/>
                  </a:cubicBezTo>
                  <a:cubicBezTo>
                    <a:pt x="635" y="686"/>
                    <a:pt x="660" y="694"/>
                    <a:pt x="685" y="694"/>
                  </a:cubicBezTo>
                  <a:cubicBezTo>
                    <a:pt x="694" y="694"/>
                    <a:pt x="704" y="693"/>
                    <a:pt x="713" y="690"/>
                  </a:cubicBezTo>
                  <a:cubicBezTo>
                    <a:pt x="799" y="664"/>
                    <a:pt x="820" y="552"/>
                    <a:pt x="751" y="496"/>
                  </a:cubicBezTo>
                  <a:cubicBezTo>
                    <a:pt x="559" y="348"/>
                    <a:pt x="370" y="191"/>
                    <a:pt x="188" y="28"/>
                  </a:cubicBezTo>
                  <a:cubicBezTo>
                    <a:pt x="166" y="9"/>
                    <a:pt x="141" y="0"/>
                    <a:pt x="11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6"/>
            <p:cNvSpPr/>
            <p:nvPr/>
          </p:nvSpPr>
          <p:spPr>
            <a:xfrm>
              <a:off x="3919375" y="1226150"/>
              <a:ext cx="14525" cy="22075"/>
            </a:xfrm>
            <a:custGeom>
              <a:rect b="b" l="l" r="r" t="t"/>
              <a:pathLst>
                <a:path extrusionOk="0" h="883" w="581">
                  <a:moveTo>
                    <a:pt x="455" y="0"/>
                  </a:moveTo>
                  <a:cubicBezTo>
                    <a:pt x="415" y="0"/>
                    <a:pt x="376" y="21"/>
                    <a:pt x="356" y="59"/>
                  </a:cubicBezTo>
                  <a:cubicBezTo>
                    <a:pt x="239" y="276"/>
                    <a:pt x="128" y="502"/>
                    <a:pt x="25" y="727"/>
                  </a:cubicBezTo>
                  <a:cubicBezTo>
                    <a:pt x="0" y="782"/>
                    <a:pt x="24" y="848"/>
                    <a:pt x="80" y="874"/>
                  </a:cubicBezTo>
                  <a:cubicBezTo>
                    <a:pt x="94" y="880"/>
                    <a:pt x="110" y="883"/>
                    <a:pt x="125" y="883"/>
                  </a:cubicBezTo>
                  <a:cubicBezTo>
                    <a:pt x="135" y="883"/>
                    <a:pt x="146" y="882"/>
                    <a:pt x="155" y="879"/>
                  </a:cubicBezTo>
                  <a:cubicBezTo>
                    <a:pt x="187" y="871"/>
                    <a:pt x="213" y="849"/>
                    <a:pt x="227" y="819"/>
                  </a:cubicBezTo>
                  <a:cubicBezTo>
                    <a:pt x="327" y="597"/>
                    <a:pt x="437" y="377"/>
                    <a:pt x="551" y="163"/>
                  </a:cubicBezTo>
                  <a:cubicBezTo>
                    <a:pt x="581" y="109"/>
                    <a:pt x="561" y="42"/>
                    <a:pt x="506" y="13"/>
                  </a:cubicBezTo>
                  <a:cubicBezTo>
                    <a:pt x="490" y="4"/>
                    <a:pt x="472" y="0"/>
                    <a:pt x="45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6"/>
            <p:cNvSpPr/>
            <p:nvPr/>
          </p:nvSpPr>
          <p:spPr>
            <a:xfrm>
              <a:off x="3937150" y="1194900"/>
              <a:ext cx="16025" cy="20850"/>
            </a:xfrm>
            <a:custGeom>
              <a:rect b="b" l="l" r="r" t="t"/>
              <a:pathLst>
                <a:path extrusionOk="0" h="834" w="641">
                  <a:moveTo>
                    <a:pt x="526" y="0"/>
                  </a:moveTo>
                  <a:cubicBezTo>
                    <a:pt x="520" y="0"/>
                    <a:pt x="515" y="1"/>
                    <a:pt x="509" y="2"/>
                  </a:cubicBezTo>
                  <a:cubicBezTo>
                    <a:pt x="480" y="6"/>
                    <a:pt x="454" y="22"/>
                    <a:pt x="438" y="46"/>
                  </a:cubicBezTo>
                  <a:cubicBezTo>
                    <a:pt x="291" y="247"/>
                    <a:pt x="152" y="456"/>
                    <a:pt x="21" y="665"/>
                  </a:cubicBezTo>
                  <a:cubicBezTo>
                    <a:pt x="5" y="689"/>
                    <a:pt x="0" y="719"/>
                    <a:pt x="6" y="748"/>
                  </a:cubicBezTo>
                  <a:cubicBezTo>
                    <a:pt x="19" y="799"/>
                    <a:pt x="65" y="833"/>
                    <a:pt x="116" y="833"/>
                  </a:cubicBezTo>
                  <a:cubicBezTo>
                    <a:pt x="125" y="833"/>
                    <a:pt x="135" y="832"/>
                    <a:pt x="144" y="830"/>
                  </a:cubicBezTo>
                  <a:cubicBezTo>
                    <a:pt x="170" y="822"/>
                    <a:pt x="193" y="805"/>
                    <a:pt x="208" y="782"/>
                  </a:cubicBezTo>
                  <a:cubicBezTo>
                    <a:pt x="337" y="576"/>
                    <a:pt x="474" y="372"/>
                    <a:pt x="615" y="176"/>
                  </a:cubicBezTo>
                  <a:cubicBezTo>
                    <a:pt x="633" y="153"/>
                    <a:pt x="640" y="123"/>
                    <a:pt x="636" y="94"/>
                  </a:cubicBezTo>
                  <a:cubicBezTo>
                    <a:pt x="626" y="39"/>
                    <a:pt x="580" y="0"/>
                    <a:pt x="526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6"/>
            <p:cNvSpPr/>
            <p:nvPr/>
          </p:nvSpPr>
          <p:spPr>
            <a:xfrm>
              <a:off x="4048225" y="1604350"/>
              <a:ext cx="23425" cy="13200"/>
            </a:xfrm>
            <a:custGeom>
              <a:rect b="b" l="l" r="r" t="t"/>
              <a:pathLst>
                <a:path extrusionOk="0" h="528" w="937">
                  <a:moveTo>
                    <a:pt x="127" y="0"/>
                  </a:moveTo>
                  <a:cubicBezTo>
                    <a:pt x="86" y="0"/>
                    <a:pt x="47" y="23"/>
                    <a:pt x="27" y="62"/>
                  </a:cubicBezTo>
                  <a:cubicBezTo>
                    <a:pt x="1" y="117"/>
                    <a:pt x="22" y="184"/>
                    <a:pt x="78" y="210"/>
                  </a:cubicBezTo>
                  <a:cubicBezTo>
                    <a:pt x="301" y="321"/>
                    <a:pt x="528" y="425"/>
                    <a:pt x="757" y="519"/>
                  </a:cubicBezTo>
                  <a:cubicBezTo>
                    <a:pt x="771" y="525"/>
                    <a:pt x="785" y="528"/>
                    <a:pt x="800" y="528"/>
                  </a:cubicBezTo>
                  <a:cubicBezTo>
                    <a:pt x="810" y="528"/>
                    <a:pt x="819" y="526"/>
                    <a:pt x="829" y="524"/>
                  </a:cubicBezTo>
                  <a:cubicBezTo>
                    <a:pt x="929" y="494"/>
                    <a:pt x="937" y="356"/>
                    <a:pt x="842" y="314"/>
                  </a:cubicBezTo>
                  <a:cubicBezTo>
                    <a:pt x="618" y="221"/>
                    <a:pt x="393" y="120"/>
                    <a:pt x="176" y="12"/>
                  </a:cubicBezTo>
                  <a:cubicBezTo>
                    <a:pt x="160" y="4"/>
                    <a:pt x="143" y="0"/>
                    <a:pt x="127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6"/>
            <p:cNvSpPr/>
            <p:nvPr/>
          </p:nvSpPr>
          <p:spPr>
            <a:xfrm>
              <a:off x="4118250" y="1628000"/>
              <a:ext cx="14650" cy="7150"/>
            </a:xfrm>
            <a:custGeom>
              <a:rect b="b" l="l" r="r" t="t"/>
              <a:pathLst>
                <a:path extrusionOk="0" h="286" w="586">
                  <a:moveTo>
                    <a:pt x="113" y="0"/>
                  </a:moveTo>
                  <a:cubicBezTo>
                    <a:pt x="92" y="0"/>
                    <a:pt x="71" y="7"/>
                    <a:pt x="54" y="19"/>
                  </a:cubicBezTo>
                  <a:cubicBezTo>
                    <a:pt x="29" y="36"/>
                    <a:pt x="12" y="61"/>
                    <a:pt x="7" y="91"/>
                  </a:cubicBezTo>
                  <a:cubicBezTo>
                    <a:pt x="1" y="119"/>
                    <a:pt x="7" y="149"/>
                    <a:pt x="24" y="173"/>
                  </a:cubicBezTo>
                  <a:cubicBezTo>
                    <a:pt x="41" y="197"/>
                    <a:pt x="65" y="214"/>
                    <a:pt x="94" y="219"/>
                  </a:cubicBezTo>
                  <a:cubicBezTo>
                    <a:pt x="214" y="244"/>
                    <a:pt x="333" y="265"/>
                    <a:pt x="453" y="283"/>
                  </a:cubicBezTo>
                  <a:cubicBezTo>
                    <a:pt x="459" y="285"/>
                    <a:pt x="466" y="285"/>
                    <a:pt x="472" y="285"/>
                  </a:cubicBezTo>
                  <a:cubicBezTo>
                    <a:pt x="482" y="285"/>
                    <a:pt x="491" y="284"/>
                    <a:pt x="501" y="281"/>
                  </a:cubicBezTo>
                  <a:cubicBezTo>
                    <a:pt x="543" y="269"/>
                    <a:pt x="573" y="235"/>
                    <a:pt x="580" y="193"/>
                  </a:cubicBezTo>
                  <a:cubicBezTo>
                    <a:pt x="585" y="163"/>
                    <a:pt x="578" y="134"/>
                    <a:pt x="561" y="110"/>
                  </a:cubicBezTo>
                  <a:cubicBezTo>
                    <a:pt x="544" y="86"/>
                    <a:pt x="518" y="70"/>
                    <a:pt x="488" y="65"/>
                  </a:cubicBezTo>
                  <a:cubicBezTo>
                    <a:pt x="371" y="47"/>
                    <a:pt x="253" y="26"/>
                    <a:pt x="137" y="3"/>
                  </a:cubicBezTo>
                  <a:cubicBezTo>
                    <a:pt x="129" y="1"/>
                    <a:pt x="121" y="0"/>
                    <a:pt x="113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6"/>
            <p:cNvSpPr/>
            <p:nvPr/>
          </p:nvSpPr>
          <p:spPr>
            <a:xfrm>
              <a:off x="3983900" y="1141575"/>
              <a:ext cx="20200" cy="17575"/>
            </a:xfrm>
            <a:custGeom>
              <a:rect b="b" l="l" r="r" t="t"/>
              <a:pathLst>
                <a:path extrusionOk="0" h="703" w="808">
                  <a:moveTo>
                    <a:pt x="683" y="0"/>
                  </a:moveTo>
                  <a:cubicBezTo>
                    <a:pt x="658" y="0"/>
                    <a:pt x="633" y="8"/>
                    <a:pt x="612" y="25"/>
                  </a:cubicBezTo>
                  <a:cubicBezTo>
                    <a:pt x="420" y="180"/>
                    <a:pt x="231" y="342"/>
                    <a:pt x="49" y="510"/>
                  </a:cubicBezTo>
                  <a:cubicBezTo>
                    <a:pt x="4" y="551"/>
                    <a:pt x="1" y="622"/>
                    <a:pt x="42" y="666"/>
                  </a:cubicBezTo>
                  <a:cubicBezTo>
                    <a:pt x="64" y="690"/>
                    <a:pt x="93" y="702"/>
                    <a:pt x="124" y="702"/>
                  </a:cubicBezTo>
                  <a:cubicBezTo>
                    <a:pt x="134" y="702"/>
                    <a:pt x="144" y="701"/>
                    <a:pt x="154" y="698"/>
                  </a:cubicBezTo>
                  <a:cubicBezTo>
                    <a:pt x="171" y="693"/>
                    <a:pt x="186" y="685"/>
                    <a:pt x="199" y="673"/>
                  </a:cubicBezTo>
                  <a:cubicBezTo>
                    <a:pt x="377" y="509"/>
                    <a:pt x="564" y="349"/>
                    <a:pt x="752" y="196"/>
                  </a:cubicBezTo>
                  <a:cubicBezTo>
                    <a:pt x="799" y="158"/>
                    <a:pt x="807" y="89"/>
                    <a:pt x="769" y="41"/>
                  </a:cubicBezTo>
                  <a:cubicBezTo>
                    <a:pt x="747" y="14"/>
                    <a:pt x="715" y="0"/>
                    <a:pt x="683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6"/>
            <p:cNvSpPr/>
            <p:nvPr/>
          </p:nvSpPr>
          <p:spPr>
            <a:xfrm>
              <a:off x="4082300" y="1618500"/>
              <a:ext cx="23700" cy="10900"/>
            </a:xfrm>
            <a:custGeom>
              <a:rect b="b" l="l" r="r" t="t"/>
              <a:pathLst>
                <a:path extrusionOk="0" h="436" w="948">
                  <a:moveTo>
                    <a:pt x="128" y="1"/>
                  </a:moveTo>
                  <a:cubicBezTo>
                    <a:pt x="111" y="1"/>
                    <a:pt x="94" y="5"/>
                    <a:pt x="78" y="12"/>
                  </a:cubicBezTo>
                  <a:cubicBezTo>
                    <a:pt x="23" y="39"/>
                    <a:pt x="0" y="106"/>
                    <a:pt x="27" y="161"/>
                  </a:cubicBezTo>
                  <a:cubicBezTo>
                    <a:pt x="41" y="187"/>
                    <a:pt x="64" y="206"/>
                    <a:pt x="92" y="216"/>
                  </a:cubicBezTo>
                  <a:cubicBezTo>
                    <a:pt x="327" y="296"/>
                    <a:pt x="567" y="367"/>
                    <a:pt x="805" y="433"/>
                  </a:cubicBezTo>
                  <a:cubicBezTo>
                    <a:pt x="814" y="435"/>
                    <a:pt x="823" y="436"/>
                    <a:pt x="832" y="436"/>
                  </a:cubicBezTo>
                  <a:cubicBezTo>
                    <a:pt x="842" y="436"/>
                    <a:pt x="853" y="434"/>
                    <a:pt x="863" y="432"/>
                  </a:cubicBezTo>
                  <a:cubicBezTo>
                    <a:pt x="901" y="421"/>
                    <a:pt x="930" y="391"/>
                    <a:pt x="940" y="353"/>
                  </a:cubicBezTo>
                  <a:cubicBezTo>
                    <a:pt x="948" y="325"/>
                    <a:pt x="944" y="295"/>
                    <a:pt x="929" y="270"/>
                  </a:cubicBezTo>
                  <a:cubicBezTo>
                    <a:pt x="914" y="245"/>
                    <a:pt x="890" y="226"/>
                    <a:pt x="862" y="219"/>
                  </a:cubicBezTo>
                  <a:cubicBezTo>
                    <a:pt x="628" y="155"/>
                    <a:pt x="392" y="85"/>
                    <a:pt x="162" y="6"/>
                  </a:cubicBezTo>
                  <a:cubicBezTo>
                    <a:pt x="151" y="3"/>
                    <a:pt x="139" y="1"/>
                    <a:pt x="128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6"/>
            <p:cNvSpPr/>
            <p:nvPr/>
          </p:nvSpPr>
          <p:spPr>
            <a:xfrm>
              <a:off x="4150325" y="1080725"/>
              <a:ext cx="24050" cy="6325"/>
            </a:xfrm>
            <a:custGeom>
              <a:rect b="b" l="l" r="r" t="t"/>
              <a:pathLst>
                <a:path extrusionOk="0" h="253" w="962">
                  <a:moveTo>
                    <a:pt x="855" y="1"/>
                  </a:moveTo>
                  <a:cubicBezTo>
                    <a:pt x="853" y="1"/>
                    <a:pt x="851" y="1"/>
                    <a:pt x="849" y="1"/>
                  </a:cubicBezTo>
                  <a:cubicBezTo>
                    <a:pt x="602" y="3"/>
                    <a:pt x="351" y="14"/>
                    <a:pt x="105" y="32"/>
                  </a:cubicBezTo>
                  <a:cubicBezTo>
                    <a:pt x="76" y="35"/>
                    <a:pt x="48" y="48"/>
                    <a:pt x="29" y="69"/>
                  </a:cubicBezTo>
                  <a:cubicBezTo>
                    <a:pt x="9" y="91"/>
                    <a:pt x="0" y="121"/>
                    <a:pt x="2" y="151"/>
                  </a:cubicBezTo>
                  <a:cubicBezTo>
                    <a:pt x="7" y="209"/>
                    <a:pt x="56" y="253"/>
                    <a:pt x="112" y="253"/>
                  </a:cubicBezTo>
                  <a:cubicBezTo>
                    <a:pt x="115" y="253"/>
                    <a:pt x="118" y="253"/>
                    <a:pt x="121" y="252"/>
                  </a:cubicBezTo>
                  <a:cubicBezTo>
                    <a:pt x="363" y="233"/>
                    <a:pt x="609" y="222"/>
                    <a:pt x="851" y="221"/>
                  </a:cubicBezTo>
                  <a:cubicBezTo>
                    <a:pt x="861" y="220"/>
                    <a:pt x="870" y="219"/>
                    <a:pt x="880" y="216"/>
                  </a:cubicBezTo>
                  <a:cubicBezTo>
                    <a:pt x="929" y="204"/>
                    <a:pt x="961" y="160"/>
                    <a:pt x="961" y="109"/>
                  </a:cubicBezTo>
                  <a:cubicBezTo>
                    <a:pt x="960" y="80"/>
                    <a:pt x="949" y="51"/>
                    <a:pt x="928" y="32"/>
                  </a:cubicBezTo>
                  <a:cubicBezTo>
                    <a:pt x="908" y="12"/>
                    <a:pt x="882" y="1"/>
                    <a:pt x="855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6"/>
            <p:cNvSpPr/>
            <p:nvPr/>
          </p:nvSpPr>
          <p:spPr>
            <a:xfrm>
              <a:off x="4113600" y="1083525"/>
              <a:ext cx="24150" cy="8800"/>
            </a:xfrm>
            <a:custGeom>
              <a:rect b="b" l="l" r="r" t="t"/>
              <a:pathLst>
                <a:path extrusionOk="0" h="352" w="966">
                  <a:moveTo>
                    <a:pt x="848" y="1"/>
                  </a:moveTo>
                  <a:cubicBezTo>
                    <a:pt x="843" y="1"/>
                    <a:pt x="838" y="1"/>
                    <a:pt x="832" y="2"/>
                  </a:cubicBezTo>
                  <a:cubicBezTo>
                    <a:pt x="587" y="37"/>
                    <a:pt x="341" y="82"/>
                    <a:pt x="95" y="132"/>
                  </a:cubicBezTo>
                  <a:cubicBezTo>
                    <a:pt x="38" y="147"/>
                    <a:pt x="1" y="206"/>
                    <a:pt x="13" y="265"/>
                  </a:cubicBezTo>
                  <a:cubicBezTo>
                    <a:pt x="19" y="293"/>
                    <a:pt x="36" y="318"/>
                    <a:pt x="61" y="333"/>
                  </a:cubicBezTo>
                  <a:cubicBezTo>
                    <a:pt x="78" y="345"/>
                    <a:pt x="99" y="352"/>
                    <a:pt x="120" y="352"/>
                  </a:cubicBezTo>
                  <a:cubicBezTo>
                    <a:pt x="128" y="352"/>
                    <a:pt x="135" y="351"/>
                    <a:pt x="143" y="349"/>
                  </a:cubicBezTo>
                  <a:cubicBezTo>
                    <a:pt x="382" y="298"/>
                    <a:pt x="624" y="255"/>
                    <a:pt x="865" y="220"/>
                  </a:cubicBezTo>
                  <a:lnTo>
                    <a:pt x="878" y="218"/>
                  </a:lnTo>
                  <a:cubicBezTo>
                    <a:pt x="931" y="203"/>
                    <a:pt x="965" y="150"/>
                    <a:pt x="957" y="96"/>
                  </a:cubicBezTo>
                  <a:cubicBezTo>
                    <a:pt x="949" y="40"/>
                    <a:pt x="902" y="1"/>
                    <a:pt x="848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6"/>
            <p:cNvSpPr/>
            <p:nvPr/>
          </p:nvSpPr>
          <p:spPr>
            <a:xfrm>
              <a:off x="4044400" y="1103550"/>
              <a:ext cx="22725" cy="13475"/>
            </a:xfrm>
            <a:custGeom>
              <a:rect b="b" l="l" r="r" t="t"/>
              <a:pathLst>
                <a:path extrusionOk="0" h="539" w="909">
                  <a:moveTo>
                    <a:pt x="784" y="1"/>
                  </a:moveTo>
                  <a:cubicBezTo>
                    <a:pt x="768" y="1"/>
                    <a:pt x="753" y="4"/>
                    <a:pt x="739" y="11"/>
                  </a:cubicBezTo>
                  <a:cubicBezTo>
                    <a:pt x="511" y="110"/>
                    <a:pt x="285" y="217"/>
                    <a:pt x="64" y="329"/>
                  </a:cubicBezTo>
                  <a:cubicBezTo>
                    <a:pt x="38" y="343"/>
                    <a:pt x="18" y="366"/>
                    <a:pt x="9" y="394"/>
                  </a:cubicBezTo>
                  <a:cubicBezTo>
                    <a:pt x="1" y="422"/>
                    <a:pt x="3" y="452"/>
                    <a:pt x="16" y="478"/>
                  </a:cubicBezTo>
                  <a:cubicBezTo>
                    <a:pt x="35" y="516"/>
                    <a:pt x="74" y="539"/>
                    <a:pt x="114" y="539"/>
                  </a:cubicBezTo>
                  <a:cubicBezTo>
                    <a:pt x="124" y="539"/>
                    <a:pt x="134" y="537"/>
                    <a:pt x="145" y="534"/>
                  </a:cubicBezTo>
                  <a:lnTo>
                    <a:pt x="166" y="525"/>
                  </a:lnTo>
                  <a:cubicBezTo>
                    <a:pt x="382" y="416"/>
                    <a:pt x="603" y="310"/>
                    <a:pt x="826" y="214"/>
                  </a:cubicBezTo>
                  <a:cubicBezTo>
                    <a:pt x="853" y="203"/>
                    <a:pt x="874" y="180"/>
                    <a:pt x="885" y="153"/>
                  </a:cubicBezTo>
                  <a:cubicBezTo>
                    <a:pt x="908" y="96"/>
                    <a:pt x="879" y="30"/>
                    <a:pt x="822" y="8"/>
                  </a:cubicBezTo>
                  <a:cubicBezTo>
                    <a:pt x="809" y="3"/>
                    <a:pt x="796" y="1"/>
                    <a:pt x="784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6"/>
            <p:cNvSpPr/>
            <p:nvPr/>
          </p:nvSpPr>
          <p:spPr>
            <a:xfrm>
              <a:off x="4012850" y="1120450"/>
              <a:ext cx="21475" cy="15600"/>
            </a:xfrm>
            <a:custGeom>
              <a:rect b="b" l="l" r="r" t="t"/>
              <a:pathLst>
                <a:path extrusionOk="0" h="624" w="859">
                  <a:moveTo>
                    <a:pt x="736" y="1"/>
                  </a:moveTo>
                  <a:cubicBezTo>
                    <a:pt x="715" y="1"/>
                    <a:pt x="694" y="6"/>
                    <a:pt x="675" y="17"/>
                  </a:cubicBezTo>
                  <a:cubicBezTo>
                    <a:pt x="464" y="144"/>
                    <a:pt x="255" y="280"/>
                    <a:pt x="51" y="423"/>
                  </a:cubicBezTo>
                  <a:cubicBezTo>
                    <a:pt x="26" y="440"/>
                    <a:pt x="10" y="466"/>
                    <a:pt x="5" y="494"/>
                  </a:cubicBezTo>
                  <a:cubicBezTo>
                    <a:pt x="0" y="523"/>
                    <a:pt x="7" y="553"/>
                    <a:pt x="23" y="577"/>
                  </a:cubicBezTo>
                  <a:cubicBezTo>
                    <a:pt x="45" y="606"/>
                    <a:pt x="79" y="624"/>
                    <a:pt x="114" y="624"/>
                  </a:cubicBezTo>
                  <a:cubicBezTo>
                    <a:pt x="124" y="624"/>
                    <a:pt x="134" y="622"/>
                    <a:pt x="144" y="620"/>
                  </a:cubicBezTo>
                  <a:cubicBezTo>
                    <a:pt x="156" y="617"/>
                    <a:pt x="167" y="612"/>
                    <a:pt x="177" y="604"/>
                  </a:cubicBezTo>
                  <a:cubicBezTo>
                    <a:pt x="377" y="465"/>
                    <a:pt x="582" y="331"/>
                    <a:pt x="789" y="207"/>
                  </a:cubicBezTo>
                  <a:cubicBezTo>
                    <a:pt x="842" y="175"/>
                    <a:pt x="859" y="107"/>
                    <a:pt x="828" y="54"/>
                  </a:cubicBezTo>
                  <a:cubicBezTo>
                    <a:pt x="812" y="29"/>
                    <a:pt x="787" y="11"/>
                    <a:pt x="760" y="3"/>
                  </a:cubicBezTo>
                  <a:cubicBezTo>
                    <a:pt x="752" y="2"/>
                    <a:pt x="744" y="1"/>
                    <a:pt x="736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6"/>
            <p:cNvSpPr/>
            <p:nvPr/>
          </p:nvSpPr>
          <p:spPr>
            <a:xfrm>
              <a:off x="4078275" y="1091225"/>
              <a:ext cx="23275" cy="11175"/>
            </a:xfrm>
            <a:custGeom>
              <a:rect b="b" l="l" r="r" t="t"/>
              <a:pathLst>
                <a:path extrusionOk="0" h="447" w="931">
                  <a:moveTo>
                    <a:pt x="816" y="0"/>
                  </a:moveTo>
                  <a:cubicBezTo>
                    <a:pt x="806" y="0"/>
                    <a:pt x="797" y="2"/>
                    <a:pt x="787" y="4"/>
                  </a:cubicBezTo>
                  <a:cubicBezTo>
                    <a:pt x="548" y="72"/>
                    <a:pt x="309" y="148"/>
                    <a:pt x="77" y="231"/>
                  </a:cubicBezTo>
                  <a:cubicBezTo>
                    <a:pt x="49" y="240"/>
                    <a:pt x="26" y="261"/>
                    <a:pt x="13" y="288"/>
                  </a:cubicBezTo>
                  <a:cubicBezTo>
                    <a:pt x="1" y="314"/>
                    <a:pt x="0" y="344"/>
                    <a:pt x="9" y="372"/>
                  </a:cubicBezTo>
                  <a:cubicBezTo>
                    <a:pt x="25" y="417"/>
                    <a:pt x="68" y="446"/>
                    <a:pt x="114" y="446"/>
                  </a:cubicBezTo>
                  <a:cubicBezTo>
                    <a:pt x="124" y="446"/>
                    <a:pt x="133" y="445"/>
                    <a:pt x="143" y="443"/>
                  </a:cubicBezTo>
                  <a:lnTo>
                    <a:pt x="151" y="439"/>
                  </a:lnTo>
                  <a:cubicBezTo>
                    <a:pt x="378" y="359"/>
                    <a:pt x="613" y="284"/>
                    <a:pt x="847" y="217"/>
                  </a:cubicBezTo>
                  <a:cubicBezTo>
                    <a:pt x="875" y="209"/>
                    <a:pt x="899" y="190"/>
                    <a:pt x="913" y="164"/>
                  </a:cubicBezTo>
                  <a:cubicBezTo>
                    <a:pt x="928" y="138"/>
                    <a:pt x="931" y="109"/>
                    <a:pt x="924" y="81"/>
                  </a:cubicBezTo>
                  <a:cubicBezTo>
                    <a:pt x="909" y="32"/>
                    <a:pt x="864" y="0"/>
                    <a:pt x="816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6"/>
            <p:cNvSpPr/>
            <p:nvPr/>
          </p:nvSpPr>
          <p:spPr>
            <a:xfrm>
              <a:off x="4187200" y="1081175"/>
              <a:ext cx="24175" cy="7250"/>
            </a:xfrm>
            <a:custGeom>
              <a:rect b="b" l="l" r="r" t="t"/>
              <a:pathLst>
                <a:path extrusionOk="0" h="290" w="967">
                  <a:moveTo>
                    <a:pt x="113" y="0"/>
                  </a:moveTo>
                  <a:cubicBezTo>
                    <a:pt x="55" y="0"/>
                    <a:pt x="6" y="46"/>
                    <a:pt x="3" y="104"/>
                  </a:cubicBezTo>
                  <a:cubicBezTo>
                    <a:pt x="0" y="165"/>
                    <a:pt x="46" y="217"/>
                    <a:pt x="108" y="221"/>
                  </a:cubicBezTo>
                  <a:cubicBezTo>
                    <a:pt x="349" y="235"/>
                    <a:pt x="595" y="257"/>
                    <a:pt x="835" y="288"/>
                  </a:cubicBezTo>
                  <a:cubicBezTo>
                    <a:pt x="841" y="289"/>
                    <a:pt x="846" y="289"/>
                    <a:pt x="851" y="289"/>
                  </a:cubicBezTo>
                  <a:cubicBezTo>
                    <a:pt x="906" y="289"/>
                    <a:pt x="953" y="248"/>
                    <a:pt x="959" y="193"/>
                  </a:cubicBezTo>
                  <a:cubicBezTo>
                    <a:pt x="967" y="132"/>
                    <a:pt x="924" y="76"/>
                    <a:pt x="863" y="68"/>
                  </a:cubicBezTo>
                  <a:cubicBezTo>
                    <a:pt x="617" y="38"/>
                    <a:pt x="366" y="15"/>
                    <a:pt x="121" y="1"/>
                  </a:cubicBezTo>
                  <a:cubicBezTo>
                    <a:pt x="118" y="1"/>
                    <a:pt x="116" y="0"/>
                    <a:pt x="113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6"/>
            <p:cNvSpPr/>
            <p:nvPr/>
          </p:nvSpPr>
          <p:spPr>
            <a:xfrm>
              <a:off x="4223350" y="1085850"/>
              <a:ext cx="15475" cy="7425"/>
            </a:xfrm>
            <a:custGeom>
              <a:rect b="b" l="l" r="r" t="t"/>
              <a:pathLst>
                <a:path extrusionOk="0" h="297" w="619">
                  <a:moveTo>
                    <a:pt x="141" y="0"/>
                  </a:moveTo>
                  <a:cubicBezTo>
                    <a:pt x="57" y="0"/>
                    <a:pt x="0" y="96"/>
                    <a:pt x="50" y="172"/>
                  </a:cubicBezTo>
                  <a:cubicBezTo>
                    <a:pt x="66" y="196"/>
                    <a:pt x="92" y="213"/>
                    <a:pt x="122" y="218"/>
                  </a:cubicBezTo>
                  <a:cubicBezTo>
                    <a:pt x="238" y="242"/>
                    <a:pt x="355" y="267"/>
                    <a:pt x="471" y="293"/>
                  </a:cubicBezTo>
                  <a:cubicBezTo>
                    <a:pt x="480" y="295"/>
                    <a:pt x="489" y="297"/>
                    <a:pt x="498" y="297"/>
                  </a:cubicBezTo>
                  <a:cubicBezTo>
                    <a:pt x="507" y="297"/>
                    <a:pt x="517" y="295"/>
                    <a:pt x="526" y="293"/>
                  </a:cubicBezTo>
                  <a:cubicBezTo>
                    <a:pt x="564" y="282"/>
                    <a:pt x="594" y="250"/>
                    <a:pt x="604" y="210"/>
                  </a:cubicBezTo>
                  <a:cubicBezTo>
                    <a:pt x="618" y="151"/>
                    <a:pt x="580" y="92"/>
                    <a:pt x="522" y="78"/>
                  </a:cubicBezTo>
                  <a:cubicBezTo>
                    <a:pt x="402" y="50"/>
                    <a:pt x="283" y="24"/>
                    <a:pt x="163" y="3"/>
                  </a:cubicBezTo>
                  <a:cubicBezTo>
                    <a:pt x="155" y="1"/>
                    <a:pt x="148" y="0"/>
                    <a:pt x="141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6"/>
            <p:cNvSpPr/>
            <p:nvPr/>
          </p:nvSpPr>
          <p:spPr>
            <a:xfrm>
              <a:off x="4756425" y="1130550"/>
              <a:ext cx="371575" cy="371600"/>
            </a:xfrm>
            <a:custGeom>
              <a:rect b="b" l="l" r="r" t="t"/>
              <a:pathLst>
                <a:path extrusionOk="0" h="14864" w="14863">
                  <a:moveTo>
                    <a:pt x="7326" y="1"/>
                  </a:moveTo>
                  <a:cubicBezTo>
                    <a:pt x="7325" y="1"/>
                    <a:pt x="7324" y="1"/>
                    <a:pt x="7324" y="1"/>
                  </a:cubicBezTo>
                  <a:lnTo>
                    <a:pt x="7323" y="1"/>
                  </a:lnTo>
                  <a:cubicBezTo>
                    <a:pt x="7052" y="5"/>
                    <a:pt x="6782" y="23"/>
                    <a:pt x="6514" y="56"/>
                  </a:cubicBezTo>
                  <a:cubicBezTo>
                    <a:pt x="6430" y="66"/>
                    <a:pt x="6437" y="190"/>
                    <a:pt x="6522" y="190"/>
                  </a:cubicBezTo>
                  <a:cubicBezTo>
                    <a:pt x="6524" y="190"/>
                    <a:pt x="6526" y="190"/>
                    <a:pt x="6529" y="189"/>
                  </a:cubicBezTo>
                  <a:cubicBezTo>
                    <a:pt x="6794" y="157"/>
                    <a:pt x="7059" y="138"/>
                    <a:pt x="7325" y="135"/>
                  </a:cubicBezTo>
                  <a:cubicBezTo>
                    <a:pt x="7361" y="134"/>
                    <a:pt x="7391" y="104"/>
                    <a:pt x="7391" y="67"/>
                  </a:cubicBezTo>
                  <a:cubicBezTo>
                    <a:pt x="7391" y="30"/>
                    <a:pt x="7362" y="1"/>
                    <a:pt x="7326" y="1"/>
                  </a:cubicBezTo>
                  <a:close/>
                  <a:moveTo>
                    <a:pt x="8124" y="32"/>
                  </a:moveTo>
                  <a:cubicBezTo>
                    <a:pt x="8091" y="32"/>
                    <a:pt x="8062" y="59"/>
                    <a:pt x="8058" y="93"/>
                  </a:cubicBezTo>
                  <a:cubicBezTo>
                    <a:pt x="8055" y="130"/>
                    <a:pt x="8083" y="164"/>
                    <a:pt x="8121" y="166"/>
                  </a:cubicBezTo>
                  <a:cubicBezTo>
                    <a:pt x="8385" y="191"/>
                    <a:pt x="8649" y="230"/>
                    <a:pt x="8909" y="283"/>
                  </a:cubicBezTo>
                  <a:cubicBezTo>
                    <a:pt x="8913" y="284"/>
                    <a:pt x="8918" y="285"/>
                    <a:pt x="8923" y="285"/>
                  </a:cubicBezTo>
                  <a:lnTo>
                    <a:pt x="8923" y="285"/>
                  </a:lnTo>
                  <a:cubicBezTo>
                    <a:pt x="9003" y="284"/>
                    <a:pt x="9014" y="169"/>
                    <a:pt x="8936" y="152"/>
                  </a:cubicBezTo>
                  <a:cubicBezTo>
                    <a:pt x="8671" y="97"/>
                    <a:pt x="8403" y="58"/>
                    <a:pt x="8133" y="33"/>
                  </a:cubicBezTo>
                  <a:cubicBezTo>
                    <a:pt x="8130" y="32"/>
                    <a:pt x="8127" y="32"/>
                    <a:pt x="8124" y="32"/>
                  </a:cubicBezTo>
                  <a:close/>
                  <a:moveTo>
                    <a:pt x="8923" y="285"/>
                  </a:moveTo>
                  <a:cubicBezTo>
                    <a:pt x="8922" y="285"/>
                    <a:pt x="8922" y="285"/>
                    <a:pt x="8922" y="285"/>
                  </a:cubicBezTo>
                  <a:lnTo>
                    <a:pt x="8923" y="285"/>
                  </a:lnTo>
                  <a:cubicBezTo>
                    <a:pt x="8923" y="285"/>
                    <a:pt x="8923" y="285"/>
                    <a:pt x="8923" y="285"/>
                  </a:cubicBezTo>
                  <a:close/>
                  <a:moveTo>
                    <a:pt x="5730" y="198"/>
                  </a:moveTo>
                  <a:cubicBezTo>
                    <a:pt x="5725" y="198"/>
                    <a:pt x="5720" y="199"/>
                    <a:pt x="5714" y="200"/>
                  </a:cubicBezTo>
                  <a:cubicBezTo>
                    <a:pt x="5451" y="261"/>
                    <a:pt x="5191" y="339"/>
                    <a:pt x="4936" y="429"/>
                  </a:cubicBezTo>
                  <a:cubicBezTo>
                    <a:pt x="4865" y="454"/>
                    <a:pt x="4883" y="560"/>
                    <a:pt x="4959" y="560"/>
                  </a:cubicBezTo>
                  <a:cubicBezTo>
                    <a:pt x="4966" y="560"/>
                    <a:pt x="4974" y="559"/>
                    <a:pt x="4982" y="556"/>
                  </a:cubicBezTo>
                  <a:cubicBezTo>
                    <a:pt x="5232" y="466"/>
                    <a:pt x="5487" y="391"/>
                    <a:pt x="5746" y="330"/>
                  </a:cubicBezTo>
                  <a:cubicBezTo>
                    <a:pt x="5823" y="309"/>
                    <a:pt x="5802" y="198"/>
                    <a:pt x="5730" y="198"/>
                  </a:cubicBezTo>
                  <a:close/>
                  <a:moveTo>
                    <a:pt x="9699" y="355"/>
                  </a:moveTo>
                  <a:cubicBezTo>
                    <a:pt x="9630" y="355"/>
                    <a:pt x="9604" y="461"/>
                    <a:pt x="9680" y="487"/>
                  </a:cubicBezTo>
                  <a:cubicBezTo>
                    <a:pt x="9933" y="568"/>
                    <a:pt x="10181" y="664"/>
                    <a:pt x="10423" y="773"/>
                  </a:cubicBezTo>
                  <a:cubicBezTo>
                    <a:pt x="10432" y="777"/>
                    <a:pt x="10441" y="779"/>
                    <a:pt x="10451" y="779"/>
                  </a:cubicBezTo>
                  <a:lnTo>
                    <a:pt x="10452" y="779"/>
                  </a:lnTo>
                  <a:cubicBezTo>
                    <a:pt x="10524" y="779"/>
                    <a:pt x="10544" y="681"/>
                    <a:pt x="10479" y="651"/>
                  </a:cubicBezTo>
                  <a:cubicBezTo>
                    <a:pt x="10232" y="540"/>
                    <a:pt x="9979" y="442"/>
                    <a:pt x="9721" y="359"/>
                  </a:cubicBezTo>
                  <a:cubicBezTo>
                    <a:pt x="9714" y="356"/>
                    <a:pt x="9706" y="355"/>
                    <a:pt x="9699" y="355"/>
                  </a:cubicBezTo>
                  <a:close/>
                  <a:moveTo>
                    <a:pt x="4219" y="736"/>
                  </a:moveTo>
                  <a:cubicBezTo>
                    <a:pt x="4208" y="736"/>
                    <a:pt x="4198" y="738"/>
                    <a:pt x="4187" y="743"/>
                  </a:cubicBezTo>
                  <a:cubicBezTo>
                    <a:pt x="3944" y="862"/>
                    <a:pt x="3707" y="993"/>
                    <a:pt x="3479" y="1137"/>
                  </a:cubicBezTo>
                  <a:cubicBezTo>
                    <a:pt x="3420" y="1173"/>
                    <a:pt x="3446" y="1261"/>
                    <a:pt x="3513" y="1261"/>
                  </a:cubicBezTo>
                  <a:cubicBezTo>
                    <a:pt x="3514" y="1261"/>
                    <a:pt x="3514" y="1261"/>
                    <a:pt x="3514" y="1261"/>
                  </a:cubicBezTo>
                  <a:cubicBezTo>
                    <a:pt x="3527" y="1261"/>
                    <a:pt x="3539" y="1257"/>
                    <a:pt x="3550" y="1250"/>
                  </a:cubicBezTo>
                  <a:cubicBezTo>
                    <a:pt x="3775" y="1109"/>
                    <a:pt x="4008" y="980"/>
                    <a:pt x="4246" y="864"/>
                  </a:cubicBezTo>
                  <a:cubicBezTo>
                    <a:pt x="4281" y="848"/>
                    <a:pt x="4296" y="807"/>
                    <a:pt x="4279" y="773"/>
                  </a:cubicBezTo>
                  <a:cubicBezTo>
                    <a:pt x="4267" y="750"/>
                    <a:pt x="4243" y="736"/>
                    <a:pt x="4219" y="736"/>
                  </a:cubicBezTo>
                  <a:close/>
                  <a:moveTo>
                    <a:pt x="11163" y="1014"/>
                  </a:moveTo>
                  <a:cubicBezTo>
                    <a:pt x="11140" y="1014"/>
                    <a:pt x="11118" y="1025"/>
                    <a:pt x="11105" y="1047"/>
                  </a:cubicBezTo>
                  <a:cubicBezTo>
                    <a:pt x="11086" y="1079"/>
                    <a:pt x="11097" y="1121"/>
                    <a:pt x="11131" y="1140"/>
                  </a:cubicBezTo>
                  <a:cubicBezTo>
                    <a:pt x="11361" y="1275"/>
                    <a:pt x="11582" y="1422"/>
                    <a:pt x="11795" y="1581"/>
                  </a:cubicBezTo>
                  <a:cubicBezTo>
                    <a:pt x="11807" y="1590"/>
                    <a:pt x="11821" y="1594"/>
                    <a:pt x="11835" y="1594"/>
                  </a:cubicBezTo>
                  <a:cubicBezTo>
                    <a:pt x="11899" y="1594"/>
                    <a:pt x="11927" y="1512"/>
                    <a:pt x="11876" y="1474"/>
                  </a:cubicBezTo>
                  <a:cubicBezTo>
                    <a:pt x="11658" y="1312"/>
                    <a:pt x="11432" y="1162"/>
                    <a:pt x="11200" y="1025"/>
                  </a:cubicBezTo>
                  <a:cubicBezTo>
                    <a:pt x="11188" y="1017"/>
                    <a:pt x="11176" y="1014"/>
                    <a:pt x="11163" y="1014"/>
                  </a:cubicBezTo>
                  <a:close/>
                  <a:moveTo>
                    <a:pt x="2856" y="1592"/>
                  </a:moveTo>
                  <a:cubicBezTo>
                    <a:pt x="2843" y="1592"/>
                    <a:pt x="2829" y="1597"/>
                    <a:pt x="2816" y="1606"/>
                  </a:cubicBezTo>
                  <a:cubicBezTo>
                    <a:pt x="2604" y="1774"/>
                    <a:pt x="2401" y="1954"/>
                    <a:pt x="2209" y="2145"/>
                  </a:cubicBezTo>
                  <a:cubicBezTo>
                    <a:pt x="2167" y="2187"/>
                    <a:pt x="2196" y="2259"/>
                    <a:pt x="2256" y="2259"/>
                  </a:cubicBezTo>
                  <a:cubicBezTo>
                    <a:pt x="2274" y="2259"/>
                    <a:pt x="2291" y="2252"/>
                    <a:pt x="2303" y="2240"/>
                  </a:cubicBezTo>
                  <a:cubicBezTo>
                    <a:pt x="2493" y="2054"/>
                    <a:pt x="2691" y="1877"/>
                    <a:pt x="2899" y="1712"/>
                  </a:cubicBezTo>
                  <a:cubicBezTo>
                    <a:pt x="2952" y="1666"/>
                    <a:pt x="2910" y="1592"/>
                    <a:pt x="2856" y="1592"/>
                  </a:cubicBezTo>
                  <a:close/>
                  <a:moveTo>
                    <a:pt x="12453" y="1975"/>
                  </a:moveTo>
                  <a:cubicBezTo>
                    <a:pt x="12399" y="1975"/>
                    <a:pt x="12355" y="2045"/>
                    <a:pt x="12406" y="2092"/>
                  </a:cubicBezTo>
                  <a:cubicBezTo>
                    <a:pt x="12601" y="2273"/>
                    <a:pt x="12785" y="2465"/>
                    <a:pt x="12959" y="2667"/>
                  </a:cubicBezTo>
                  <a:cubicBezTo>
                    <a:pt x="12972" y="2682"/>
                    <a:pt x="12990" y="2690"/>
                    <a:pt x="13010" y="2690"/>
                  </a:cubicBezTo>
                  <a:cubicBezTo>
                    <a:pt x="13067" y="2690"/>
                    <a:pt x="13098" y="2622"/>
                    <a:pt x="13060" y="2579"/>
                  </a:cubicBezTo>
                  <a:cubicBezTo>
                    <a:pt x="12884" y="2374"/>
                    <a:pt x="12696" y="2179"/>
                    <a:pt x="12498" y="1994"/>
                  </a:cubicBezTo>
                  <a:cubicBezTo>
                    <a:pt x="12483" y="1981"/>
                    <a:pt x="12468" y="1975"/>
                    <a:pt x="12453" y="1975"/>
                  </a:cubicBezTo>
                  <a:close/>
                  <a:moveTo>
                    <a:pt x="1717" y="2719"/>
                  </a:moveTo>
                  <a:cubicBezTo>
                    <a:pt x="1697" y="2719"/>
                    <a:pt x="1677" y="2728"/>
                    <a:pt x="1664" y="2746"/>
                  </a:cubicBezTo>
                  <a:cubicBezTo>
                    <a:pt x="1493" y="2955"/>
                    <a:pt x="1333" y="3175"/>
                    <a:pt x="1186" y="3403"/>
                  </a:cubicBezTo>
                  <a:cubicBezTo>
                    <a:pt x="1166" y="3433"/>
                    <a:pt x="1175" y="3474"/>
                    <a:pt x="1206" y="3495"/>
                  </a:cubicBezTo>
                  <a:cubicBezTo>
                    <a:pt x="1217" y="3502"/>
                    <a:pt x="1230" y="3506"/>
                    <a:pt x="1243" y="3506"/>
                  </a:cubicBezTo>
                  <a:cubicBezTo>
                    <a:pt x="1266" y="3506"/>
                    <a:pt x="1287" y="3494"/>
                    <a:pt x="1299" y="3475"/>
                  </a:cubicBezTo>
                  <a:cubicBezTo>
                    <a:pt x="1444" y="3251"/>
                    <a:pt x="1600" y="3037"/>
                    <a:pt x="1768" y="2830"/>
                  </a:cubicBezTo>
                  <a:cubicBezTo>
                    <a:pt x="1793" y="2801"/>
                    <a:pt x="1789" y="2757"/>
                    <a:pt x="1760" y="2734"/>
                  </a:cubicBezTo>
                  <a:cubicBezTo>
                    <a:pt x="1747" y="2723"/>
                    <a:pt x="1732" y="2719"/>
                    <a:pt x="1717" y="2719"/>
                  </a:cubicBezTo>
                  <a:close/>
                  <a:moveTo>
                    <a:pt x="13504" y="3194"/>
                  </a:moveTo>
                  <a:cubicBezTo>
                    <a:pt x="13457" y="3194"/>
                    <a:pt x="13413" y="3245"/>
                    <a:pt x="13446" y="3297"/>
                  </a:cubicBezTo>
                  <a:cubicBezTo>
                    <a:pt x="13596" y="3517"/>
                    <a:pt x="13735" y="3744"/>
                    <a:pt x="13862" y="3977"/>
                  </a:cubicBezTo>
                  <a:cubicBezTo>
                    <a:pt x="13873" y="3999"/>
                    <a:pt x="13895" y="4013"/>
                    <a:pt x="13920" y="4013"/>
                  </a:cubicBezTo>
                  <a:cubicBezTo>
                    <a:pt x="13971" y="4013"/>
                    <a:pt x="14003" y="3958"/>
                    <a:pt x="13979" y="3914"/>
                  </a:cubicBezTo>
                  <a:cubicBezTo>
                    <a:pt x="13851" y="3676"/>
                    <a:pt x="13710" y="3444"/>
                    <a:pt x="13557" y="3222"/>
                  </a:cubicBezTo>
                  <a:cubicBezTo>
                    <a:pt x="13542" y="3202"/>
                    <a:pt x="13523" y="3194"/>
                    <a:pt x="13504" y="3194"/>
                  </a:cubicBezTo>
                  <a:close/>
                  <a:moveTo>
                    <a:pt x="844" y="4069"/>
                  </a:moveTo>
                  <a:cubicBezTo>
                    <a:pt x="819" y="4069"/>
                    <a:pt x="795" y="4084"/>
                    <a:pt x="784" y="4108"/>
                  </a:cubicBezTo>
                  <a:cubicBezTo>
                    <a:pt x="662" y="4350"/>
                    <a:pt x="554" y="4598"/>
                    <a:pt x="461" y="4853"/>
                  </a:cubicBezTo>
                  <a:cubicBezTo>
                    <a:pt x="444" y="4897"/>
                    <a:pt x="477" y="4943"/>
                    <a:pt x="523" y="4943"/>
                  </a:cubicBezTo>
                  <a:lnTo>
                    <a:pt x="523" y="4942"/>
                  </a:lnTo>
                  <a:cubicBezTo>
                    <a:pt x="551" y="4942"/>
                    <a:pt x="576" y="4925"/>
                    <a:pt x="586" y="4900"/>
                  </a:cubicBezTo>
                  <a:cubicBezTo>
                    <a:pt x="678" y="4650"/>
                    <a:pt x="784" y="4406"/>
                    <a:pt x="903" y="4168"/>
                  </a:cubicBezTo>
                  <a:cubicBezTo>
                    <a:pt x="921" y="4135"/>
                    <a:pt x="908" y="4093"/>
                    <a:pt x="874" y="4077"/>
                  </a:cubicBezTo>
                  <a:cubicBezTo>
                    <a:pt x="865" y="4072"/>
                    <a:pt x="854" y="4069"/>
                    <a:pt x="844" y="4069"/>
                  </a:cubicBezTo>
                  <a:close/>
                  <a:moveTo>
                    <a:pt x="14265" y="4609"/>
                  </a:moveTo>
                  <a:cubicBezTo>
                    <a:pt x="14223" y="4609"/>
                    <a:pt x="14182" y="4647"/>
                    <a:pt x="14200" y="4699"/>
                  </a:cubicBezTo>
                  <a:cubicBezTo>
                    <a:pt x="14299" y="4945"/>
                    <a:pt x="14386" y="5197"/>
                    <a:pt x="14457" y="5453"/>
                  </a:cubicBezTo>
                  <a:cubicBezTo>
                    <a:pt x="14465" y="5482"/>
                    <a:pt x="14492" y="5502"/>
                    <a:pt x="14522" y="5502"/>
                  </a:cubicBezTo>
                  <a:cubicBezTo>
                    <a:pt x="14528" y="5502"/>
                    <a:pt x="14534" y="5501"/>
                    <a:pt x="14540" y="5499"/>
                  </a:cubicBezTo>
                  <a:cubicBezTo>
                    <a:pt x="14575" y="5490"/>
                    <a:pt x="14596" y="5452"/>
                    <a:pt x="14586" y="5417"/>
                  </a:cubicBezTo>
                  <a:cubicBezTo>
                    <a:pt x="14513" y="5156"/>
                    <a:pt x="14425" y="4900"/>
                    <a:pt x="14324" y="4649"/>
                  </a:cubicBezTo>
                  <a:cubicBezTo>
                    <a:pt x="14311" y="4621"/>
                    <a:pt x="14288" y="4609"/>
                    <a:pt x="14265" y="4609"/>
                  </a:cubicBezTo>
                  <a:close/>
                  <a:moveTo>
                    <a:pt x="284" y="5577"/>
                  </a:moveTo>
                  <a:cubicBezTo>
                    <a:pt x="257" y="5577"/>
                    <a:pt x="230" y="5593"/>
                    <a:pt x="221" y="5628"/>
                  </a:cubicBezTo>
                  <a:cubicBezTo>
                    <a:pt x="156" y="5891"/>
                    <a:pt x="104" y="6157"/>
                    <a:pt x="68" y="6426"/>
                  </a:cubicBezTo>
                  <a:cubicBezTo>
                    <a:pt x="63" y="6462"/>
                    <a:pt x="89" y="6495"/>
                    <a:pt x="126" y="6500"/>
                  </a:cubicBezTo>
                  <a:cubicBezTo>
                    <a:pt x="129" y="6501"/>
                    <a:pt x="132" y="6501"/>
                    <a:pt x="135" y="6501"/>
                  </a:cubicBezTo>
                  <a:lnTo>
                    <a:pt x="135" y="6500"/>
                  </a:lnTo>
                  <a:cubicBezTo>
                    <a:pt x="167" y="6500"/>
                    <a:pt x="195" y="6476"/>
                    <a:pt x="200" y="6443"/>
                  </a:cubicBezTo>
                  <a:cubicBezTo>
                    <a:pt x="236" y="6180"/>
                    <a:pt x="287" y="5919"/>
                    <a:pt x="351" y="5660"/>
                  </a:cubicBezTo>
                  <a:cubicBezTo>
                    <a:pt x="364" y="5609"/>
                    <a:pt x="324" y="5577"/>
                    <a:pt x="284" y="5577"/>
                  </a:cubicBezTo>
                  <a:close/>
                  <a:moveTo>
                    <a:pt x="14699" y="6155"/>
                  </a:moveTo>
                  <a:cubicBezTo>
                    <a:pt x="14662" y="6155"/>
                    <a:pt x="14624" y="6183"/>
                    <a:pt x="14631" y="6231"/>
                  </a:cubicBezTo>
                  <a:cubicBezTo>
                    <a:pt x="14674" y="6493"/>
                    <a:pt x="14703" y="6758"/>
                    <a:pt x="14718" y="7023"/>
                  </a:cubicBezTo>
                  <a:cubicBezTo>
                    <a:pt x="14720" y="7059"/>
                    <a:pt x="14749" y="7087"/>
                    <a:pt x="14784" y="7087"/>
                  </a:cubicBezTo>
                  <a:lnTo>
                    <a:pt x="14788" y="7087"/>
                  </a:lnTo>
                  <a:cubicBezTo>
                    <a:pt x="14825" y="7085"/>
                    <a:pt x="14854" y="7053"/>
                    <a:pt x="14852" y="7016"/>
                  </a:cubicBezTo>
                  <a:cubicBezTo>
                    <a:pt x="14837" y="6746"/>
                    <a:pt x="14807" y="6476"/>
                    <a:pt x="14763" y="6209"/>
                  </a:cubicBezTo>
                  <a:cubicBezTo>
                    <a:pt x="14756" y="6172"/>
                    <a:pt x="14727" y="6155"/>
                    <a:pt x="14699" y="6155"/>
                  </a:cubicBezTo>
                  <a:close/>
                  <a:moveTo>
                    <a:pt x="72" y="7168"/>
                  </a:moveTo>
                  <a:cubicBezTo>
                    <a:pt x="32" y="7171"/>
                    <a:pt x="4" y="7196"/>
                    <a:pt x="3" y="7234"/>
                  </a:cubicBezTo>
                  <a:cubicBezTo>
                    <a:pt x="1" y="7299"/>
                    <a:pt x="0" y="7365"/>
                    <a:pt x="0" y="7432"/>
                  </a:cubicBezTo>
                  <a:cubicBezTo>
                    <a:pt x="0" y="7635"/>
                    <a:pt x="8" y="7842"/>
                    <a:pt x="25" y="8045"/>
                  </a:cubicBezTo>
                  <a:cubicBezTo>
                    <a:pt x="28" y="8080"/>
                    <a:pt x="57" y="8106"/>
                    <a:pt x="92" y="8106"/>
                  </a:cubicBezTo>
                  <a:lnTo>
                    <a:pt x="99" y="8106"/>
                  </a:lnTo>
                  <a:cubicBezTo>
                    <a:pt x="136" y="8104"/>
                    <a:pt x="162" y="8071"/>
                    <a:pt x="159" y="8034"/>
                  </a:cubicBezTo>
                  <a:cubicBezTo>
                    <a:pt x="143" y="7834"/>
                    <a:pt x="135" y="7631"/>
                    <a:pt x="135" y="7432"/>
                  </a:cubicBezTo>
                  <a:cubicBezTo>
                    <a:pt x="135" y="7366"/>
                    <a:pt x="136" y="7301"/>
                    <a:pt x="138" y="7237"/>
                  </a:cubicBezTo>
                  <a:cubicBezTo>
                    <a:pt x="139" y="7200"/>
                    <a:pt x="109" y="7169"/>
                    <a:pt x="72" y="7168"/>
                  </a:cubicBezTo>
                  <a:close/>
                  <a:moveTo>
                    <a:pt x="14796" y="7368"/>
                  </a:moveTo>
                  <a:cubicBezTo>
                    <a:pt x="14764" y="7368"/>
                    <a:pt x="14731" y="7390"/>
                    <a:pt x="14729" y="7433"/>
                  </a:cubicBezTo>
                  <a:cubicBezTo>
                    <a:pt x="14729" y="7699"/>
                    <a:pt x="14715" y="7964"/>
                    <a:pt x="14686" y="8228"/>
                  </a:cubicBezTo>
                  <a:cubicBezTo>
                    <a:pt x="14682" y="8265"/>
                    <a:pt x="14709" y="8298"/>
                    <a:pt x="14745" y="8302"/>
                  </a:cubicBezTo>
                  <a:lnTo>
                    <a:pt x="14753" y="8302"/>
                  </a:lnTo>
                  <a:cubicBezTo>
                    <a:pt x="14787" y="8302"/>
                    <a:pt x="14815" y="8276"/>
                    <a:pt x="14820" y="8244"/>
                  </a:cubicBezTo>
                  <a:cubicBezTo>
                    <a:pt x="14849" y="7974"/>
                    <a:pt x="14863" y="7704"/>
                    <a:pt x="14863" y="7433"/>
                  </a:cubicBezTo>
                  <a:cubicBezTo>
                    <a:pt x="14861" y="7390"/>
                    <a:pt x="14829" y="7368"/>
                    <a:pt x="14796" y="7368"/>
                  </a:cubicBezTo>
                  <a:close/>
                  <a:moveTo>
                    <a:pt x="204" y="8771"/>
                  </a:moveTo>
                  <a:cubicBezTo>
                    <a:pt x="166" y="8771"/>
                    <a:pt x="128" y="8800"/>
                    <a:pt x="136" y="8849"/>
                  </a:cubicBezTo>
                  <a:cubicBezTo>
                    <a:pt x="187" y="9114"/>
                    <a:pt x="253" y="9377"/>
                    <a:pt x="333" y="9636"/>
                  </a:cubicBezTo>
                  <a:cubicBezTo>
                    <a:pt x="342" y="9664"/>
                    <a:pt x="368" y="9683"/>
                    <a:pt x="398" y="9683"/>
                  </a:cubicBezTo>
                  <a:lnTo>
                    <a:pt x="398" y="9683"/>
                  </a:lnTo>
                  <a:cubicBezTo>
                    <a:pt x="404" y="9683"/>
                    <a:pt x="411" y="9682"/>
                    <a:pt x="418" y="9681"/>
                  </a:cubicBezTo>
                  <a:cubicBezTo>
                    <a:pt x="453" y="9670"/>
                    <a:pt x="473" y="9632"/>
                    <a:pt x="462" y="9597"/>
                  </a:cubicBezTo>
                  <a:cubicBezTo>
                    <a:pt x="383" y="9343"/>
                    <a:pt x="319" y="9085"/>
                    <a:pt x="268" y="8824"/>
                  </a:cubicBezTo>
                  <a:cubicBezTo>
                    <a:pt x="260" y="8787"/>
                    <a:pt x="232" y="8771"/>
                    <a:pt x="204" y="8771"/>
                  </a:cubicBezTo>
                  <a:close/>
                  <a:moveTo>
                    <a:pt x="398" y="9683"/>
                  </a:moveTo>
                  <a:lnTo>
                    <a:pt x="398" y="9683"/>
                  </a:lnTo>
                  <a:cubicBezTo>
                    <a:pt x="397" y="9683"/>
                    <a:pt x="397" y="9683"/>
                    <a:pt x="397" y="9683"/>
                  </a:cubicBezTo>
                  <a:lnTo>
                    <a:pt x="398" y="9683"/>
                  </a:lnTo>
                  <a:cubicBezTo>
                    <a:pt x="398" y="9683"/>
                    <a:pt x="398" y="9683"/>
                    <a:pt x="398" y="9683"/>
                  </a:cubicBezTo>
                  <a:close/>
                  <a:moveTo>
                    <a:pt x="14621" y="8960"/>
                  </a:moveTo>
                  <a:cubicBezTo>
                    <a:pt x="14593" y="8960"/>
                    <a:pt x="14565" y="8976"/>
                    <a:pt x="14558" y="9013"/>
                  </a:cubicBezTo>
                  <a:cubicBezTo>
                    <a:pt x="14500" y="9273"/>
                    <a:pt x="14428" y="9529"/>
                    <a:pt x="14343" y="9781"/>
                  </a:cubicBezTo>
                  <a:cubicBezTo>
                    <a:pt x="14331" y="9816"/>
                    <a:pt x="14350" y="9854"/>
                    <a:pt x="14385" y="9866"/>
                  </a:cubicBezTo>
                  <a:cubicBezTo>
                    <a:pt x="14391" y="9868"/>
                    <a:pt x="14399" y="9870"/>
                    <a:pt x="14406" y="9870"/>
                  </a:cubicBezTo>
                  <a:lnTo>
                    <a:pt x="14406" y="9870"/>
                  </a:lnTo>
                  <a:cubicBezTo>
                    <a:pt x="14436" y="9870"/>
                    <a:pt x="14461" y="9851"/>
                    <a:pt x="14470" y="9824"/>
                  </a:cubicBezTo>
                  <a:cubicBezTo>
                    <a:pt x="14558" y="9568"/>
                    <a:pt x="14630" y="9306"/>
                    <a:pt x="14689" y="9042"/>
                  </a:cubicBezTo>
                  <a:cubicBezTo>
                    <a:pt x="14700" y="8991"/>
                    <a:pt x="14660" y="8960"/>
                    <a:pt x="14621" y="8960"/>
                  </a:cubicBezTo>
                  <a:close/>
                  <a:moveTo>
                    <a:pt x="14406" y="9870"/>
                  </a:moveTo>
                  <a:cubicBezTo>
                    <a:pt x="14406" y="9870"/>
                    <a:pt x="14406" y="9870"/>
                    <a:pt x="14405" y="9870"/>
                  </a:cubicBezTo>
                  <a:lnTo>
                    <a:pt x="14406" y="9870"/>
                  </a:lnTo>
                  <a:cubicBezTo>
                    <a:pt x="14406" y="9870"/>
                    <a:pt x="14406" y="9870"/>
                    <a:pt x="14406" y="9870"/>
                  </a:cubicBezTo>
                  <a:close/>
                  <a:moveTo>
                    <a:pt x="680" y="10302"/>
                  </a:moveTo>
                  <a:cubicBezTo>
                    <a:pt x="637" y="10302"/>
                    <a:pt x="594" y="10343"/>
                    <a:pt x="617" y="10396"/>
                  </a:cubicBezTo>
                  <a:cubicBezTo>
                    <a:pt x="724" y="10644"/>
                    <a:pt x="846" y="10886"/>
                    <a:pt x="981" y="11121"/>
                  </a:cubicBezTo>
                  <a:cubicBezTo>
                    <a:pt x="993" y="11142"/>
                    <a:pt x="1014" y="11155"/>
                    <a:pt x="1039" y="11155"/>
                  </a:cubicBezTo>
                  <a:cubicBezTo>
                    <a:pt x="1090" y="11155"/>
                    <a:pt x="1123" y="11099"/>
                    <a:pt x="1097" y="11055"/>
                  </a:cubicBezTo>
                  <a:cubicBezTo>
                    <a:pt x="965" y="10824"/>
                    <a:pt x="845" y="10587"/>
                    <a:pt x="739" y="10343"/>
                  </a:cubicBezTo>
                  <a:cubicBezTo>
                    <a:pt x="726" y="10314"/>
                    <a:pt x="703" y="10302"/>
                    <a:pt x="680" y="10302"/>
                  </a:cubicBezTo>
                  <a:close/>
                  <a:moveTo>
                    <a:pt x="14104" y="10481"/>
                  </a:moveTo>
                  <a:cubicBezTo>
                    <a:pt x="14081" y="10481"/>
                    <a:pt x="14058" y="10493"/>
                    <a:pt x="14045" y="10520"/>
                  </a:cubicBezTo>
                  <a:cubicBezTo>
                    <a:pt x="13932" y="10761"/>
                    <a:pt x="13806" y="10995"/>
                    <a:pt x="13668" y="11223"/>
                  </a:cubicBezTo>
                  <a:cubicBezTo>
                    <a:pt x="13649" y="11255"/>
                    <a:pt x="13659" y="11295"/>
                    <a:pt x="13691" y="11314"/>
                  </a:cubicBezTo>
                  <a:cubicBezTo>
                    <a:pt x="13702" y="11321"/>
                    <a:pt x="13714" y="11324"/>
                    <a:pt x="13725" y="11324"/>
                  </a:cubicBezTo>
                  <a:cubicBezTo>
                    <a:pt x="13748" y="11324"/>
                    <a:pt x="13770" y="11312"/>
                    <a:pt x="13783" y="11292"/>
                  </a:cubicBezTo>
                  <a:cubicBezTo>
                    <a:pt x="13923" y="11061"/>
                    <a:pt x="14052" y="10822"/>
                    <a:pt x="14167" y="10577"/>
                  </a:cubicBezTo>
                  <a:cubicBezTo>
                    <a:pt x="14192" y="10524"/>
                    <a:pt x="14148" y="10481"/>
                    <a:pt x="14104" y="10481"/>
                  </a:cubicBezTo>
                  <a:close/>
                  <a:moveTo>
                    <a:pt x="1476" y="11693"/>
                  </a:moveTo>
                  <a:cubicBezTo>
                    <a:pt x="1427" y="11693"/>
                    <a:pt x="1380" y="11750"/>
                    <a:pt x="1421" y="11802"/>
                  </a:cubicBezTo>
                  <a:cubicBezTo>
                    <a:pt x="1580" y="12021"/>
                    <a:pt x="1751" y="12231"/>
                    <a:pt x="1934" y="12431"/>
                  </a:cubicBezTo>
                  <a:cubicBezTo>
                    <a:pt x="1946" y="12444"/>
                    <a:pt x="1963" y="12452"/>
                    <a:pt x="1983" y="12453"/>
                  </a:cubicBezTo>
                  <a:lnTo>
                    <a:pt x="1983" y="12453"/>
                  </a:lnTo>
                  <a:cubicBezTo>
                    <a:pt x="2041" y="12452"/>
                    <a:pt x="2071" y="12384"/>
                    <a:pt x="2032" y="12341"/>
                  </a:cubicBezTo>
                  <a:cubicBezTo>
                    <a:pt x="1853" y="12144"/>
                    <a:pt x="1685" y="11938"/>
                    <a:pt x="1529" y="11723"/>
                  </a:cubicBezTo>
                  <a:cubicBezTo>
                    <a:pt x="1515" y="11702"/>
                    <a:pt x="1495" y="11693"/>
                    <a:pt x="1476" y="11693"/>
                  </a:cubicBezTo>
                  <a:close/>
                  <a:moveTo>
                    <a:pt x="1983" y="12453"/>
                  </a:moveTo>
                  <a:cubicBezTo>
                    <a:pt x="1983" y="12453"/>
                    <a:pt x="1983" y="12453"/>
                    <a:pt x="1983" y="12453"/>
                  </a:cubicBezTo>
                  <a:lnTo>
                    <a:pt x="1984" y="12453"/>
                  </a:lnTo>
                  <a:cubicBezTo>
                    <a:pt x="1983" y="12453"/>
                    <a:pt x="1983" y="12453"/>
                    <a:pt x="1983" y="12453"/>
                  </a:cubicBezTo>
                  <a:close/>
                  <a:moveTo>
                    <a:pt x="13269" y="11851"/>
                  </a:moveTo>
                  <a:cubicBezTo>
                    <a:pt x="13250" y="11851"/>
                    <a:pt x="13231" y="11859"/>
                    <a:pt x="13217" y="11880"/>
                  </a:cubicBezTo>
                  <a:cubicBezTo>
                    <a:pt x="13054" y="12091"/>
                    <a:pt x="12881" y="12292"/>
                    <a:pt x="12697" y="12483"/>
                  </a:cubicBezTo>
                  <a:cubicBezTo>
                    <a:pt x="12656" y="12526"/>
                    <a:pt x="12686" y="12598"/>
                    <a:pt x="12744" y="12598"/>
                  </a:cubicBezTo>
                  <a:lnTo>
                    <a:pt x="12745" y="12598"/>
                  </a:lnTo>
                  <a:cubicBezTo>
                    <a:pt x="12763" y="12598"/>
                    <a:pt x="12780" y="12590"/>
                    <a:pt x="12793" y="12577"/>
                  </a:cubicBezTo>
                  <a:cubicBezTo>
                    <a:pt x="12981" y="12381"/>
                    <a:pt x="13157" y="12176"/>
                    <a:pt x="13323" y="11961"/>
                  </a:cubicBezTo>
                  <a:cubicBezTo>
                    <a:pt x="13365" y="11910"/>
                    <a:pt x="13318" y="11851"/>
                    <a:pt x="13269" y="11851"/>
                  </a:cubicBezTo>
                  <a:close/>
                  <a:moveTo>
                    <a:pt x="2557" y="12882"/>
                  </a:moveTo>
                  <a:cubicBezTo>
                    <a:pt x="2503" y="12882"/>
                    <a:pt x="2459" y="12954"/>
                    <a:pt x="2511" y="13000"/>
                  </a:cubicBezTo>
                  <a:cubicBezTo>
                    <a:pt x="2714" y="13180"/>
                    <a:pt x="2927" y="13348"/>
                    <a:pt x="3148" y="13504"/>
                  </a:cubicBezTo>
                  <a:cubicBezTo>
                    <a:pt x="3160" y="13512"/>
                    <a:pt x="3173" y="13517"/>
                    <a:pt x="3186" y="13517"/>
                  </a:cubicBezTo>
                  <a:cubicBezTo>
                    <a:pt x="3252" y="13516"/>
                    <a:pt x="3279" y="13433"/>
                    <a:pt x="3225" y="13395"/>
                  </a:cubicBezTo>
                  <a:cubicBezTo>
                    <a:pt x="3008" y="13241"/>
                    <a:pt x="2800" y="13076"/>
                    <a:pt x="2601" y="12900"/>
                  </a:cubicBezTo>
                  <a:cubicBezTo>
                    <a:pt x="2587" y="12887"/>
                    <a:pt x="2571" y="12882"/>
                    <a:pt x="2557" y="12882"/>
                  </a:cubicBezTo>
                  <a:close/>
                  <a:moveTo>
                    <a:pt x="12156" y="13013"/>
                  </a:moveTo>
                  <a:cubicBezTo>
                    <a:pt x="12142" y="13013"/>
                    <a:pt x="12128" y="13017"/>
                    <a:pt x="12114" y="13028"/>
                  </a:cubicBezTo>
                  <a:cubicBezTo>
                    <a:pt x="11910" y="13199"/>
                    <a:pt x="11698" y="13358"/>
                    <a:pt x="11476" y="13506"/>
                  </a:cubicBezTo>
                  <a:cubicBezTo>
                    <a:pt x="11421" y="13543"/>
                    <a:pt x="11447" y="13629"/>
                    <a:pt x="11514" y="13629"/>
                  </a:cubicBezTo>
                  <a:cubicBezTo>
                    <a:pt x="11527" y="13629"/>
                    <a:pt x="11540" y="13625"/>
                    <a:pt x="11550" y="13618"/>
                  </a:cubicBezTo>
                  <a:cubicBezTo>
                    <a:pt x="11776" y="13467"/>
                    <a:pt x="11993" y="13304"/>
                    <a:pt x="12201" y="13131"/>
                  </a:cubicBezTo>
                  <a:cubicBezTo>
                    <a:pt x="12252" y="13085"/>
                    <a:pt x="12209" y="13013"/>
                    <a:pt x="12156" y="13013"/>
                  </a:cubicBezTo>
                  <a:close/>
                  <a:moveTo>
                    <a:pt x="3866" y="13809"/>
                  </a:moveTo>
                  <a:cubicBezTo>
                    <a:pt x="3842" y="13809"/>
                    <a:pt x="3820" y="13822"/>
                    <a:pt x="3808" y="13844"/>
                  </a:cubicBezTo>
                  <a:cubicBezTo>
                    <a:pt x="3789" y="13877"/>
                    <a:pt x="3802" y="13919"/>
                    <a:pt x="3836" y="13937"/>
                  </a:cubicBezTo>
                  <a:cubicBezTo>
                    <a:pt x="4073" y="14068"/>
                    <a:pt x="4317" y="14185"/>
                    <a:pt x="4566" y="14291"/>
                  </a:cubicBezTo>
                  <a:cubicBezTo>
                    <a:pt x="4575" y="14294"/>
                    <a:pt x="4583" y="14296"/>
                    <a:pt x="4592" y="14296"/>
                  </a:cubicBezTo>
                  <a:cubicBezTo>
                    <a:pt x="4666" y="14296"/>
                    <a:pt x="4685" y="14195"/>
                    <a:pt x="4619" y="14167"/>
                  </a:cubicBezTo>
                  <a:cubicBezTo>
                    <a:pt x="4373" y="14064"/>
                    <a:pt x="4134" y="13948"/>
                    <a:pt x="3901" y="13819"/>
                  </a:cubicBezTo>
                  <a:cubicBezTo>
                    <a:pt x="3890" y="13813"/>
                    <a:pt x="3878" y="13809"/>
                    <a:pt x="3866" y="13809"/>
                  </a:cubicBezTo>
                  <a:close/>
                  <a:moveTo>
                    <a:pt x="10822" y="13904"/>
                  </a:moveTo>
                  <a:cubicBezTo>
                    <a:pt x="10812" y="13904"/>
                    <a:pt x="10801" y="13906"/>
                    <a:pt x="10791" y="13912"/>
                  </a:cubicBezTo>
                  <a:cubicBezTo>
                    <a:pt x="10554" y="14034"/>
                    <a:pt x="10312" y="14143"/>
                    <a:pt x="10064" y="14239"/>
                  </a:cubicBezTo>
                  <a:cubicBezTo>
                    <a:pt x="9996" y="14266"/>
                    <a:pt x="10015" y="14368"/>
                    <a:pt x="10089" y="14369"/>
                  </a:cubicBezTo>
                  <a:lnTo>
                    <a:pt x="10089" y="14368"/>
                  </a:lnTo>
                  <a:cubicBezTo>
                    <a:pt x="10091" y="14368"/>
                    <a:pt x="10092" y="14368"/>
                    <a:pt x="10093" y="14368"/>
                  </a:cubicBezTo>
                  <a:cubicBezTo>
                    <a:pt x="10100" y="14368"/>
                    <a:pt x="10107" y="14367"/>
                    <a:pt x="10113" y="14364"/>
                  </a:cubicBezTo>
                  <a:cubicBezTo>
                    <a:pt x="10366" y="14267"/>
                    <a:pt x="10612" y="14155"/>
                    <a:pt x="10853" y="14030"/>
                  </a:cubicBezTo>
                  <a:cubicBezTo>
                    <a:pt x="10885" y="14013"/>
                    <a:pt x="10898" y="13972"/>
                    <a:pt x="10881" y="13940"/>
                  </a:cubicBezTo>
                  <a:cubicBezTo>
                    <a:pt x="10869" y="13917"/>
                    <a:pt x="10846" y="13904"/>
                    <a:pt x="10822" y="13904"/>
                  </a:cubicBezTo>
                  <a:close/>
                  <a:moveTo>
                    <a:pt x="5348" y="14431"/>
                  </a:moveTo>
                  <a:cubicBezTo>
                    <a:pt x="5279" y="14431"/>
                    <a:pt x="5255" y="14537"/>
                    <a:pt x="5331" y="14562"/>
                  </a:cubicBezTo>
                  <a:cubicBezTo>
                    <a:pt x="5591" y="14639"/>
                    <a:pt x="5854" y="14700"/>
                    <a:pt x="6121" y="14748"/>
                  </a:cubicBezTo>
                  <a:cubicBezTo>
                    <a:pt x="6125" y="14748"/>
                    <a:pt x="6129" y="14749"/>
                    <a:pt x="6133" y="14749"/>
                  </a:cubicBezTo>
                  <a:lnTo>
                    <a:pt x="6133" y="14749"/>
                  </a:lnTo>
                  <a:cubicBezTo>
                    <a:pt x="6213" y="14747"/>
                    <a:pt x="6224" y="14631"/>
                    <a:pt x="6144" y="14616"/>
                  </a:cubicBezTo>
                  <a:cubicBezTo>
                    <a:pt x="5882" y="14569"/>
                    <a:pt x="5624" y="14508"/>
                    <a:pt x="5368" y="14434"/>
                  </a:cubicBezTo>
                  <a:cubicBezTo>
                    <a:pt x="5361" y="14432"/>
                    <a:pt x="5355" y="14431"/>
                    <a:pt x="5348" y="14431"/>
                  </a:cubicBezTo>
                  <a:close/>
                  <a:moveTo>
                    <a:pt x="6133" y="14749"/>
                  </a:moveTo>
                  <a:cubicBezTo>
                    <a:pt x="6133" y="14749"/>
                    <a:pt x="6133" y="14749"/>
                    <a:pt x="6133" y="14749"/>
                  </a:cubicBezTo>
                  <a:lnTo>
                    <a:pt x="6134" y="14749"/>
                  </a:lnTo>
                  <a:cubicBezTo>
                    <a:pt x="6134" y="14749"/>
                    <a:pt x="6133" y="14749"/>
                    <a:pt x="6133" y="14749"/>
                  </a:cubicBezTo>
                  <a:close/>
                  <a:moveTo>
                    <a:pt x="9324" y="14483"/>
                  </a:moveTo>
                  <a:cubicBezTo>
                    <a:pt x="9318" y="14483"/>
                    <a:pt x="9312" y="14484"/>
                    <a:pt x="9307" y="14485"/>
                  </a:cubicBezTo>
                  <a:cubicBezTo>
                    <a:pt x="9049" y="14554"/>
                    <a:pt x="8789" y="14608"/>
                    <a:pt x="8527" y="14647"/>
                  </a:cubicBezTo>
                  <a:cubicBezTo>
                    <a:pt x="8444" y="14659"/>
                    <a:pt x="8453" y="14781"/>
                    <a:pt x="8536" y="14781"/>
                  </a:cubicBezTo>
                  <a:cubicBezTo>
                    <a:pt x="8539" y="14781"/>
                    <a:pt x="8542" y="14781"/>
                    <a:pt x="8545" y="14780"/>
                  </a:cubicBezTo>
                  <a:cubicBezTo>
                    <a:pt x="8814" y="14740"/>
                    <a:pt x="9079" y="14684"/>
                    <a:pt x="9341" y="14616"/>
                  </a:cubicBezTo>
                  <a:cubicBezTo>
                    <a:pt x="9376" y="14606"/>
                    <a:pt x="9398" y="14569"/>
                    <a:pt x="9388" y="14533"/>
                  </a:cubicBezTo>
                  <a:cubicBezTo>
                    <a:pt x="9381" y="14503"/>
                    <a:pt x="9353" y="14483"/>
                    <a:pt x="9324" y="14483"/>
                  </a:cubicBezTo>
                  <a:close/>
                  <a:moveTo>
                    <a:pt x="6934" y="14712"/>
                  </a:moveTo>
                  <a:cubicBezTo>
                    <a:pt x="6899" y="14712"/>
                    <a:pt x="6868" y="14739"/>
                    <a:pt x="6865" y="14775"/>
                  </a:cubicBezTo>
                  <a:cubicBezTo>
                    <a:pt x="6862" y="14811"/>
                    <a:pt x="6890" y="14843"/>
                    <a:pt x="6927" y="14846"/>
                  </a:cubicBezTo>
                  <a:cubicBezTo>
                    <a:pt x="7094" y="14857"/>
                    <a:pt x="7264" y="14863"/>
                    <a:pt x="7432" y="14863"/>
                  </a:cubicBezTo>
                  <a:cubicBezTo>
                    <a:pt x="7534" y="14863"/>
                    <a:pt x="7637" y="14861"/>
                    <a:pt x="7739" y="14857"/>
                  </a:cubicBezTo>
                  <a:cubicBezTo>
                    <a:pt x="7776" y="14855"/>
                    <a:pt x="7805" y="14824"/>
                    <a:pt x="7803" y="14788"/>
                  </a:cubicBezTo>
                  <a:cubicBezTo>
                    <a:pt x="7802" y="14750"/>
                    <a:pt x="7771" y="14725"/>
                    <a:pt x="7733" y="14723"/>
                  </a:cubicBezTo>
                  <a:cubicBezTo>
                    <a:pt x="7635" y="14727"/>
                    <a:pt x="7536" y="14729"/>
                    <a:pt x="7437" y="14729"/>
                  </a:cubicBezTo>
                  <a:cubicBezTo>
                    <a:pt x="7270" y="14729"/>
                    <a:pt x="7103" y="14723"/>
                    <a:pt x="6936" y="14712"/>
                  </a:cubicBezTo>
                  <a:cubicBezTo>
                    <a:pt x="6935" y="14712"/>
                    <a:pt x="6935" y="14712"/>
                    <a:pt x="6934" y="14712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6"/>
            <p:cNvSpPr/>
            <p:nvPr/>
          </p:nvSpPr>
          <p:spPr>
            <a:xfrm>
              <a:off x="5818550" y="1205600"/>
              <a:ext cx="232725" cy="226225"/>
            </a:xfrm>
            <a:custGeom>
              <a:rect b="b" l="l" r="r" t="t"/>
              <a:pathLst>
                <a:path extrusionOk="0" h="9049" w="9309">
                  <a:moveTo>
                    <a:pt x="4621" y="2233"/>
                  </a:moveTo>
                  <a:cubicBezTo>
                    <a:pt x="5886" y="2233"/>
                    <a:pt x="6914" y="3261"/>
                    <a:pt x="6914" y="4525"/>
                  </a:cubicBezTo>
                  <a:cubicBezTo>
                    <a:pt x="6914" y="5789"/>
                    <a:pt x="5886" y="6818"/>
                    <a:pt x="4621" y="6818"/>
                  </a:cubicBezTo>
                  <a:cubicBezTo>
                    <a:pt x="3357" y="6818"/>
                    <a:pt x="2328" y="5788"/>
                    <a:pt x="2328" y="4525"/>
                  </a:cubicBezTo>
                  <a:cubicBezTo>
                    <a:pt x="2328" y="3261"/>
                    <a:pt x="3357" y="2233"/>
                    <a:pt x="4621" y="2233"/>
                  </a:cubicBezTo>
                  <a:close/>
                  <a:moveTo>
                    <a:pt x="4621" y="2030"/>
                  </a:moveTo>
                  <a:cubicBezTo>
                    <a:pt x="3245" y="2030"/>
                    <a:pt x="2125" y="3148"/>
                    <a:pt x="2125" y="4525"/>
                  </a:cubicBezTo>
                  <a:cubicBezTo>
                    <a:pt x="2125" y="5901"/>
                    <a:pt x="3245" y="7021"/>
                    <a:pt x="4621" y="7021"/>
                  </a:cubicBezTo>
                  <a:cubicBezTo>
                    <a:pt x="5998" y="7021"/>
                    <a:pt x="7117" y="5901"/>
                    <a:pt x="7117" y="4525"/>
                  </a:cubicBezTo>
                  <a:cubicBezTo>
                    <a:pt x="7117" y="3149"/>
                    <a:pt x="5998" y="2030"/>
                    <a:pt x="4621" y="2030"/>
                  </a:cubicBezTo>
                  <a:close/>
                  <a:moveTo>
                    <a:pt x="5517" y="224"/>
                  </a:moveTo>
                  <a:cubicBezTo>
                    <a:pt x="5945" y="316"/>
                    <a:pt x="6329" y="452"/>
                    <a:pt x="6659" y="629"/>
                  </a:cubicBezTo>
                  <a:cubicBezTo>
                    <a:pt x="7017" y="818"/>
                    <a:pt x="7349" y="1054"/>
                    <a:pt x="7646" y="1330"/>
                  </a:cubicBezTo>
                  <a:lnTo>
                    <a:pt x="7075" y="1911"/>
                  </a:lnTo>
                  <a:cubicBezTo>
                    <a:pt x="7036" y="1950"/>
                    <a:pt x="7036" y="2014"/>
                    <a:pt x="7076" y="2054"/>
                  </a:cubicBezTo>
                  <a:cubicBezTo>
                    <a:pt x="7488" y="2461"/>
                    <a:pt x="7794" y="2964"/>
                    <a:pt x="7965" y="3518"/>
                  </a:cubicBezTo>
                  <a:cubicBezTo>
                    <a:pt x="7978" y="3562"/>
                    <a:pt x="8019" y="3590"/>
                    <a:pt x="8062" y="3590"/>
                  </a:cubicBezTo>
                  <a:cubicBezTo>
                    <a:pt x="8072" y="3590"/>
                    <a:pt x="8082" y="3588"/>
                    <a:pt x="8091" y="3586"/>
                  </a:cubicBezTo>
                  <a:lnTo>
                    <a:pt x="8872" y="3346"/>
                  </a:lnTo>
                  <a:cubicBezTo>
                    <a:pt x="9093" y="4130"/>
                    <a:pt x="9093" y="4960"/>
                    <a:pt x="8872" y="5746"/>
                  </a:cubicBezTo>
                  <a:lnTo>
                    <a:pt x="8091" y="5506"/>
                  </a:lnTo>
                  <a:cubicBezTo>
                    <a:pt x="8081" y="5503"/>
                    <a:pt x="8071" y="5501"/>
                    <a:pt x="8061" y="5501"/>
                  </a:cubicBezTo>
                  <a:cubicBezTo>
                    <a:pt x="8045" y="5501"/>
                    <a:pt x="8029" y="5505"/>
                    <a:pt x="8015" y="5513"/>
                  </a:cubicBezTo>
                  <a:cubicBezTo>
                    <a:pt x="7990" y="5526"/>
                    <a:pt x="7972" y="5548"/>
                    <a:pt x="7965" y="5574"/>
                  </a:cubicBezTo>
                  <a:cubicBezTo>
                    <a:pt x="7825" y="6029"/>
                    <a:pt x="7593" y="6450"/>
                    <a:pt x="7284" y="6812"/>
                  </a:cubicBezTo>
                  <a:cubicBezTo>
                    <a:pt x="7248" y="6855"/>
                    <a:pt x="7253" y="6919"/>
                    <a:pt x="7296" y="6954"/>
                  </a:cubicBezTo>
                  <a:lnTo>
                    <a:pt x="7915" y="7483"/>
                  </a:lnTo>
                  <a:cubicBezTo>
                    <a:pt x="7370" y="8092"/>
                    <a:pt x="6658" y="8546"/>
                    <a:pt x="5893" y="8773"/>
                  </a:cubicBezTo>
                  <a:lnTo>
                    <a:pt x="5677" y="7988"/>
                  </a:lnTo>
                  <a:cubicBezTo>
                    <a:pt x="5669" y="7961"/>
                    <a:pt x="5652" y="7940"/>
                    <a:pt x="5629" y="7927"/>
                  </a:cubicBezTo>
                  <a:cubicBezTo>
                    <a:pt x="5613" y="7918"/>
                    <a:pt x="5596" y="7913"/>
                    <a:pt x="5579" y="7913"/>
                  </a:cubicBezTo>
                  <a:cubicBezTo>
                    <a:pt x="5570" y="7913"/>
                    <a:pt x="5561" y="7914"/>
                    <a:pt x="5552" y="7917"/>
                  </a:cubicBezTo>
                  <a:cubicBezTo>
                    <a:pt x="5246" y="8001"/>
                    <a:pt x="4932" y="8043"/>
                    <a:pt x="4618" y="8043"/>
                  </a:cubicBezTo>
                  <a:cubicBezTo>
                    <a:pt x="4356" y="8043"/>
                    <a:pt x="4095" y="8014"/>
                    <a:pt x="3838" y="7955"/>
                  </a:cubicBezTo>
                  <a:cubicBezTo>
                    <a:pt x="3830" y="7954"/>
                    <a:pt x="3823" y="7953"/>
                    <a:pt x="3816" y="7953"/>
                  </a:cubicBezTo>
                  <a:cubicBezTo>
                    <a:pt x="3769" y="7953"/>
                    <a:pt x="3728" y="7985"/>
                    <a:pt x="3717" y="8032"/>
                  </a:cubicBezTo>
                  <a:lnTo>
                    <a:pt x="3537" y="8823"/>
                  </a:lnTo>
                  <a:lnTo>
                    <a:pt x="3319" y="8767"/>
                  </a:lnTo>
                  <a:cubicBezTo>
                    <a:pt x="3237" y="8740"/>
                    <a:pt x="3158" y="8710"/>
                    <a:pt x="3078" y="8681"/>
                  </a:cubicBezTo>
                  <a:lnTo>
                    <a:pt x="3000" y="8652"/>
                  </a:lnTo>
                  <a:cubicBezTo>
                    <a:pt x="2922" y="8624"/>
                    <a:pt x="2846" y="8592"/>
                    <a:pt x="2772" y="8554"/>
                  </a:cubicBezTo>
                  <a:lnTo>
                    <a:pt x="2655" y="8497"/>
                  </a:lnTo>
                  <a:cubicBezTo>
                    <a:pt x="2571" y="8458"/>
                    <a:pt x="2490" y="8416"/>
                    <a:pt x="2412" y="8367"/>
                  </a:cubicBezTo>
                  <a:cubicBezTo>
                    <a:pt x="2081" y="8183"/>
                    <a:pt x="1761" y="7933"/>
                    <a:pt x="1459" y="7623"/>
                  </a:cubicBezTo>
                  <a:lnTo>
                    <a:pt x="2053" y="7072"/>
                  </a:lnTo>
                  <a:cubicBezTo>
                    <a:pt x="2094" y="7034"/>
                    <a:pt x="2096" y="6969"/>
                    <a:pt x="2058" y="6929"/>
                  </a:cubicBezTo>
                  <a:cubicBezTo>
                    <a:pt x="1733" y="6581"/>
                    <a:pt x="1484" y="6169"/>
                    <a:pt x="1326" y="5721"/>
                  </a:cubicBezTo>
                  <a:cubicBezTo>
                    <a:pt x="1311" y="5679"/>
                    <a:pt x="1271" y="5652"/>
                    <a:pt x="1230" y="5652"/>
                  </a:cubicBezTo>
                  <a:cubicBezTo>
                    <a:pt x="1218" y="5652"/>
                    <a:pt x="1207" y="5654"/>
                    <a:pt x="1196" y="5658"/>
                  </a:cubicBezTo>
                  <a:lnTo>
                    <a:pt x="429" y="5932"/>
                  </a:lnTo>
                  <a:lnTo>
                    <a:pt x="407" y="5871"/>
                  </a:lnTo>
                  <a:cubicBezTo>
                    <a:pt x="397" y="5840"/>
                    <a:pt x="389" y="5808"/>
                    <a:pt x="380" y="5776"/>
                  </a:cubicBezTo>
                  <a:cubicBezTo>
                    <a:pt x="376" y="5756"/>
                    <a:pt x="370" y="5734"/>
                    <a:pt x="365" y="5716"/>
                  </a:cubicBezTo>
                  <a:cubicBezTo>
                    <a:pt x="356" y="5678"/>
                    <a:pt x="346" y="5640"/>
                    <a:pt x="336" y="5604"/>
                  </a:cubicBezTo>
                  <a:cubicBezTo>
                    <a:pt x="317" y="5531"/>
                    <a:pt x="300" y="5463"/>
                    <a:pt x="287" y="5398"/>
                  </a:cubicBezTo>
                  <a:lnTo>
                    <a:pt x="236" y="5062"/>
                  </a:lnTo>
                  <a:cubicBezTo>
                    <a:pt x="225" y="4992"/>
                    <a:pt x="220" y="4923"/>
                    <a:pt x="219" y="4853"/>
                  </a:cubicBezTo>
                  <a:cubicBezTo>
                    <a:pt x="217" y="4814"/>
                    <a:pt x="216" y="4775"/>
                    <a:pt x="213" y="4740"/>
                  </a:cubicBezTo>
                  <a:lnTo>
                    <a:pt x="206" y="4571"/>
                  </a:lnTo>
                  <a:cubicBezTo>
                    <a:pt x="204" y="4536"/>
                    <a:pt x="205" y="4501"/>
                    <a:pt x="208" y="4466"/>
                  </a:cubicBezTo>
                  <a:cubicBezTo>
                    <a:pt x="209" y="4448"/>
                    <a:pt x="211" y="4431"/>
                    <a:pt x="211" y="4414"/>
                  </a:cubicBezTo>
                  <a:cubicBezTo>
                    <a:pt x="215" y="4302"/>
                    <a:pt x="220" y="4192"/>
                    <a:pt x="227" y="4089"/>
                  </a:cubicBezTo>
                  <a:lnTo>
                    <a:pt x="243" y="3981"/>
                  </a:lnTo>
                  <a:cubicBezTo>
                    <a:pt x="265" y="3834"/>
                    <a:pt x="287" y="3682"/>
                    <a:pt x="323" y="3536"/>
                  </a:cubicBezTo>
                  <a:lnTo>
                    <a:pt x="1111" y="3741"/>
                  </a:lnTo>
                  <a:cubicBezTo>
                    <a:pt x="1119" y="3742"/>
                    <a:pt x="1127" y="3743"/>
                    <a:pt x="1135" y="3743"/>
                  </a:cubicBezTo>
                  <a:cubicBezTo>
                    <a:pt x="1153" y="3743"/>
                    <a:pt x="1172" y="3739"/>
                    <a:pt x="1188" y="3730"/>
                  </a:cubicBezTo>
                  <a:cubicBezTo>
                    <a:pt x="1212" y="3716"/>
                    <a:pt x="1228" y="3694"/>
                    <a:pt x="1234" y="3667"/>
                  </a:cubicBezTo>
                  <a:cubicBezTo>
                    <a:pt x="1381" y="3105"/>
                    <a:pt x="1664" y="2590"/>
                    <a:pt x="2059" y="2164"/>
                  </a:cubicBezTo>
                  <a:cubicBezTo>
                    <a:pt x="2097" y="2123"/>
                    <a:pt x="2094" y="2059"/>
                    <a:pt x="2053" y="2021"/>
                  </a:cubicBezTo>
                  <a:lnTo>
                    <a:pt x="1459" y="1467"/>
                  </a:lnTo>
                  <a:cubicBezTo>
                    <a:pt x="1764" y="1157"/>
                    <a:pt x="2084" y="908"/>
                    <a:pt x="2418" y="721"/>
                  </a:cubicBezTo>
                  <a:cubicBezTo>
                    <a:pt x="2495" y="674"/>
                    <a:pt x="2574" y="631"/>
                    <a:pt x="2657" y="593"/>
                  </a:cubicBezTo>
                  <a:lnTo>
                    <a:pt x="2771" y="538"/>
                  </a:lnTo>
                  <a:cubicBezTo>
                    <a:pt x="2847" y="500"/>
                    <a:pt x="2924" y="466"/>
                    <a:pt x="3004" y="438"/>
                  </a:cubicBezTo>
                  <a:lnTo>
                    <a:pt x="3076" y="412"/>
                  </a:lnTo>
                  <a:cubicBezTo>
                    <a:pt x="3157" y="382"/>
                    <a:pt x="3237" y="352"/>
                    <a:pt x="3311" y="326"/>
                  </a:cubicBezTo>
                  <a:lnTo>
                    <a:pt x="3537" y="268"/>
                  </a:lnTo>
                  <a:lnTo>
                    <a:pt x="3718" y="1060"/>
                  </a:lnTo>
                  <a:cubicBezTo>
                    <a:pt x="3728" y="1107"/>
                    <a:pt x="3770" y="1139"/>
                    <a:pt x="3817" y="1139"/>
                  </a:cubicBezTo>
                  <a:cubicBezTo>
                    <a:pt x="3824" y="1139"/>
                    <a:pt x="3831" y="1138"/>
                    <a:pt x="3839" y="1136"/>
                  </a:cubicBezTo>
                  <a:cubicBezTo>
                    <a:pt x="4096" y="1078"/>
                    <a:pt x="4359" y="1048"/>
                    <a:pt x="4622" y="1048"/>
                  </a:cubicBezTo>
                  <a:cubicBezTo>
                    <a:pt x="4833" y="1048"/>
                    <a:pt x="5044" y="1067"/>
                    <a:pt x="5253" y="1105"/>
                  </a:cubicBezTo>
                  <a:cubicBezTo>
                    <a:pt x="5259" y="1107"/>
                    <a:pt x="5265" y="1107"/>
                    <a:pt x="5271" y="1107"/>
                  </a:cubicBezTo>
                  <a:cubicBezTo>
                    <a:pt x="5292" y="1107"/>
                    <a:pt x="5312" y="1101"/>
                    <a:pt x="5329" y="1088"/>
                  </a:cubicBezTo>
                  <a:cubicBezTo>
                    <a:pt x="5351" y="1074"/>
                    <a:pt x="5366" y="1050"/>
                    <a:pt x="5371" y="1024"/>
                  </a:cubicBezTo>
                  <a:lnTo>
                    <a:pt x="5517" y="224"/>
                  </a:lnTo>
                  <a:close/>
                  <a:moveTo>
                    <a:pt x="5434" y="1"/>
                  </a:moveTo>
                  <a:cubicBezTo>
                    <a:pt x="5414" y="1"/>
                    <a:pt x="5395" y="7"/>
                    <a:pt x="5379" y="18"/>
                  </a:cubicBezTo>
                  <a:cubicBezTo>
                    <a:pt x="5356" y="34"/>
                    <a:pt x="5341" y="58"/>
                    <a:pt x="5336" y="83"/>
                  </a:cubicBezTo>
                  <a:lnTo>
                    <a:pt x="5190" y="888"/>
                  </a:lnTo>
                  <a:cubicBezTo>
                    <a:pt x="5001" y="859"/>
                    <a:pt x="4811" y="844"/>
                    <a:pt x="4621" y="844"/>
                  </a:cubicBezTo>
                  <a:cubicBezTo>
                    <a:pt x="4377" y="844"/>
                    <a:pt x="4133" y="868"/>
                    <a:pt x="3893" y="916"/>
                  </a:cubicBezTo>
                  <a:lnTo>
                    <a:pt x="3711" y="120"/>
                  </a:lnTo>
                  <a:cubicBezTo>
                    <a:pt x="3705" y="93"/>
                    <a:pt x="3689" y="71"/>
                    <a:pt x="3665" y="57"/>
                  </a:cubicBezTo>
                  <a:cubicBezTo>
                    <a:pt x="3649" y="46"/>
                    <a:pt x="3631" y="41"/>
                    <a:pt x="3613" y="41"/>
                  </a:cubicBezTo>
                  <a:cubicBezTo>
                    <a:pt x="3604" y="41"/>
                    <a:pt x="3596" y="42"/>
                    <a:pt x="3587" y="45"/>
                  </a:cubicBezTo>
                  <a:lnTo>
                    <a:pt x="3253" y="131"/>
                  </a:lnTo>
                  <a:cubicBezTo>
                    <a:pt x="3170" y="160"/>
                    <a:pt x="3088" y="190"/>
                    <a:pt x="3006" y="221"/>
                  </a:cubicBezTo>
                  <a:lnTo>
                    <a:pt x="2937" y="246"/>
                  </a:lnTo>
                  <a:cubicBezTo>
                    <a:pt x="2850" y="276"/>
                    <a:pt x="2765" y="313"/>
                    <a:pt x="2683" y="355"/>
                  </a:cubicBezTo>
                  <a:lnTo>
                    <a:pt x="2568" y="411"/>
                  </a:lnTo>
                  <a:cubicBezTo>
                    <a:pt x="2480" y="450"/>
                    <a:pt x="2395" y="496"/>
                    <a:pt x="2313" y="547"/>
                  </a:cubicBezTo>
                  <a:cubicBezTo>
                    <a:pt x="1941" y="754"/>
                    <a:pt x="1580" y="1042"/>
                    <a:pt x="1241" y="1402"/>
                  </a:cubicBezTo>
                  <a:cubicBezTo>
                    <a:pt x="1203" y="1443"/>
                    <a:pt x="1205" y="1507"/>
                    <a:pt x="1246" y="1546"/>
                  </a:cubicBezTo>
                  <a:lnTo>
                    <a:pt x="1843" y="2100"/>
                  </a:lnTo>
                  <a:cubicBezTo>
                    <a:pt x="1482" y="2510"/>
                    <a:pt x="1216" y="2994"/>
                    <a:pt x="1065" y="3518"/>
                  </a:cubicBezTo>
                  <a:lnTo>
                    <a:pt x="276" y="3313"/>
                  </a:lnTo>
                  <a:cubicBezTo>
                    <a:pt x="268" y="3311"/>
                    <a:pt x="259" y="3310"/>
                    <a:pt x="250" y="3310"/>
                  </a:cubicBezTo>
                  <a:cubicBezTo>
                    <a:pt x="207" y="3310"/>
                    <a:pt x="166" y="3339"/>
                    <a:pt x="154" y="3383"/>
                  </a:cubicBezTo>
                  <a:cubicBezTo>
                    <a:pt x="98" y="3571"/>
                    <a:pt x="69" y="3764"/>
                    <a:pt x="43" y="3951"/>
                  </a:cubicBezTo>
                  <a:lnTo>
                    <a:pt x="26" y="4066"/>
                  </a:lnTo>
                  <a:cubicBezTo>
                    <a:pt x="18" y="4178"/>
                    <a:pt x="13" y="4290"/>
                    <a:pt x="8" y="4405"/>
                  </a:cubicBezTo>
                  <a:cubicBezTo>
                    <a:pt x="7" y="4421"/>
                    <a:pt x="6" y="4436"/>
                    <a:pt x="5" y="4453"/>
                  </a:cubicBezTo>
                  <a:cubicBezTo>
                    <a:pt x="2" y="4495"/>
                    <a:pt x="1" y="4538"/>
                    <a:pt x="3" y="4581"/>
                  </a:cubicBezTo>
                  <a:lnTo>
                    <a:pt x="11" y="4751"/>
                  </a:lnTo>
                  <a:cubicBezTo>
                    <a:pt x="14" y="4787"/>
                    <a:pt x="15" y="4823"/>
                    <a:pt x="17" y="4860"/>
                  </a:cubicBezTo>
                  <a:cubicBezTo>
                    <a:pt x="18" y="4937"/>
                    <a:pt x="24" y="5016"/>
                    <a:pt x="36" y="5094"/>
                  </a:cubicBezTo>
                  <a:lnTo>
                    <a:pt x="87" y="5430"/>
                  </a:lnTo>
                  <a:cubicBezTo>
                    <a:pt x="101" y="5506"/>
                    <a:pt x="121" y="5582"/>
                    <a:pt x="140" y="5653"/>
                  </a:cubicBezTo>
                  <a:cubicBezTo>
                    <a:pt x="149" y="5690"/>
                    <a:pt x="159" y="5726"/>
                    <a:pt x="169" y="5767"/>
                  </a:cubicBezTo>
                  <a:cubicBezTo>
                    <a:pt x="174" y="5786"/>
                    <a:pt x="180" y="5806"/>
                    <a:pt x="185" y="5827"/>
                  </a:cubicBezTo>
                  <a:cubicBezTo>
                    <a:pt x="194" y="5862"/>
                    <a:pt x="203" y="5897"/>
                    <a:pt x="214" y="5936"/>
                  </a:cubicBezTo>
                  <a:lnTo>
                    <a:pt x="272" y="6095"/>
                  </a:lnTo>
                  <a:cubicBezTo>
                    <a:pt x="286" y="6136"/>
                    <a:pt x="325" y="6161"/>
                    <a:pt x="367" y="6161"/>
                  </a:cubicBezTo>
                  <a:cubicBezTo>
                    <a:pt x="378" y="6161"/>
                    <a:pt x="390" y="6159"/>
                    <a:pt x="401" y="6155"/>
                  </a:cubicBezTo>
                  <a:lnTo>
                    <a:pt x="1169" y="5882"/>
                  </a:lnTo>
                  <a:cubicBezTo>
                    <a:pt x="1326" y="6288"/>
                    <a:pt x="1553" y="6664"/>
                    <a:pt x="1843" y="6990"/>
                  </a:cubicBezTo>
                  <a:lnTo>
                    <a:pt x="1246" y="7546"/>
                  </a:lnTo>
                  <a:cubicBezTo>
                    <a:pt x="1226" y="7564"/>
                    <a:pt x="1215" y="7590"/>
                    <a:pt x="1214" y="7617"/>
                  </a:cubicBezTo>
                  <a:cubicBezTo>
                    <a:pt x="1213" y="7643"/>
                    <a:pt x="1222" y="7669"/>
                    <a:pt x="1241" y="7689"/>
                  </a:cubicBezTo>
                  <a:cubicBezTo>
                    <a:pt x="1578" y="8048"/>
                    <a:pt x="1939" y="8335"/>
                    <a:pt x="2308" y="8541"/>
                  </a:cubicBezTo>
                  <a:cubicBezTo>
                    <a:pt x="2391" y="8593"/>
                    <a:pt x="2478" y="8639"/>
                    <a:pt x="2566" y="8680"/>
                  </a:cubicBezTo>
                  <a:lnTo>
                    <a:pt x="2685" y="8737"/>
                  </a:lnTo>
                  <a:cubicBezTo>
                    <a:pt x="2765" y="8778"/>
                    <a:pt x="2849" y="8813"/>
                    <a:pt x="2934" y="8844"/>
                  </a:cubicBezTo>
                  <a:lnTo>
                    <a:pt x="3009" y="8871"/>
                  </a:lnTo>
                  <a:cubicBezTo>
                    <a:pt x="3089" y="8901"/>
                    <a:pt x="3171" y="8931"/>
                    <a:pt x="3261" y="8961"/>
                  </a:cubicBezTo>
                  <a:lnTo>
                    <a:pt x="3587" y="9046"/>
                  </a:lnTo>
                  <a:cubicBezTo>
                    <a:pt x="3595" y="9048"/>
                    <a:pt x="3603" y="9049"/>
                    <a:pt x="3612" y="9049"/>
                  </a:cubicBezTo>
                  <a:lnTo>
                    <a:pt x="3611" y="9047"/>
                  </a:lnTo>
                  <a:cubicBezTo>
                    <a:pt x="3659" y="9047"/>
                    <a:pt x="3701" y="9014"/>
                    <a:pt x="3711" y="8968"/>
                  </a:cubicBezTo>
                  <a:lnTo>
                    <a:pt x="3893" y="8173"/>
                  </a:lnTo>
                  <a:cubicBezTo>
                    <a:pt x="4133" y="8221"/>
                    <a:pt x="4376" y="8244"/>
                    <a:pt x="4619" y="8244"/>
                  </a:cubicBezTo>
                  <a:cubicBezTo>
                    <a:pt x="4918" y="8244"/>
                    <a:pt x="5216" y="8209"/>
                    <a:pt x="5508" y="8137"/>
                  </a:cubicBezTo>
                  <a:lnTo>
                    <a:pt x="5725" y="8924"/>
                  </a:lnTo>
                  <a:cubicBezTo>
                    <a:pt x="5737" y="8969"/>
                    <a:pt x="5778" y="8999"/>
                    <a:pt x="5822" y="8999"/>
                  </a:cubicBezTo>
                  <a:cubicBezTo>
                    <a:pt x="5831" y="8999"/>
                    <a:pt x="5840" y="8998"/>
                    <a:pt x="5849" y="8995"/>
                  </a:cubicBezTo>
                  <a:cubicBezTo>
                    <a:pt x="6722" y="8759"/>
                    <a:pt x="7535" y="8241"/>
                    <a:pt x="8137" y="7537"/>
                  </a:cubicBezTo>
                  <a:cubicBezTo>
                    <a:pt x="8173" y="7494"/>
                    <a:pt x="8168" y="7431"/>
                    <a:pt x="8125" y="7394"/>
                  </a:cubicBezTo>
                  <a:lnTo>
                    <a:pt x="7503" y="6864"/>
                  </a:lnTo>
                  <a:cubicBezTo>
                    <a:pt x="7777" y="6526"/>
                    <a:pt x="7989" y="6141"/>
                    <a:pt x="8127" y="5728"/>
                  </a:cubicBezTo>
                  <a:lnTo>
                    <a:pt x="8911" y="5968"/>
                  </a:lnTo>
                  <a:cubicBezTo>
                    <a:pt x="8920" y="5971"/>
                    <a:pt x="8930" y="5973"/>
                    <a:pt x="8940" y="5973"/>
                  </a:cubicBezTo>
                  <a:cubicBezTo>
                    <a:pt x="8983" y="5973"/>
                    <a:pt x="9024" y="5945"/>
                    <a:pt x="9037" y="5900"/>
                  </a:cubicBezTo>
                  <a:cubicBezTo>
                    <a:pt x="9308" y="5016"/>
                    <a:pt x="9308" y="4072"/>
                    <a:pt x="9037" y="3188"/>
                  </a:cubicBezTo>
                  <a:cubicBezTo>
                    <a:pt x="9024" y="3144"/>
                    <a:pt x="8983" y="3116"/>
                    <a:pt x="8940" y="3116"/>
                  </a:cubicBezTo>
                  <a:cubicBezTo>
                    <a:pt x="8930" y="3116"/>
                    <a:pt x="8920" y="3117"/>
                    <a:pt x="8911" y="3120"/>
                  </a:cubicBezTo>
                  <a:lnTo>
                    <a:pt x="8127" y="3361"/>
                  </a:lnTo>
                  <a:cubicBezTo>
                    <a:pt x="7953" y="2844"/>
                    <a:pt x="7667" y="2373"/>
                    <a:pt x="7289" y="1979"/>
                  </a:cubicBezTo>
                  <a:lnTo>
                    <a:pt x="7863" y="1398"/>
                  </a:lnTo>
                  <a:cubicBezTo>
                    <a:pt x="7902" y="1357"/>
                    <a:pt x="7902" y="1293"/>
                    <a:pt x="7862" y="1253"/>
                  </a:cubicBezTo>
                  <a:cubicBezTo>
                    <a:pt x="7533" y="933"/>
                    <a:pt x="7160" y="662"/>
                    <a:pt x="6753" y="448"/>
                  </a:cubicBezTo>
                  <a:cubicBezTo>
                    <a:pt x="6382" y="248"/>
                    <a:pt x="5944" y="98"/>
                    <a:pt x="5455" y="3"/>
                  </a:cubicBezTo>
                  <a:cubicBezTo>
                    <a:pt x="5448" y="1"/>
                    <a:pt x="5441" y="1"/>
                    <a:pt x="5434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6"/>
            <p:cNvSpPr/>
            <p:nvPr/>
          </p:nvSpPr>
          <p:spPr>
            <a:xfrm>
              <a:off x="5145475" y="288150"/>
              <a:ext cx="135700" cy="88325"/>
            </a:xfrm>
            <a:custGeom>
              <a:rect b="b" l="l" r="r" t="t"/>
              <a:pathLst>
                <a:path extrusionOk="0" h="3533" w="5428">
                  <a:moveTo>
                    <a:pt x="4195" y="0"/>
                  </a:moveTo>
                  <a:lnTo>
                    <a:pt x="1" y="3533"/>
                  </a:lnTo>
                  <a:lnTo>
                    <a:pt x="1" y="3533"/>
                  </a:lnTo>
                  <a:lnTo>
                    <a:pt x="5427" y="3368"/>
                  </a:lnTo>
                  <a:cubicBezTo>
                    <a:pt x="5418" y="2768"/>
                    <a:pt x="5310" y="2173"/>
                    <a:pt x="5106" y="1608"/>
                  </a:cubicBezTo>
                  <a:cubicBezTo>
                    <a:pt x="4896" y="1024"/>
                    <a:pt x="4588" y="480"/>
                    <a:pt x="4195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6"/>
            <p:cNvSpPr/>
            <p:nvPr/>
          </p:nvSpPr>
          <p:spPr>
            <a:xfrm>
              <a:off x="4990950" y="246200"/>
              <a:ext cx="291125" cy="264750"/>
            </a:xfrm>
            <a:custGeom>
              <a:rect b="b" l="l" r="r" t="t"/>
              <a:pathLst>
                <a:path extrusionOk="0" h="10590" w="11645">
                  <a:moveTo>
                    <a:pt x="4307" y="0"/>
                  </a:moveTo>
                  <a:cubicBezTo>
                    <a:pt x="1472" y="1020"/>
                    <a:pt x="0" y="4143"/>
                    <a:pt x="1020" y="6978"/>
                  </a:cubicBezTo>
                  <a:cubicBezTo>
                    <a:pt x="1821" y="9204"/>
                    <a:pt x="3918" y="10590"/>
                    <a:pt x="6154" y="10590"/>
                  </a:cubicBezTo>
                  <a:cubicBezTo>
                    <a:pt x="6766" y="10590"/>
                    <a:pt x="7389" y="10486"/>
                    <a:pt x="7999" y="10267"/>
                  </a:cubicBezTo>
                  <a:cubicBezTo>
                    <a:pt x="10253" y="9456"/>
                    <a:pt x="11645" y="7314"/>
                    <a:pt x="11608" y="5046"/>
                  </a:cubicBezTo>
                  <a:lnTo>
                    <a:pt x="11608" y="5046"/>
                  </a:lnTo>
                  <a:lnTo>
                    <a:pt x="6181" y="5211"/>
                  </a:lnTo>
                  <a:lnTo>
                    <a:pt x="4307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6"/>
            <p:cNvSpPr/>
            <p:nvPr/>
          </p:nvSpPr>
          <p:spPr>
            <a:xfrm>
              <a:off x="5098600" y="238100"/>
              <a:ext cx="151750" cy="138375"/>
            </a:xfrm>
            <a:custGeom>
              <a:rect b="b" l="l" r="r" t="t"/>
              <a:pathLst>
                <a:path extrusionOk="0" h="5535" w="6070">
                  <a:moveTo>
                    <a:pt x="1847" y="1"/>
                  </a:moveTo>
                  <a:cubicBezTo>
                    <a:pt x="1234" y="1"/>
                    <a:pt x="611" y="105"/>
                    <a:pt x="1" y="324"/>
                  </a:cubicBezTo>
                  <a:lnTo>
                    <a:pt x="1875" y="5535"/>
                  </a:lnTo>
                  <a:lnTo>
                    <a:pt x="6069" y="2002"/>
                  </a:lnTo>
                  <a:cubicBezTo>
                    <a:pt x="5036" y="739"/>
                    <a:pt x="3479" y="1"/>
                    <a:pt x="1847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6"/>
            <p:cNvSpPr/>
            <p:nvPr/>
          </p:nvSpPr>
          <p:spPr>
            <a:xfrm>
              <a:off x="5015350" y="270125"/>
              <a:ext cx="58375" cy="178875"/>
            </a:xfrm>
            <a:custGeom>
              <a:rect b="b" l="l" r="r" t="t"/>
              <a:pathLst>
                <a:path extrusionOk="0" h="7155" w="2335">
                  <a:moveTo>
                    <a:pt x="2237" y="0"/>
                  </a:moveTo>
                  <a:cubicBezTo>
                    <a:pt x="2224" y="0"/>
                    <a:pt x="2211" y="4"/>
                    <a:pt x="2198" y="13"/>
                  </a:cubicBezTo>
                  <a:cubicBezTo>
                    <a:pt x="1374" y="605"/>
                    <a:pt x="739" y="1449"/>
                    <a:pt x="391" y="2402"/>
                  </a:cubicBezTo>
                  <a:cubicBezTo>
                    <a:pt x="28" y="3399"/>
                    <a:pt x="1" y="4491"/>
                    <a:pt x="292" y="5508"/>
                  </a:cubicBezTo>
                  <a:cubicBezTo>
                    <a:pt x="459" y="6092"/>
                    <a:pt x="729" y="6640"/>
                    <a:pt x="1091" y="7128"/>
                  </a:cubicBezTo>
                  <a:cubicBezTo>
                    <a:pt x="1105" y="7146"/>
                    <a:pt x="1123" y="7154"/>
                    <a:pt x="1142" y="7154"/>
                  </a:cubicBezTo>
                  <a:cubicBezTo>
                    <a:pt x="1190" y="7154"/>
                    <a:pt x="1237" y="7099"/>
                    <a:pt x="1199" y="7048"/>
                  </a:cubicBezTo>
                  <a:cubicBezTo>
                    <a:pt x="572" y="6203"/>
                    <a:pt x="230" y="5164"/>
                    <a:pt x="224" y="4112"/>
                  </a:cubicBezTo>
                  <a:cubicBezTo>
                    <a:pt x="219" y="3110"/>
                    <a:pt x="542" y="2118"/>
                    <a:pt x="1117" y="1299"/>
                  </a:cubicBezTo>
                  <a:cubicBezTo>
                    <a:pt x="1435" y="843"/>
                    <a:pt x="1827" y="446"/>
                    <a:pt x="2277" y="122"/>
                  </a:cubicBezTo>
                  <a:cubicBezTo>
                    <a:pt x="2335" y="80"/>
                    <a:pt x="2293" y="0"/>
                    <a:pt x="223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6"/>
            <p:cNvSpPr/>
            <p:nvPr/>
          </p:nvSpPr>
          <p:spPr>
            <a:xfrm>
              <a:off x="4756250" y="436325"/>
              <a:ext cx="351075" cy="253225"/>
            </a:xfrm>
            <a:custGeom>
              <a:rect b="b" l="l" r="r" t="t"/>
              <a:pathLst>
                <a:path extrusionOk="0" h="10129" w="14043">
                  <a:moveTo>
                    <a:pt x="2211" y="0"/>
                  </a:moveTo>
                  <a:cubicBezTo>
                    <a:pt x="1411" y="0"/>
                    <a:pt x="713" y="601"/>
                    <a:pt x="613" y="1413"/>
                  </a:cubicBezTo>
                  <a:lnTo>
                    <a:pt x="109" y="5501"/>
                  </a:lnTo>
                  <a:cubicBezTo>
                    <a:pt x="0" y="6380"/>
                    <a:pt x="631" y="7187"/>
                    <a:pt x="1509" y="7295"/>
                  </a:cubicBezTo>
                  <a:lnTo>
                    <a:pt x="6000" y="7849"/>
                  </a:lnTo>
                  <a:lnTo>
                    <a:pt x="8661" y="10128"/>
                  </a:lnTo>
                  <a:lnTo>
                    <a:pt x="8462" y="8153"/>
                  </a:lnTo>
                  <a:lnTo>
                    <a:pt x="11636" y="8545"/>
                  </a:lnTo>
                  <a:cubicBezTo>
                    <a:pt x="11702" y="8553"/>
                    <a:pt x="11768" y="8557"/>
                    <a:pt x="11833" y="8557"/>
                  </a:cubicBezTo>
                  <a:cubicBezTo>
                    <a:pt x="12632" y="8557"/>
                    <a:pt x="13330" y="7957"/>
                    <a:pt x="13430" y="7144"/>
                  </a:cubicBezTo>
                  <a:lnTo>
                    <a:pt x="13934" y="3056"/>
                  </a:lnTo>
                  <a:cubicBezTo>
                    <a:pt x="14043" y="2178"/>
                    <a:pt x="13412" y="1370"/>
                    <a:pt x="12535" y="1262"/>
                  </a:cubicBezTo>
                  <a:lnTo>
                    <a:pt x="2407" y="13"/>
                  </a:lnTo>
                  <a:cubicBezTo>
                    <a:pt x="2341" y="4"/>
                    <a:pt x="2275" y="0"/>
                    <a:pt x="2211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6"/>
            <p:cNvSpPr/>
            <p:nvPr/>
          </p:nvSpPr>
          <p:spPr>
            <a:xfrm>
              <a:off x="4809050" y="478400"/>
              <a:ext cx="262625" cy="41025"/>
            </a:xfrm>
            <a:custGeom>
              <a:rect b="b" l="l" r="r" t="t"/>
              <a:pathLst>
                <a:path extrusionOk="0" h="1641" w="10505">
                  <a:moveTo>
                    <a:pt x="211" y="0"/>
                  </a:moveTo>
                  <a:cubicBezTo>
                    <a:pt x="111" y="0"/>
                    <a:pt x="26" y="74"/>
                    <a:pt x="14" y="175"/>
                  </a:cubicBezTo>
                  <a:cubicBezTo>
                    <a:pt x="1" y="279"/>
                    <a:pt x="72" y="376"/>
                    <a:pt x="177" y="394"/>
                  </a:cubicBezTo>
                  <a:lnTo>
                    <a:pt x="10269" y="1639"/>
                  </a:lnTo>
                  <a:cubicBezTo>
                    <a:pt x="10277" y="1640"/>
                    <a:pt x="10285" y="1640"/>
                    <a:pt x="10292" y="1640"/>
                  </a:cubicBezTo>
                  <a:cubicBezTo>
                    <a:pt x="10391" y="1640"/>
                    <a:pt x="10477" y="1567"/>
                    <a:pt x="10491" y="1466"/>
                  </a:cubicBezTo>
                  <a:cubicBezTo>
                    <a:pt x="10504" y="1357"/>
                    <a:pt x="10427" y="1257"/>
                    <a:pt x="10317" y="1244"/>
                  </a:cubicBezTo>
                  <a:lnTo>
                    <a:pt x="226" y="1"/>
                  </a:lnTo>
                  <a:cubicBezTo>
                    <a:pt x="220" y="0"/>
                    <a:pt x="215" y="0"/>
                    <a:pt x="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6"/>
            <p:cNvSpPr/>
            <p:nvPr/>
          </p:nvSpPr>
          <p:spPr>
            <a:xfrm>
              <a:off x="4804425" y="516075"/>
              <a:ext cx="262600" cy="41050"/>
            </a:xfrm>
            <a:custGeom>
              <a:rect b="b" l="l" r="r" t="t"/>
              <a:pathLst>
                <a:path extrusionOk="0" h="1642" w="10504">
                  <a:moveTo>
                    <a:pt x="211" y="0"/>
                  </a:moveTo>
                  <a:cubicBezTo>
                    <a:pt x="112" y="0"/>
                    <a:pt x="26" y="75"/>
                    <a:pt x="14" y="176"/>
                  </a:cubicBezTo>
                  <a:cubicBezTo>
                    <a:pt x="1" y="280"/>
                    <a:pt x="73" y="376"/>
                    <a:pt x="176" y="395"/>
                  </a:cubicBezTo>
                  <a:lnTo>
                    <a:pt x="10268" y="1640"/>
                  </a:lnTo>
                  <a:cubicBezTo>
                    <a:pt x="10276" y="1641"/>
                    <a:pt x="10284" y="1641"/>
                    <a:pt x="10292" y="1641"/>
                  </a:cubicBezTo>
                  <a:cubicBezTo>
                    <a:pt x="10390" y="1641"/>
                    <a:pt x="10477" y="1568"/>
                    <a:pt x="10490" y="1467"/>
                  </a:cubicBezTo>
                  <a:cubicBezTo>
                    <a:pt x="10503" y="1358"/>
                    <a:pt x="10426" y="1258"/>
                    <a:pt x="10316" y="1245"/>
                  </a:cubicBezTo>
                  <a:lnTo>
                    <a:pt x="225" y="1"/>
                  </a:lnTo>
                  <a:cubicBezTo>
                    <a:pt x="220" y="0"/>
                    <a:pt x="216" y="0"/>
                    <a:pt x="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6"/>
            <p:cNvSpPr/>
            <p:nvPr/>
          </p:nvSpPr>
          <p:spPr>
            <a:xfrm>
              <a:off x="4799125" y="559100"/>
              <a:ext cx="162775" cy="28725"/>
            </a:xfrm>
            <a:custGeom>
              <a:rect b="b" l="l" r="r" t="t"/>
              <a:pathLst>
                <a:path extrusionOk="0" h="1149" w="6511">
                  <a:moveTo>
                    <a:pt x="210" y="1"/>
                  </a:moveTo>
                  <a:cubicBezTo>
                    <a:pt x="111" y="1"/>
                    <a:pt x="25" y="75"/>
                    <a:pt x="13" y="175"/>
                  </a:cubicBezTo>
                  <a:cubicBezTo>
                    <a:pt x="0" y="280"/>
                    <a:pt x="72" y="377"/>
                    <a:pt x="176" y="395"/>
                  </a:cubicBezTo>
                  <a:lnTo>
                    <a:pt x="6274" y="1147"/>
                  </a:lnTo>
                  <a:cubicBezTo>
                    <a:pt x="6282" y="1148"/>
                    <a:pt x="6291" y="1148"/>
                    <a:pt x="6299" y="1148"/>
                  </a:cubicBezTo>
                  <a:cubicBezTo>
                    <a:pt x="6398" y="1148"/>
                    <a:pt x="6484" y="1074"/>
                    <a:pt x="6496" y="975"/>
                  </a:cubicBezTo>
                  <a:cubicBezTo>
                    <a:pt x="6510" y="865"/>
                    <a:pt x="6432" y="766"/>
                    <a:pt x="6322" y="753"/>
                  </a:cubicBezTo>
                  <a:lnTo>
                    <a:pt x="225" y="1"/>
                  </a:lnTo>
                  <a:cubicBezTo>
                    <a:pt x="220" y="1"/>
                    <a:pt x="215" y="1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6"/>
            <p:cNvSpPr/>
            <p:nvPr/>
          </p:nvSpPr>
          <p:spPr>
            <a:xfrm>
              <a:off x="4780750" y="442800"/>
              <a:ext cx="38125" cy="28850"/>
            </a:xfrm>
            <a:custGeom>
              <a:rect b="b" l="l" r="r" t="t"/>
              <a:pathLst>
                <a:path extrusionOk="0" h="1154" w="1525">
                  <a:moveTo>
                    <a:pt x="1438" y="0"/>
                  </a:moveTo>
                  <a:cubicBezTo>
                    <a:pt x="778" y="1"/>
                    <a:pt x="198" y="438"/>
                    <a:pt x="15" y="1071"/>
                  </a:cubicBezTo>
                  <a:cubicBezTo>
                    <a:pt x="0" y="1121"/>
                    <a:pt x="42" y="1154"/>
                    <a:pt x="82" y="1154"/>
                  </a:cubicBezTo>
                  <a:cubicBezTo>
                    <a:pt x="108" y="1154"/>
                    <a:pt x="133" y="1140"/>
                    <a:pt x="143" y="1108"/>
                  </a:cubicBezTo>
                  <a:cubicBezTo>
                    <a:pt x="310" y="532"/>
                    <a:pt x="837" y="135"/>
                    <a:pt x="1436" y="134"/>
                  </a:cubicBezTo>
                  <a:cubicBezTo>
                    <a:pt x="1523" y="134"/>
                    <a:pt x="1525" y="0"/>
                    <a:pt x="143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6"/>
            <p:cNvSpPr/>
            <p:nvPr/>
          </p:nvSpPr>
          <p:spPr>
            <a:xfrm>
              <a:off x="4766400" y="542625"/>
              <a:ext cx="6575" cy="37175"/>
            </a:xfrm>
            <a:custGeom>
              <a:rect b="b" l="l" r="r" t="t"/>
              <a:pathLst>
                <a:path extrusionOk="0" h="1487" w="263">
                  <a:moveTo>
                    <a:pt x="197" y="0"/>
                  </a:moveTo>
                  <a:cubicBezTo>
                    <a:pt x="163" y="0"/>
                    <a:pt x="128" y="22"/>
                    <a:pt x="124" y="64"/>
                  </a:cubicBezTo>
                  <a:cubicBezTo>
                    <a:pt x="85" y="516"/>
                    <a:pt x="44" y="969"/>
                    <a:pt x="4" y="1421"/>
                  </a:cubicBezTo>
                  <a:cubicBezTo>
                    <a:pt x="0" y="1464"/>
                    <a:pt x="32" y="1486"/>
                    <a:pt x="66" y="1486"/>
                  </a:cubicBezTo>
                  <a:cubicBezTo>
                    <a:pt x="99" y="1486"/>
                    <a:pt x="134" y="1465"/>
                    <a:pt x="138" y="1423"/>
                  </a:cubicBezTo>
                  <a:cubicBezTo>
                    <a:pt x="178" y="970"/>
                    <a:pt x="218" y="518"/>
                    <a:pt x="259" y="66"/>
                  </a:cubicBezTo>
                  <a:cubicBezTo>
                    <a:pt x="263" y="22"/>
                    <a:pt x="230" y="0"/>
                    <a:pt x="19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>
              <a:off x="4706625" y="853700"/>
              <a:ext cx="810325" cy="55325"/>
            </a:xfrm>
            <a:custGeom>
              <a:rect b="b" l="l" r="r" t="t"/>
              <a:pathLst>
                <a:path extrusionOk="0" h="2213" w="32413">
                  <a:moveTo>
                    <a:pt x="0" y="0"/>
                  </a:moveTo>
                  <a:lnTo>
                    <a:pt x="1" y="1"/>
                  </a:lnTo>
                  <a:cubicBezTo>
                    <a:pt x="82" y="68"/>
                    <a:pt x="2723" y="2213"/>
                    <a:pt x="16206" y="2213"/>
                  </a:cubicBezTo>
                  <a:cubicBezTo>
                    <a:pt x="29688" y="2213"/>
                    <a:pt x="32331" y="68"/>
                    <a:pt x="32412" y="1"/>
                  </a:cubicBezTo>
                  <a:lnTo>
                    <a:pt x="32413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6"/>
            <p:cNvSpPr/>
            <p:nvPr/>
          </p:nvSpPr>
          <p:spPr>
            <a:xfrm>
              <a:off x="4760600" y="647775"/>
              <a:ext cx="420600" cy="377700"/>
            </a:xfrm>
            <a:custGeom>
              <a:rect b="b" l="l" r="r" t="t"/>
              <a:pathLst>
                <a:path extrusionOk="0" h="15108" w="16824">
                  <a:moveTo>
                    <a:pt x="2613" y="0"/>
                  </a:moveTo>
                  <a:lnTo>
                    <a:pt x="0" y="1374"/>
                  </a:lnTo>
                  <a:lnTo>
                    <a:pt x="5262" y="11370"/>
                  </a:lnTo>
                  <a:lnTo>
                    <a:pt x="9599" y="8393"/>
                  </a:lnTo>
                  <a:lnTo>
                    <a:pt x="14428" y="15108"/>
                  </a:lnTo>
                  <a:lnTo>
                    <a:pt x="16824" y="13385"/>
                  </a:lnTo>
                  <a:lnTo>
                    <a:pt x="10309" y="4326"/>
                  </a:lnTo>
                  <a:lnTo>
                    <a:pt x="6328" y="7059"/>
                  </a:lnTo>
                  <a:lnTo>
                    <a:pt x="2613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>
              <a:off x="4713375" y="529075"/>
              <a:ext cx="188850" cy="213200"/>
            </a:xfrm>
            <a:custGeom>
              <a:rect b="b" l="l" r="r" t="t"/>
              <a:pathLst>
                <a:path extrusionOk="0" h="8528" w="7554">
                  <a:moveTo>
                    <a:pt x="335" y="1"/>
                  </a:moveTo>
                  <a:lnTo>
                    <a:pt x="1" y="8528"/>
                  </a:lnTo>
                  <a:lnTo>
                    <a:pt x="7554" y="4552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6"/>
            <p:cNvSpPr/>
            <p:nvPr/>
          </p:nvSpPr>
          <p:spPr>
            <a:xfrm>
              <a:off x="4739800" y="550075"/>
              <a:ext cx="144325" cy="90025"/>
            </a:xfrm>
            <a:custGeom>
              <a:rect b="b" l="l" r="r" t="t"/>
              <a:pathLst>
                <a:path extrusionOk="0" h="3601" w="5773">
                  <a:moveTo>
                    <a:pt x="108" y="0"/>
                  </a:moveTo>
                  <a:cubicBezTo>
                    <a:pt x="48" y="0"/>
                    <a:pt x="0" y="78"/>
                    <a:pt x="61" y="115"/>
                  </a:cubicBezTo>
                  <a:lnTo>
                    <a:pt x="4406" y="2827"/>
                  </a:lnTo>
                  <a:lnTo>
                    <a:pt x="5627" y="3589"/>
                  </a:lnTo>
                  <a:cubicBezTo>
                    <a:pt x="5639" y="3597"/>
                    <a:pt x="5652" y="3600"/>
                    <a:pt x="5664" y="3600"/>
                  </a:cubicBezTo>
                  <a:cubicBezTo>
                    <a:pt x="5724" y="3600"/>
                    <a:pt x="5772" y="3523"/>
                    <a:pt x="5712" y="3485"/>
                  </a:cubicBezTo>
                  <a:lnTo>
                    <a:pt x="1367" y="774"/>
                  </a:lnTo>
                  <a:lnTo>
                    <a:pt x="146" y="11"/>
                  </a:lnTo>
                  <a:cubicBezTo>
                    <a:pt x="133" y="4"/>
                    <a:pt x="120" y="0"/>
                    <a:pt x="10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6"/>
            <p:cNvSpPr/>
            <p:nvPr/>
          </p:nvSpPr>
          <p:spPr>
            <a:xfrm>
              <a:off x="4839200" y="688325"/>
              <a:ext cx="72050" cy="137150"/>
            </a:xfrm>
            <a:custGeom>
              <a:rect b="b" l="l" r="r" t="t"/>
              <a:pathLst>
                <a:path extrusionOk="0" h="5486" w="2882">
                  <a:moveTo>
                    <a:pt x="88" y="0"/>
                  </a:moveTo>
                  <a:cubicBezTo>
                    <a:pt x="44" y="0"/>
                    <a:pt x="1" y="38"/>
                    <a:pt x="26" y="88"/>
                  </a:cubicBezTo>
                  <a:cubicBezTo>
                    <a:pt x="727" y="1477"/>
                    <a:pt x="1428" y="2866"/>
                    <a:pt x="2130" y="4256"/>
                  </a:cubicBezTo>
                  <a:lnTo>
                    <a:pt x="2731" y="5447"/>
                  </a:lnTo>
                  <a:cubicBezTo>
                    <a:pt x="2745" y="5474"/>
                    <a:pt x="2770" y="5486"/>
                    <a:pt x="2794" y="5486"/>
                  </a:cubicBezTo>
                  <a:cubicBezTo>
                    <a:pt x="2838" y="5486"/>
                    <a:pt x="2881" y="5448"/>
                    <a:pt x="2856" y="5398"/>
                  </a:cubicBezTo>
                  <a:lnTo>
                    <a:pt x="752" y="1230"/>
                  </a:lnTo>
                  <a:lnTo>
                    <a:pt x="151" y="39"/>
                  </a:lnTo>
                  <a:cubicBezTo>
                    <a:pt x="137" y="12"/>
                    <a:pt x="112" y="0"/>
                    <a:pt x="8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6"/>
            <p:cNvSpPr/>
            <p:nvPr/>
          </p:nvSpPr>
          <p:spPr>
            <a:xfrm>
              <a:off x="4706650" y="853700"/>
              <a:ext cx="810275" cy="817200"/>
            </a:xfrm>
            <a:custGeom>
              <a:rect b="b" l="l" r="r" t="t"/>
              <a:pathLst>
                <a:path extrusionOk="0" h="32688" w="32411">
                  <a:moveTo>
                    <a:pt x="0" y="1"/>
                  </a:moveTo>
                  <a:lnTo>
                    <a:pt x="12987" y="20160"/>
                  </a:lnTo>
                  <a:lnTo>
                    <a:pt x="12987" y="32688"/>
                  </a:lnTo>
                  <a:lnTo>
                    <a:pt x="19423" y="30006"/>
                  </a:lnTo>
                  <a:lnTo>
                    <a:pt x="19423" y="20160"/>
                  </a:lnTo>
                  <a:lnTo>
                    <a:pt x="32411" y="1"/>
                  </a:lnTo>
                  <a:lnTo>
                    <a:pt x="32411" y="1"/>
                  </a:lnTo>
                  <a:cubicBezTo>
                    <a:pt x="32330" y="68"/>
                    <a:pt x="29686" y="2213"/>
                    <a:pt x="16205" y="2213"/>
                  </a:cubicBezTo>
                  <a:cubicBezTo>
                    <a:pt x="2724" y="2213"/>
                    <a:pt x="81" y="68"/>
                    <a:pt x="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6"/>
            <p:cNvSpPr/>
            <p:nvPr/>
          </p:nvSpPr>
          <p:spPr>
            <a:xfrm>
              <a:off x="5182975" y="922950"/>
              <a:ext cx="272750" cy="416900"/>
            </a:xfrm>
            <a:custGeom>
              <a:rect b="b" l="l" r="r" t="t"/>
              <a:pathLst>
                <a:path extrusionOk="0" h="16676" w="10910">
                  <a:moveTo>
                    <a:pt x="10817" y="1"/>
                  </a:moveTo>
                  <a:cubicBezTo>
                    <a:pt x="10800" y="1"/>
                    <a:pt x="10784" y="9"/>
                    <a:pt x="10771" y="28"/>
                  </a:cubicBezTo>
                  <a:cubicBezTo>
                    <a:pt x="10071" y="1107"/>
                    <a:pt x="9372" y="2184"/>
                    <a:pt x="8671" y="3262"/>
                  </a:cubicBezTo>
                  <a:lnTo>
                    <a:pt x="6580" y="6482"/>
                  </a:lnTo>
                  <a:lnTo>
                    <a:pt x="4490" y="9702"/>
                  </a:lnTo>
                  <a:lnTo>
                    <a:pt x="2390" y="12936"/>
                  </a:lnTo>
                  <a:cubicBezTo>
                    <a:pt x="1690" y="14014"/>
                    <a:pt x="991" y="15091"/>
                    <a:pt x="290" y="16170"/>
                  </a:cubicBezTo>
                  <a:cubicBezTo>
                    <a:pt x="205" y="16301"/>
                    <a:pt x="120" y="16432"/>
                    <a:pt x="34" y="16564"/>
                  </a:cubicBezTo>
                  <a:cubicBezTo>
                    <a:pt x="0" y="16616"/>
                    <a:pt x="47" y="16676"/>
                    <a:pt x="93" y="16676"/>
                  </a:cubicBezTo>
                  <a:cubicBezTo>
                    <a:pt x="109" y="16676"/>
                    <a:pt x="126" y="16668"/>
                    <a:pt x="139" y="16648"/>
                  </a:cubicBezTo>
                  <a:lnTo>
                    <a:pt x="2238" y="13414"/>
                  </a:lnTo>
                  <a:lnTo>
                    <a:pt x="4330" y="10195"/>
                  </a:lnTo>
                  <a:lnTo>
                    <a:pt x="6420" y="6975"/>
                  </a:lnTo>
                  <a:lnTo>
                    <a:pt x="8520" y="3740"/>
                  </a:lnTo>
                  <a:lnTo>
                    <a:pt x="10620" y="506"/>
                  </a:lnTo>
                  <a:lnTo>
                    <a:pt x="10876" y="113"/>
                  </a:lnTo>
                  <a:cubicBezTo>
                    <a:pt x="10909" y="60"/>
                    <a:pt x="10863" y="1"/>
                    <a:pt x="1081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6"/>
            <p:cNvSpPr/>
            <p:nvPr/>
          </p:nvSpPr>
          <p:spPr>
            <a:xfrm>
              <a:off x="5039775" y="1357925"/>
              <a:ext cx="85700" cy="55325"/>
            </a:xfrm>
            <a:custGeom>
              <a:rect b="b" l="l" r="r" t="t"/>
              <a:pathLst>
                <a:path extrusionOk="0" h="2213" w="3428">
                  <a:moveTo>
                    <a:pt x="103" y="1"/>
                  </a:moveTo>
                  <a:cubicBezTo>
                    <a:pt x="47" y="1"/>
                    <a:pt x="1" y="77"/>
                    <a:pt x="57" y="119"/>
                  </a:cubicBezTo>
                  <a:cubicBezTo>
                    <a:pt x="1097" y="878"/>
                    <a:pt x="2183" y="1575"/>
                    <a:pt x="3307" y="2203"/>
                  </a:cubicBezTo>
                  <a:cubicBezTo>
                    <a:pt x="3318" y="2209"/>
                    <a:pt x="3328" y="2212"/>
                    <a:pt x="3338" y="2212"/>
                  </a:cubicBezTo>
                  <a:cubicBezTo>
                    <a:pt x="3396" y="2212"/>
                    <a:pt x="3427" y="2117"/>
                    <a:pt x="3363" y="2081"/>
                  </a:cubicBezTo>
                  <a:cubicBezTo>
                    <a:pt x="2248" y="1458"/>
                    <a:pt x="1173" y="768"/>
                    <a:pt x="143" y="15"/>
                  </a:cubicBezTo>
                  <a:cubicBezTo>
                    <a:pt x="130" y="5"/>
                    <a:pt x="116" y="1"/>
                    <a:pt x="10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>
              <a:off x="4490875" y="1898625"/>
              <a:ext cx="153000" cy="114375"/>
            </a:xfrm>
            <a:custGeom>
              <a:rect b="b" l="l" r="r" t="t"/>
              <a:pathLst>
                <a:path extrusionOk="0" h="4575" w="6120">
                  <a:moveTo>
                    <a:pt x="1" y="0"/>
                  </a:moveTo>
                  <a:lnTo>
                    <a:pt x="1" y="4574"/>
                  </a:lnTo>
                  <a:lnTo>
                    <a:pt x="6119" y="4574"/>
                  </a:lnTo>
                  <a:lnTo>
                    <a:pt x="5981" y="8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>
              <a:off x="4490875" y="2012650"/>
              <a:ext cx="298400" cy="91225"/>
            </a:xfrm>
            <a:custGeom>
              <a:rect b="b" l="l" r="r" t="t"/>
              <a:pathLst>
                <a:path extrusionOk="0" h="3649" w="11936">
                  <a:moveTo>
                    <a:pt x="7811" y="1"/>
                  </a:moveTo>
                  <a:cubicBezTo>
                    <a:pt x="7593" y="1"/>
                    <a:pt x="7461" y="13"/>
                    <a:pt x="7461" y="13"/>
                  </a:cubicBezTo>
                  <a:lnTo>
                    <a:pt x="1" y="13"/>
                  </a:lnTo>
                  <a:lnTo>
                    <a:pt x="1" y="3539"/>
                  </a:lnTo>
                  <a:lnTo>
                    <a:pt x="11936" y="3648"/>
                  </a:lnTo>
                  <a:cubicBezTo>
                    <a:pt x="11936" y="289"/>
                    <a:pt x="8864" y="1"/>
                    <a:pt x="7811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4488700" y="2010850"/>
              <a:ext cx="190725" cy="4250"/>
            </a:xfrm>
            <a:custGeom>
              <a:rect b="b" l="l" r="r" t="t"/>
              <a:pathLst>
                <a:path extrusionOk="0" h="170" w="7629">
                  <a:moveTo>
                    <a:pt x="86" y="1"/>
                  </a:moveTo>
                  <a:cubicBezTo>
                    <a:pt x="39" y="1"/>
                    <a:pt x="0" y="38"/>
                    <a:pt x="0" y="85"/>
                  </a:cubicBezTo>
                  <a:cubicBezTo>
                    <a:pt x="0" y="132"/>
                    <a:pt x="39" y="170"/>
                    <a:pt x="86" y="170"/>
                  </a:cubicBezTo>
                  <a:cubicBezTo>
                    <a:pt x="87" y="170"/>
                    <a:pt x="87" y="170"/>
                    <a:pt x="88" y="170"/>
                  </a:cubicBezTo>
                  <a:lnTo>
                    <a:pt x="7548" y="170"/>
                  </a:lnTo>
                  <a:cubicBezTo>
                    <a:pt x="7593" y="168"/>
                    <a:pt x="7629" y="130"/>
                    <a:pt x="7629" y="85"/>
                  </a:cubicBezTo>
                  <a:cubicBezTo>
                    <a:pt x="7629" y="39"/>
                    <a:pt x="7593" y="3"/>
                    <a:pt x="7548" y="1"/>
                  </a:cubicBezTo>
                  <a:lnTo>
                    <a:pt x="88" y="1"/>
                  </a:lnTo>
                  <a:cubicBezTo>
                    <a:pt x="87" y="1"/>
                    <a:pt x="87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4497500" y="2091100"/>
              <a:ext cx="281400" cy="3350"/>
            </a:xfrm>
            <a:custGeom>
              <a:rect b="b" l="l" r="r" t="t"/>
              <a:pathLst>
                <a:path extrusionOk="0" h="134" w="11256">
                  <a:moveTo>
                    <a:pt x="86" y="1"/>
                  </a:moveTo>
                  <a:cubicBezTo>
                    <a:pt x="0" y="1"/>
                    <a:pt x="15" y="134"/>
                    <a:pt x="101" y="134"/>
                  </a:cubicBezTo>
                  <a:lnTo>
                    <a:pt x="11170" y="134"/>
                  </a:lnTo>
                  <a:cubicBezTo>
                    <a:pt x="11255" y="134"/>
                    <a:pt x="11240" y="1"/>
                    <a:pt x="1115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4152125" y="1898625"/>
              <a:ext cx="167225" cy="111600"/>
            </a:xfrm>
            <a:custGeom>
              <a:rect b="b" l="l" r="r" t="t"/>
              <a:pathLst>
                <a:path extrusionOk="0" h="4464" w="6689">
                  <a:moveTo>
                    <a:pt x="709" y="0"/>
                  </a:moveTo>
                  <a:lnTo>
                    <a:pt x="1" y="4464"/>
                  </a:lnTo>
                  <a:lnTo>
                    <a:pt x="6119" y="4464"/>
                  </a:lnTo>
                  <a:lnTo>
                    <a:pt x="6689" y="87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>
              <a:off x="4136275" y="1062975"/>
              <a:ext cx="352475" cy="871825"/>
            </a:xfrm>
            <a:custGeom>
              <a:rect b="b" l="l" r="r" t="t"/>
              <a:pathLst>
                <a:path extrusionOk="0" h="34873" w="14099">
                  <a:moveTo>
                    <a:pt x="5297" y="0"/>
                  </a:moveTo>
                  <a:lnTo>
                    <a:pt x="1" y="33426"/>
                  </a:lnTo>
                  <a:cubicBezTo>
                    <a:pt x="1478" y="34429"/>
                    <a:pt x="3254" y="34873"/>
                    <a:pt x="5055" y="34873"/>
                  </a:cubicBezTo>
                  <a:cubicBezTo>
                    <a:pt x="6274" y="34873"/>
                    <a:pt x="7505" y="34669"/>
                    <a:pt x="8664" y="34298"/>
                  </a:cubicBezTo>
                  <a:lnTo>
                    <a:pt x="14098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4405000" y="1054275"/>
              <a:ext cx="269475" cy="892875"/>
            </a:xfrm>
            <a:custGeom>
              <a:rect b="b" l="l" r="r" t="t"/>
              <a:pathLst>
                <a:path extrusionOk="0" h="35715" w="10779">
                  <a:moveTo>
                    <a:pt x="0" y="0"/>
                  </a:moveTo>
                  <a:lnTo>
                    <a:pt x="1968" y="34609"/>
                  </a:lnTo>
                  <a:cubicBezTo>
                    <a:pt x="3335" y="35339"/>
                    <a:pt x="4941" y="35715"/>
                    <a:pt x="6547" y="35715"/>
                  </a:cubicBezTo>
                  <a:cubicBezTo>
                    <a:pt x="8018" y="35715"/>
                    <a:pt x="9490" y="35400"/>
                    <a:pt x="10778" y="34754"/>
                  </a:cubicBezTo>
                  <a:lnTo>
                    <a:pt x="880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4425900" y="1192425"/>
              <a:ext cx="125800" cy="249675"/>
            </a:xfrm>
            <a:custGeom>
              <a:rect b="b" l="l" r="r" t="t"/>
              <a:pathLst>
                <a:path extrusionOk="0" h="9987" w="5032">
                  <a:moveTo>
                    <a:pt x="4938" y="0"/>
                  </a:moveTo>
                  <a:cubicBezTo>
                    <a:pt x="4930" y="0"/>
                    <a:pt x="4921" y="1"/>
                    <a:pt x="4913" y="4"/>
                  </a:cubicBezTo>
                  <a:lnTo>
                    <a:pt x="1500" y="1064"/>
                  </a:lnTo>
                  <a:cubicBezTo>
                    <a:pt x="1471" y="1073"/>
                    <a:pt x="1448" y="1099"/>
                    <a:pt x="1443" y="1130"/>
                  </a:cubicBezTo>
                  <a:lnTo>
                    <a:pt x="7" y="9889"/>
                  </a:lnTo>
                  <a:cubicBezTo>
                    <a:pt x="0" y="9935"/>
                    <a:pt x="31" y="9979"/>
                    <a:pt x="77" y="9986"/>
                  </a:cubicBezTo>
                  <a:cubicBezTo>
                    <a:pt x="81" y="9986"/>
                    <a:pt x="86" y="9986"/>
                    <a:pt x="91" y="9986"/>
                  </a:cubicBezTo>
                  <a:cubicBezTo>
                    <a:pt x="132" y="9986"/>
                    <a:pt x="166" y="9957"/>
                    <a:pt x="172" y="9917"/>
                  </a:cubicBezTo>
                  <a:lnTo>
                    <a:pt x="1600" y="1209"/>
                  </a:lnTo>
                  <a:lnTo>
                    <a:pt x="4963" y="164"/>
                  </a:lnTo>
                  <a:cubicBezTo>
                    <a:pt x="5007" y="150"/>
                    <a:pt x="5031" y="103"/>
                    <a:pt x="5017" y="59"/>
                  </a:cubicBezTo>
                  <a:cubicBezTo>
                    <a:pt x="5007" y="23"/>
                    <a:pt x="4974" y="0"/>
                    <a:pt x="49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4130850" y="2009900"/>
              <a:ext cx="319675" cy="91225"/>
            </a:xfrm>
            <a:custGeom>
              <a:rect b="b" l="l" r="r" t="t"/>
              <a:pathLst>
                <a:path extrusionOk="0" h="3649" w="12787">
                  <a:moveTo>
                    <a:pt x="8662" y="1"/>
                  </a:moveTo>
                  <a:cubicBezTo>
                    <a:pt x="8444" y="1"/>
                    <a:pt x="8312" y="13"/>
                    <a:pt x="8312" y="13"/>
                  </a:cubicBezTo>
                  <a:lnTo>
                    <a:pt x="852" y="13"/>
                  </a:lnTo>
                  <a:lnTo>
                    <a:pt x="1" y="3648"/>
                  </a:lnTo>
                  <a:lnTo>
                    <a:pt x="12787" y="3648"/>
                  </a:lnTo>
                  <a:cubicBezTo>
                    <a:pt x="12787" y="288"/>
                    <a:pt x="9715" y="1"/>
                    <a:pt x="8662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4150025" y="2008100"/>
              <a:ext cx="190725" cy="4225"/>
            </a:xfrm>
            <a:custGeom>
              <a:rect b="b" l="l" r="r" t="t"/>
              <a:pathLst>
                <a:path extrusionOk="0" h="169" w="7629">
                  <a:moveTo>
                    <a:pt x="85" y="0"/>
                  </a:moveTo>
                  <a:cubicBezTo>
                    <a:pt x="38" y="0"/>
                    <a:pt x="0" y="38"/>
                    <a:pt x="0" y="85"/>
                  </a:cubicBezTo>
                  <a:cubicBezTo>
                    <a:pt x="0" y="131"/>
                    <a:pt x="38" y="168"/>
                    <a:pt x="85" y="168"/>
                  </a:cubicBezTo>
                  <a:lnTo>
                    <a:pt x="7545" y="168"/>
                  </a:lnTo>
                  <a:cubicBezTo>
                    <a:pt x="7591" y="168"/>
                    <a:pt x="7629" y="131"/>
                    <a:pt x="7629" y="85"/>
                  </a:cubicBezTo>
                  <a:cubicBezTo>
                    <a:pt x="7629" y="38"/>
                    <a:pt x="7591" y="0"/>
                    <a:pt x="7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>
              <a:off x="4135275" y="2088325"/>
              <a:ext cx="304875" cy="3350"/>
            </a:xfrm>
            <a:custGeom>
              <a:rect b="b" l="l" r="r" t="t"/>
              <a:pathLst>
                <a:path extrusionOk="0" h="134" w="12195">
                  <a:moveTo>
                    <a:pt x="86" y="0"/>
                  </a:moveTo>
                  <a:cubicBezTo>
                    <a:pt x="1" y="0"/>
                    <a:pt x="16" y="133"/>
                    <a:pt x="101" y="133"/>
                  </a:cubicBezTo>
                  <a:lnTo>
                    <a:pt x="12109" y="133"/>
                  </a:lnTo>
                  <a:cubicBezTo>
                    <a:pt x="12195" y="133"/>
                    <a:pt x="12179" y="0"/>
                    <a:pt x="120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6"/>
            <p:cNvSpPr/>
            <p:nvPr/>
          </p:nvSpPr>
          <p:spPr>
            <a:xfrm>
              <a:off x="4306675" y="429475"/>
              <a:ext cx="296325" cy="161200"/>
            </a:xfrm>
            <a:custGeom>
              <a:rect b="b" l="l" r="r" t="t"/>
              <a:pathLst>
                <a:path extrusionOk="0" h="6448" w="11853">
                  <a:moveTo>
                    <a:pt x="5635" y="1"/>
                  </a:moveTo>
                  <a:cubicBezTo>
                    <a:pt x="4868" y="1"/>
                    <a:pt x="4020" y="168"/>
                    <a:pt x="3143" y="631"/>
                  </a:cubicBezTo>
                  <a:cubicBezTo>
                    <a:pt x="1" y="2290"/>
                    <a:pt x="1466" y="5891"/>
                    <a:pt x="2316" y="6448"/>
                  </a:cubicBezTo>
                  <a:cubicBezTo>
                    <a:pt x="2316" y="6448"/>
                    <a:pt x="3078" y="6209"/>
                    <a:pt x="3861" y="5656"/>
                  </a:cubicBezTo>
                  <a:lnTo>
                    <a:pt x="3861" y="4691"/>
                  </a:lnTo>
                  <a:cubicBezTo>
                    <a:pt x="3999" y="4770"/>
                    <a:pt x="4112" y="4885"/>
                    <a:pt x="4187" y="5025"/>
                  </a:cubicBezTo>
                  <a:cubicBezTo>
                    <a:pt x="4969" y="4508"/>
                    <a:pt x="5473" y="3645"/>
                    <a:pt x="5531" y="2714"/>
                  </a:cubicBezTo>
                  <a:cubicBezTo>
                    <a:pt x="5531" y="2714"/>
                    <a:pt x="8512" y="2718"/>
                    <a:pt x="10125" y="4098"/>
                  </a:cubicBezTo>
                  <a:cubicBezTo>
                    <a:pt x="10125" y="4098"/>
                    <a:pt x="11852" y="2793"/>
                    <a:pt x="11399" y="1625"/>
                  </a:cubicBezTo>
                  <a:cubicBezTo>
                    <a:pt x="11185" y="1076"/>
                    <a:pt x="10657" y="930"/>
                    <a:pt x="10156" y="930"/>
                  </a:cubicBezTo>
                  <a:cubicBezTo>
                    <a:pt x="9591" y="930"/>
                    <a:pt x="9062" y="1116"/>
                    <a:pt x="9062" y="1116"/>
                  </a:cubicBezTo>
                  <a:cubicBezTo>
                    <a:pt x="9062" y="1116"/>
                    <a:pt x="7619" y="1"/>
                    <a:pt x="563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>
              <a:off x="4403175" y="497325"/>
              <a:ext cx="156650" cy="179850"/>
            </a:xfrm>
            <a:custGeom>
              <a:rect b="b" l="l" r="r" t="t"/>
              <a:pathLst>
                <a:path extrusionOk="0" h="7194" w="6266">
                  <a:moveTo>
                    <a:pt x="1671" y="0"/>
                  </a:moveTo>
                  <a:cubicBezTo>
                    <a:pt x="1613" y="931"/>
                    <a:pt x="1109" y="1794"/>
                    <a:pt x="327" y="2311"/>
                  </a:cubicBezTo>
                  <a:cubicBezTo>
                    <a:pt x="252" y="2171"/>
                    <a:pt x="139" y="2055"/>
                    <a:pt x="1" y="1977"/>
                  </a:cubicBezTo>
                  <a:lnTo>
                    <a:pt x="1" y="4002"/>
                  </a:lnTo>
                  <a:cubicBezTo>
                    <a:pt x="1" y="4051"/>
                    <a:pt x="1" y="4101"/>
                    <a:pt x="4" y="4147"/>
                  </a:cubicBezTo>
                  <a:cubicBezTo>
                    <a:pt x="7" y="4194"/>
                    <a:pt x="9" y="4241"/>
                    <a:pt x="13" y="4289"/>
                  </a:cubicBezTo>
                  <a:cubicBezTo>
                    <a:pt x="23" y="4390"/>
                    <a:pt x="36" y="4490"/>
                    <a:pt x="55" y="4589"/>
                  </a:cubicBezTo>
                  <a:cubicBezTo>
                    <a:pt x="78" y="4719"/>
                    <a:pt x="111" y="4847"/>
                    <a:pt x="151" y="4973"/>
                  </a:cubicBezTo>
                  <a:cubicBezTo>
                    <a:pt x="161" y="5005"/>
                    <a:pt x="172" y="5037"/>
                    <a:pt x="182" y="5068"/>
                  </a:cubicBezTo>
                  <a:cubicBezTo>
                    <a:pt x="189" y="5085"/>
                    <a:pt x="195" y="5103"/>
                    <a:pt x="201" y="5122"/>
                  </a:cubicBezTo>
                  <a:lnTo>
                    <a:pt x="201" y="5123"/>
                  </a:lnTo>
                  <a:lnTo>
                    <a:pt x="221" y="5175"/>
                  </a:lnTo>
                  <a:cubicBezTo>
                    <a:pt x="652" y="6281"/>
                    <a:pt x="1673" y="7100"/>
                    <a:pt x="2915" y="7186"/>
                  </a:cubicBezTo>
                  <a:cubicBezTo>
                    <a:pt x="2988" y="7191"/>
                    <a:pt x="3061" y="7194"/>
                    <a:pt x="3133" y="7194"/>
                  </a:cubicBezTo>
                  <a:cubicBezTo>
                    <a:pt x="3753" y="7194"/>
                    <a:pt x="4360" y="7008"/>
                    <a:pt x="4877" y="6660"/>
                  </a:cubicBezTo>
                  <a:cubicBezTo>
                    <a:pt x="5713" y="6096"/>
                    <a:pt x="6265" y="5140"/>
                    <a:pt x="6265" y="4062"/>
                  </a:cubicBezTo>
                  <a:lnTo>
                    <a:pt x="6265" y="1384"/>
                  </a:lnTo>
                  <a:cubicBezTo>
                    <a:pt x="4652" y="4"/>
                    <a:pt x="1671" y="0"/>
                    <a:pt x="167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>
              <a:off x="4403125" y="625350"/>
              <a:ext cx="122000" cy="83500"/>
            </a:xfrm>
            <a:custGeom>
              <a:rect b="b" l="l" r="r" t="t"/>
              <a:pathLst>
                <a:path extrusionOk="0" h="3340" w="4880">
                  <a:moveTo>
                    <a:pt x="204" y="1"/>
                  </a:moveTo>
                  <a:lnTo>
                    <a:pt x="1" y="13"/>
                  </a:lnTo>
                  <a:lnTo>
                    <a:pt x="1" y="3340"/>
                  </a:lnTo>
                  <a:lnTo>
                    <a:pt x="4880" y="3340"/>
                  </a:lnTo>
                  <a:lnTo>
                    <a:pt x="4880" y="1538"/>
                  </a:lnTo>
                  <a:cubicBezTo>
                    <a:pt x="4364" y="1887"/>
                    <a:pt x="3756" y="2072"/>
                    <a:pt x="3137" y="2072"/>
                  </a:cubicBezTo>
                  <a:cubicBezTo>
                    <a:pt x="3064" y="2072"/>
                    <a:pt x="2991" y="2069"/>
                    <a:pt x="2918" y="2064"/>
                  </a:cubicBezTo>
                  <a:cubicBezTo>
                    <a:pt x="1676" y="1979"/>
                    <a:pt x="655" y="1159"/>
                    <a:pt x="224" y="54"/>
                  </a:cubicBezTo>
                  <a:cubicBezTo>
                    <a:pt x="218" y="36"/>
                    <a:pt x="211" y="18"/>
                    <a:pt x="204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>
              <a:off x="4361300" y="543375"/>
              <a:ext cx="46950" cy="82325"/>
            </a:xfrm>
            <a:custGeom>
              <a:rect b="b" l="l" r="r" t="t"/>
              <a:pathLst>
                <a:path extrusionOk="0" h="3293" w="1878">
                  <a:moveTo>
                    <a:pt x="1181" y="0"/>
                  </a:moveTo>
                  <a:cubicBezTo>
                    <a:pt x="1123" y="0"/>
                    <a:pt x="1065" y="6"/>
                    <a:pt x="1007" y="16"/>
                  </a:cubicBezTo>
                  <a:cubicBezTo>
                    <a:pt x="919" y="33"/>
                    <a:pt x="834" y="61"/>
                    <a:pt x="753" y="99"/>
                  </a:cubicBezTo>
                  <a:cubicBezTo>
                    <a:pt x="687" y="130"/>
                    <a:pt x="623" y="169"/>
                    <a:pt x="564" y="213"/>
                  </a:cubicBezTo>
                  <a:lnTo>
                    <a:pt x="560" y="216"/>
                  </a:lnTo>
                  <a:cubicBezTo>
                    <a:pt x="380" y="352"/>
                    <a:pt x="238" y="535"/>
                    <a:pt x="151" y="744"/>
                  </a:cubicBezTo>
                  <a:cubicBezTo>
                    <a:pt x="1" y="1105"/>
                    <a:pt x="12" y="1521"/>
                    <a:pt x="131" y="1893"/>
                  </a:cubicBezTo>
                  <a:cubicBezTo>
                    <a:pt x="354" y="2585"/>
                    <a:pt x="964" y="3138"/>
                    <a:pt x="1674" y="3292"/>
                  </a:cubicBezTo>
                  <a:lnTo>
                    <a:pt x="1877" y="3280"/>
                  </a:lnTo>
                  <a:lnTo>
                    <a:pt x="1878" y="3280"/>
                  </a:lnTo>
                  <a:cubicBezTo>
                    <a:pt x="1871" y="3262"/>
                    <a:pt x="1864" y="3244"/>
                    <a:pt x="1858" y="3226"/>
                  </a:cubicBezTo>
                  <a:cubicBezTo>
                    <a:pt x="1847" y="3195"/>
                    <a:pt x="1836" y="3164"/>
                    <a:pt x="1827" y="3132"/>
                  </a:cubicBezTo>
                  <a:cubicBezTo>
                    <a:pt x="1786" y="3005"/>
                    <a:pt x="1754" y="2877"/>
                    <a:pt x="1730" y="2747"/>
                  </a:cubicBezTo>
                  <a:cubicBezTo>
                    <a:pt x="1713" y="2647"/>
                    <a:pt x="1699" y="2548"/>
                    <a:pt x="1690" y="2447"/>
                  </a:cubicBezTo>
                  <a:cubicBezTo>
                    <a:pt x="1686" y="2401"/>
                    <a:pt x="1682" y="2354"/>
                    <a:pt x="1679" y="2305"/>
                  </a:cubicBezTo>
                  <a:cubicBezTo>
                    <a:pt x="1677" y="2257"/>
                    <a:pt x="1676" y="2209"/>
                    <a:pt x="1676" y="2160"/>
                  </a:cubicBezTo>
                  <a:lnTo>
                    <a:pt x="1676" y="135"/>
                  </a:lnTo>
                  <a:cubicBezTo>
                    <a:pt x="1525" y="47"/>
                    <a:pt x="1354" y="0"/>
                    <a:pt x="118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>
              <a:off x="4523525" y="551500"/>
              <a:ext cx="22875" cy="22875"/>
            </a:xfrm>
            <a:custGeom>
              <a:rect b="b" l="l" r="r" t="t"/>
              <a:pathLst>
                <a:path extrusionOk="0" h="915" w="915">
                  <a:moveTo>
                    <a:pt x="457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10"/>
                    <a:pt x="205" y="915"/>
                    <a:pt x="457" y="915"/>
                  </a:cubicBezTo>
                  <a:cubicBezTo>
                    <a:pt x="710" y="915"/>
                    <a:pt x="915" y="710"/>
                    <a:pt x="915" y="457"/>
                  </a:cubicBezTo>
                  <a:cubicBezTo>
                    <a:pt x="915" y="205"/>
                    <a:pt x="710" y="0"/>
                    <a:pt x="45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4523775" y="535200"/>
              <a:ext cx="22375" cy="10100"/>
            </a:xfrm>
            <a:custGeom>
              <a:rect b="b" l="l" r="r" t="t"/>
              <a:pathLst>
                <a:path extrusionOk="0" h="404" w="895">
                  <a:moveTo>
                    <a:pt x="15" y="0"/>
                  </a:moveTo>
                  <a:cubicBezTo>
                    <a:pt x="7" y="0"/>
                    <a:pt x="0" y="6"/>
                    <a:pt x="0" y="15"/>
                  </a:cubicBezTo>
                  <a:lnTo>
                    <a:pt x="0" y="389"/>
                  </a:lnTo>
                  <a:cubicBezTo>
                    <a:pt x="0" y="397"/>
                    <a:pt x="7" y="404"/>
                    <a:pt x="15" y="404"/>
                  </a:cubicBezTo>
                  <a:lnTo>
                    <a:pt x="880" y="404"/>
                  </a:lnTo>
                  <a:cubicBezTo>
                    <a:pt x="889" y="404"/>
                    <a:pt x="895" y="397"/>
                    <a:pt x="895" y="389"/>
                  </a:cubicBezTo>
                  <a:lnTo>
                    <a:pt x="895" y="15"/>
                  </a:lnTo>
                  <a:cubicBezTo>
                    <a:pt x="895" y="6"/>
                    <a:pt x="889" y="0"/>
                    <a:pt x="88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4460700" y="551500"/>
              <a:ext cx="22875" cy="22875"/>
            </a:xfrm>
            <a:custGeom>
              <a:rect b="b" l="l" r="r" t="t"/>
              <a:pathLst>
                <a:path extrusionOk="0" h="915" w="915">
                  <a:moveTo>
                    <a:pt x="457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10"/>
                    <a:pt x="205" y="915"/>
                    <a:pt x="457" y="915"/>
                  </a:cubicBezTo>
                  <a:cubicBezTo>
                    <a:pt x="710" y="915"/>
                    <a:pt x="915" y="710"/>
                    <a:pt x="915" y="457"/>
                  </a:cubicBezTo>
                  <a:cubicBezTo>
                    <a:pt x="915" y="205"/>
                    <a:pt x="710" y="0"/>
                    <a:pt x="45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4460950" y="535200"/>
              <a:ext cx="22375" cy="10100"/>
            </a:xfrm>
            <a:custGeom>
              <a:rect b="b" l="l" r="r" t="t"/>
              <a:pathLst>
                <a:path extrusionOk="0" h="404" w="895">
                  <a:moveTo>
                    <a:pt x="15" y="0"/>
                  </a:moveTo>
                  <a:cubicBezTo>
                    <a:pt x="7" y="0"/>
                    <a:pt x="0" y="6"/>
                    <a:pt x="0" y="15"/>
                  </a:cubicBezTo>
                  <a:lnTo>
                    <a:pt x="0" y="389"/>
                  </a:lnTo>
                  <a:cubicBezTo>
                    <a:pt x="0" y="397"/>
                    <a:pt x="7" y="404"/>
                    <a:pt x="15" y="404"/>
                  </a:cubicBezTo>
                  <a:lnTo>
                    <a:pt x="880" y="404"/>
                  </a:lnTo>
                  <a:cubicBezTo>
                    <a:pt x="888" y="404"/>
                    <a:pt x="895" y="397"/>
                    <a:pt x="895" y="389"/>
                  </a:cubicBezTo>
                  <a:lnTo>
                    <a:pt x="895" y="15"/>
                  </a:lnTo>
                  <a:cubicBezTo>
                    <a:pt x="895" y="6"/>
                    <a:pt x="888" y="0"/>
                    <a:pt x="88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4417150" y="576700"/>
              <a:ext cx="39675" cy="39700"/>
            </a:xfrm>
            <a:custGeom>
              <a:rect b="b" l="l" r="r" t="t"/>
              <a:pathLst>
                <a:path extrusionOk="0" h="1588" w="1587">
                  <a:moveTo>
                    <a:pt x="794" y="0"/>
                  </a:moveTo>
                  <a:cubicBezTo>
                    <a:pt x="355" y="0"/>
                    <a:pt x="0" y="356"/>
                    <a:pt x="0" y="794"/>
                  </a:cubicBezTo>
                  <a:cubicBezTo>
                    <a:pt x="0" y="1233"/>
                    <a:pt x="355" y="1588"/>
                    <a:pt x="794" y="1588"/>
                  </a:cubicBezTo>
                  <a:cubicBezTo>
                    <a:pt x="1232" y="1588"/>
                    <a:pt x="1587" y="1233"/>
                    <a:pt x="1587" y="794"/>
                  </a:cubicBezTo>
                  <a:cubicBezTo>
                    <a:pt x="1587" y="356"/>
                    <a:pt x="1232" y="0"/>
                    <a:pt x="7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4426550" y="654150"/>
              <a:ext cx="98550" cy="44700"/>
            </a:xfrm>
            <a:custGeom>
              <a:rect b="b" l="l" r="r" t="t"/>
              <a:pathLst>
                <a:path extrusionOk="0" h="1788" w="3942">
                  <a:moveTo>
                    <a:pt x="0" y="1"/>
                  </a:moveTo>
                  <a:lnTo>
                    <a:pt x="0" y="1"/>
                  </a:lnTo>
                  <a:cubicBezTo>
                    <a:pt x="1052" y="1508"/>
                    <a:pt x="2341" y="1788"/>
                    <a:pt x="3152" y="1788"/>
                  </a:cubicBezTo>
                  <a:cubicBezTo>
                    <a:pt x="3630" y="1788"/>
                    <a:pt x="3942" y="1691"/>
                    <a:pt x="3942" y="1691"/>
                  </a:cubicBezTo>
                  <a:lnTo>
                    <a:pt x="3942" y="386"/>
                  </a:lnTo>
                  <a:cubicBezTo>
                    <a:pt x="3942" y="386"/>
                    <a:pt x="3270" y="909"/>
                    <a:pt x="2053" y="917"/>
                  </a:cubicBezTo>
                  <a:cubicBezTo>
                    <a:pt x="2048" y="917"/>
                    <a:pt x="2044" y="917"/>
                    <a:pt x="2039" y="917"/>
                  </a:cubicBezTo>
                  <a:cubicBezTo>
                    <a:pt x="829" y="91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4503900" y="557875"/>
              <a:ext cx="21950" cy="48425"/>
            </a:xfrm>
            <a:custGeom>
              <a:rect b="b" l="l" r="r" t="t"/>
              <a:pathLst>
                <a:path extrusionOk="0" h="1937" w="878">
                  <a:moveTo>
                    <a:pt x="317" y="1"/>
                  </a:moveTo>
                  <a:lnTo>
                    <a:pt x="1" y="1936"/>
                  </a:lnTo>
                  <a:lnTo>
                    <a:pt x="878" y="1936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4372675" y="556750"/>
              <a:ext cx="25250" cy="52975"/>
            </a:xfrm>
            <a:custGeom>
              <a:rect b="b" l="l" r="r" t="t"/>
              <a:pathLst>
                <a:path extrusionOk="0" h="2119" w="1010">
                  <a:moveTo>
                    <a:pt x="467" y="0"/>
                  </a:moveTo>
                  <a:cubicBezTo>
                    <a:pt x="233" y="0"/>
                    <a:pt x="44" y="218"/>
                    <a:pt x="7" y="459"/>
                  </a:cubicBezTo>
                  <a:cubicBezTo>
                    <a:pt x="0" y="506"/>
                    <a:pt x="36" y="532"/>
                    <a:pt x="73" y="532"/>
                  </a:cubicBezTo>
                  <a:cubicBezTo>
                    <a:pt x="104" y="532"/>
                    <a:pt x="135" y="513"/>
                    <a:pt x="140" y="474"/>
                  </a:cubicBezTo>
                  <a:cubicBezTo>
                    <a:pt x="168" y="292"/>
                    <a:pt x="305" y="137"/>
                    <a:pt x="470" y="137"/>
                  </a:cubicBezTo>
                  <a:cubicBezTo>
                    <a:pt x="527" y="137"/>
                    <a:pt x="587" y="156"/>
                    <a:pt x="646" y="198"/>
                  </a:cubicBezTo>
                  <a:cubicBezTo>
                    <a:pt x="869" y="356"/>
                    <a:pt x="872" y="650"/>
                    <a:pt x="862" y="900"/>
                  </a:cubicBezTo>
                  <a:cubicBezTo>
                    <a:pt x="589" y="959"/>
                    <a:pt x="363" y="1208"/>
                    <a:pt x="361" y="1494"/>
                  </a:cubicBezTo>
                  <a:cubicBezTo>
                    <a:pt x="359" y="1799"/>
                    <a:pt x="594" y="2066"/>
                    <a:pt x="891" y="2117"/>
                  </a:cubicBezTo>
                  <a:cubicBezTo>
                    <a:pt x="895" y="2118"/>
                    <a:pt x="900" y="2118"/>
                    <a:pt x="904" y="2118"/>
                  </a:cubicBezTo>
                  <a:cubicBezTo>
                    <a:pt x="978" y="2118"/>
                    <a:pt x="987" y="1997"/>
                    <a:pt x="907" y="1984"/>
                  </a:cubicBezTo>
                  <a:cubicBezTo>
                    <a:pt x="675" y="1943"/>
                    <a:pt x="484" y="1724"/>
                    <a:pt x="495" y="1485"/>
                  </a:cubicBezTo>
                  <a:cubicBezTo>
                    <a:pt x="505" y="1246"/>
                    <a:pt x="705" y="1049"/>
                    <a:pt x="938" y="1021"/>
                  </a:cubicBezTo>
                  <a:cubicBezTo>
                    <a:pt x="967" y="1016"/>
                    <a:pt x="990" y="991"/>
                    <a:pt x="994" y="961"/>
                  </a:cubicBezTo>
                  <a:cubicBezTo>
                    <a:pt x="1009" y="626"/>
                    <a:pt x="996" y="212"/>
                    <a:pt x="647" y="44"/>
                  </a:cubicBezTo>
                  <a:cubicBezTo>
                    <a:pt x="585" y="14"/>
                    <a:pt x="525" y="0"/>
                    <a:pt x="46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4497900" y="554475"/>
              <a:ext cx="31250" cy="54425"/>
            </a:xfrm>
            <a:custGeom>
              <a:rect b="b" l="l" r="r" t="t"/>
              <a:pathLst>
                <a:path extrusionOk="0" h="2177" w="1250">
                  <a:moveTo>
                    <a:pt x="561" y="0"/>
                  </a:moveTo>
                  <a:cubicBezTo>
                    <a:pt x="523" y="0"/>
                    <a:pt x="487" y="27"/>
                    <a:pt x="501" y="73"/>
                  </a:cubicBezTo>
                  <a:lnTo>
                    <a:pt x="1081" y="2020"/>
                  </a:lnTo>
                  <a:lnTo>
                    <a:pt x="102" y="2042"/>
                  </a:lnTo>
                  <a:cubicBezTo>
                    <a:pt x="16" y="2044"/>
                    <a:pt x="0" y="2176"/>
                    <a:pt x="86" y="2176"/>
                  </a:cubicBezTo>
                  <a:cubicBezTo>
                    <a:pt x="86" y="2176"/>
                    <a:pt x="86" y="2176"/>
                    <a:pt x="87" y="2176"/>
                  </a:cubicBezTo>
                  <a:lnTo>
                    <a:pt x="1161" y="2152"/>
                  </a:lnTo>
                  <a:cubicBezTo>
                    <a:pt x="1199" y="2151"/>
                    <a:pt x="1250" y="2121"/>
                    <a:pt x="1236" y="2074"/>
                  </a:cubicBezTo>
                  <a:lnTo>
                    <a:pt x="633" y="52"/>
                  </a:lnTo>
                  <a:cubicBezTo>
                    <a:pt x="623" y="16"/>
                    <a:pt x="591" y="0"/>
                    <a:pt x="56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4470250" y="608850"/>
              <a:ext cx="17750" cy="18675"/>
            </a:xfrm>
            <a:custGeom>
              <a:rect b="b" l="l" r="r" t="t"/>
              <a:pathLst>
                <a:path extrusionOk="0" h="747" w="710">
                  <a:moveTo>
                    <a:pt x="77" y="1"/>
                  </a:moveTo>
                  <a:cubicBezTo>
                    <a:pt x="74" y="1"/>
                    <a:pt x="70" y="1"/>
                    <a:pt x="66" y="1"/>
                  </a:cubicBezTo>
                  <a:cubicBezTo>
                    <a:pt x="34" y="6"/>
                    <a:pt x="1" y="44"/>
                    <a:pt x="11" y="79"/>
                  </a:cubicBezTo>
                  <a:cubicBezTo>
                    <a:pt x="93" y="375"/>
                    <a:pt x="307" y="619"/>
                    <a:pt x="590" y="741"/>
                  </a:cubicBezTo>
                  <a:cubicBezTo>
                    <a:pt x="600" y="745"/>
                    <a:pt x="608" y="747"/>
                    <a:pt x="617" y="747"/>
                  </a:cubicBezTo>
                  <a:cubicBezTo>
                    <a:pt x="679" y="747"/>
                    <a:pt x="709" y="646"/>
                    <a:pt x="639" y="616"/>
                  </a:cubicBezTo>
                  <a:cubicBezTo>
                    <a:pt x="402" y="515"/>
                    <a:pt x="214" y="306"/>
                    <a:pt x="143" y="58"/>
                  </a:cubicBezTo>
                  <a:cubicBezTo>
                    <a:pt x="135" y="26"/>
                    <a:pt x="111" y="1"/>
                    <a:pt x="7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4058650" y="446375"/>
              <a:ext cx="332350" cy="291000"/>
            </a:xfrm>
            <a:custGeom>
              <a:rect b="b" l="l" r="r" t="t"/>
              <a:pathLst>
                <a:path extrusionOk="0" h="11640" w="13294">
                  <a:moveTo>
                    <a:pt x="10869" y="0"/>
                  </a:moveTo>
                  <a:cubicBezTo>
                    <a:pt x="10189" y="0"/>
                    <a:pt x="9518" y="322"/>
                    <a:pt x="9089" y="849"/>
                  </a:cubicBezTo>
                  <a:cubicBezTo>
                    <a:pt x="8673" y="1360"/>
                    <a:pt x="8484" y="2009"/>
                    <a:pt x="8084" y="2529"/>
                  </a:cubicBezTo>
                  <a:cubicBezTo>
                    <a:pt x="7889" y="2783"/>
                    <a:pt x="7644" y="2984"/>
                    <a:pt x="7349" y="3107"/>
                  </a:cubicBezTo>
                  <a:cubicBezTo>
                    <a:pt x="7062" y="3226"/>
                    <a:pt x="6755" y="3281"/>
                    <a:pt x="6448" y="3321"/>
                  </a:cubicBezTo>
                  <a:cubicBezTo>
                    <a:pt x="5851" y="3401"/>
                    <a:pt x="5211" y="3418"/>
                    <a:pt x="4675" y="3724"/>
                  </a:cubicBezTo>
                  <a:cubicBezTo>
                    <a:pt x="4144" y="4025"/>
                    <a:pt x="3891" y="4575"/>
                    <a:pt x="3735" y="5141"/>
                  </a:cubicBezTo>
                  <a:cubicBezTo>
                    <a:pt x="3574" y="5716"/>
                    <a:pt x="3497" y="6336"/>
                    <a:pt x="3190" y="6858"/>
                  </a:cubicBezTo>
                  <a:cubicBezTo>
                    <a:pt x="2818" y="7492"/>
                    <a:pt x="2121" y="7707"/>
                    <a:pt x="1483" y="7975"/>
                  </a:cubicBezTo>
                  <a:cubicBezTo>
                    <a:pt x="897" y="8220"/>
                    <a:pt x="258" y="8602"/>
                    <a:pt x="126" y="9280"/>
                  </a:cubicBezTo>
                  <a:cubicBezTo>
                    <a:pt x="0" y="9926"/>
                    <a:pt x="372" y="10588"/>
                    <a:pt x="858" y="10993"/>
                  </a:cubicBezTo>
                  <a:cubicBezTo>
                    <a:pt x="1365" y="11416"/>
                    <a:pt x="2034" y="11639"/>
                    <a:pt x="2694" y="11639"/>
                  </a:cubicBezTo>
                  <a:cubicBezTo>
                    <a:pt x="2742" y="11639"/>
                    <a:pt x="2789" y="11638"/>
                    <a:pt x="2837" y="11636"/>
                  </a:cubicBezTo>
                  <a:cubicBezTo>
                    <a:pt x="3514" y="11602"/>
                    <a:pt x="4154" y="11316"/>
                    <a:pt x="4648" y="10855"/>
                  </a:cubicBezTo>
                  <a:cubicBezTo>
                    <a:pt x="4890" y="10629"/>
                    <a:pt x="5090" y="10362"/>
                    <a:pt x="5241" y="10068"/>
                  </a:cubicBezTo>
                  <a:cubicBezTo>
                    <a:pt x="5422" y="9715"/>
                    <a:pt x="5518" y="9328"/>
                    <a:pt x="5608" y="8942"/>
                  </a:cubicBezTo>
                  <a:cubicBezTo>
                    <a:pt x="5765" y="8253"/>
                    <a:pt x="5933" y="7447"/>
                    <a:pt x="6553" y="7014"/>
                  </a:cubicBezTo>
                  <a:cubicBezTo>
                    <a:pt x="7113" y="6623"/>
                    <a:pt x="7848" y="6680"/>
                    <a:pt x="8488" y="6542"/>
                  </a:cubicBezTo>
                  <a:cubicBezTo>
                    <a:pt x="8809" y="6474"/>
                    <a:pt x="9113" y="6351"/>
                    <a:pt x="9361" y="6134"/>
                  </a:cubicBezTo>
                  <a:cubicBezTo>
                    <a:pt x="9610" y="5917"/>
                    <a:pt x="9787" y="5628"/>
                    <a:pt x="9911" y="5324"/>
                  </a:cubicBezTo>
                  <a:cubicBezTo>
                    <a:pt x="10203" y="4611"/>
                    <a:pt x="10200" y="3820"/>
                    <a:pt x="10465" y="3098"/>
                  </a:cubicBezTo>
                  <a:cubicBezTo>
                    <a:pt x="10674" y="2525"/>
                    <a:pt x="11173" y="1899"/>
                    <a:pt x="11835" y="1899"/>
                  </a:cubicBezTo>
                  <a:cubicBezTo>
                    <a:pt x="11872" y="1899"/>
                    <a:pt x="11910" y="1901"/>
                    <a:pt x="11948" y="1905"/>
                  </a:cubicBezTo>
                  <a:cubicBezTo>
                    <a:pt x="12184" y="1929"/>
                    <a:pt x="12437" y="2043"/>
                    <a:pt x="12680" y="2043"/>
                  </a:cubicBezTo>
                  <a:cubicBezTo>
                    <a:pt x="12765" y="2043"/>
                    <a:pt x="12849" y="2029"/>
                    <a:pt x="12931" y="1992"/>
                  </a:cubicBezTo>
                  <a:cubicBezTo>
                    <a:pt x="13222" y="1861"/>
                    <a:pt x="13294" y="1495"/>
                    <a:pt x="13173" y="1222"/>
                  </a:cubicBezTo>
                  <a:cubicBezTo>
                    <a:pt x="13030" y="896"/>
                    <a:pt x="12691" y="692"/>
                    <a:pt x="12388" y="535"/>
                  </a:cubicBezTo>
                  <a:cubicBezTo>
                    <a:pt x="12350" y="516"/>
                    <a:pt x="12311" y="499"/>
                    <a:pt x="12271" y="480"/>
                  </a:cubicBezTo>
                  <a:cubicBezTo>
                    <a:pt x="11880" y="182"/>
                    <a:pt x="11400" y="8"/>
                    <a:pt x="10903" y="0"/>
                  </a:cubicBezTo>
                  <a:cubicBezTo>
                    <a:pt x="10892" y="0"/>
                    <a:pt x="10880" y="0"/>
                    <a:pt x="1086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4265450" y="708850"/>
              <a:ext cx="409750" cy="425625"/>
            </a:xfrm>
            <a:custGeom>
              <a:rect b="b" l="l" r="r" t="t"/>
              <a:pathLst>
                <a:path extrusionOk="0" h="17025" w="16390">
                  <a:moveTo>
                    <a:pt x="3191" y="1"/>
                  </a:moveTo>
                  <a:cubicBezTo>
                    <a:pt x="2948" y="1"/>
                    <a:pt x="2707" y="39"/>
                    <a:pt x="2477" y="117"/>
                  </a:cubicBezTo>
                  <a:cubicBezTo>
                    <a:pt x="2475" y="119"/>
                    <a:pt x="2472" y="120"/>
                    <a:pt x="2469" y="120"/>
                  </a:cubicBezTo>
                  <a:cubicBezTo>
                    <a:pt x="1045" y="508"/>
                    <a:pt x="1" y="1809"/>
                    <a:pt x="1" y="3354"/>
                  </a:cubicBezTo>
                  <a:lnTo>
                    <a:pt x="1" y="14638"/>
                  </a:lnTo>
                  <a:cubicBezTo>
                    <a:pt x="1" y="14638"/>
                    <a:pt x="3475" y="17025"/>
                    <a:pt x="8168" y="17025"/>
                  </a:cubicBezTo>
                  <a:cubicBezTo>
                    <a:pt x="8177" y="17025"/>
                    <a:pt x="8186" y="17025"/>
                    <a:pt x="8195" y="17025"/>
                  </a:cubicBezTo>
                  <a:cubicBezTo>
                    <a:pt x="8204" y="17025"/>
                    <a:pt x="8213" y="17025"/>
                    <a:pt x="8222" y="17025"/>
                  </a:cubicBezTo>
                  <a:cubicBezTo>
                    <a:pt x="12996" y="17025"/>
                    <a:pt x="16389" y="14638"/>
                    <a:pt x="16389" y="14638"/>
                  </a:cubicBezTo>
                  <a:lnTo>
                    <a:pt x="16389" y="3354"/>
                  </a:lnTo>
                  <a:cubicBezTo>
                    <a:pt x="16390" y="1843"/>
                    <a:pt x="15379" y="518"/>
                    <a:pt x="13921" y="120"/>
                  </a:cubicBezTo>
                  <a:cubicBezTo>
                    <a:pt x="13918" y="118"/>
                    <a:pt x="13914" y="117"/>
                    <a:pt x="13910" y="116"/>
                  </a:cubicBezTo>
                  <a:cubicBezTo>
                    <a:pt x="13680" y="39"/>
                    <a:pt x="13440" y="1"/>
                    <a:pt x="13199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4593925" y="958950"/>
              <a:ext cx="9375" cy="6700"/>
            </a:xfrm>
            <a:custGeom>
              <a:rect b="b" l="l" r="r" t="t"/>
              <a:pathLst>
                <a:path extrusionOk="0" h="268" w="375">
                  <a:moveTo>
                    <a:pt x="202" y="1"/>
                  </a:moveTo>
                  <a:cubicBezTo>
                    <a:pt x="30" y="1"/>
                    <a:pt x="0" y="267"/>
                    <a:pt x="172" y="267"/>
                  </a:cubicBezTo>
                  <a:cubicBezTo>
                    <a:pt x="343" y="267"/>
                    <a:pt x="374" y="1"/>
                    <a:pt x="20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4587075" y="1002450"/>
              <a:ext cx="9375" cy="6675"/>
            </a:xfrm>
            <a:custGeom>
              <a:rect b="b" l="l" r="r" t="t"/>
              <a:pathLst>
                <a:path extrusionOk="0" h="267" w="375">
                  <a:moveTo>
                    <a:pt x="203" y="0"/>
                  </a:moveTo>
                  <a:cubicBezTo>
                    <a:pt x="31" y="0"/>
                    <a:pt x="1" y="267"/>
                    <a:pt x="173" y="267"/>
                  </a:cubicBezTo>
                  <a:cubicBezTo>
                    <a:pt x="344" y="267"/>
                    <a:pt x="375" y="0"/>
                    <a:pt x="2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4608225" y="1014875"/>
              <a:ext cx="9350" cy="6700"/>
            </a:xfrm>
            <a:custGeom>
              <a:rect b="b" l="l" r="r" t="t"/>
              <a:pathLst>
                <a:path extrusionOk="0" h="268" w="374">
                  <a:moveTo>
                    <a:pt x="202" y="1"/>
                  </a:moveTo>
                  <a:cubicBezTo>
                    <a:pt x="31" y="1"/>
                    <a:pt x="1" y="268"/>
                    <a:pt x="172" y="268"/>
                  </a:cubicBezTo>
                  <a:cubicBezTo>
                    <a:pt x="343" y="268"/>
                    <a:pt x="374" y="1"/>
                    <a:pt x="20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4611925" y="983200"/>
              <a:ext cx="9375" cy="6675"/>
            </a:xfrm>
            <a:custGeom>
              <a:rect b="b" l="l" r="r" t="t"/>
              <a:pathLst>
                <a:path extrusionOk="0" h="267" w="375">
                  <a:moveTo>
                    <a:pt x="203" y="0"/>
                  </a:moveTo>
                  <a:cubicBezTo>
                    <a:pt x="32" y="0"/>
                    <a:pt x="1" y="266"/>
                    <a:pt x="173" y="266"/>
                  </a:cubicBezTo>
                  <a:cubicBezTo>
                    <a:pt x="344" y="266"/>
                    <a:pt x="375" y="0"/>
                    <a:pt x="2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4608825" y="726500"/>
              <a:ext cx="9375" cy="6700"/>
            </a:xfrm>
            <a:custGeom>
              <a:rect b="b" l="l" r="r" t="t"/>
              <a:pathLst>
                <a:path extrusionOk="0" h="268" w="375">
                  <a:moveTo>
                    <a:pt x="202" y="0"/>
                  </a:moveTo>
                  <a:cubicBezTo>
                    <a:pt x="32" y="0"/>
                    <a:pt x="1" y="268"/>
                    <a:pt x="173" y="268"/>
                  </a:cubicBezTo>
                  <a:cubicBezTo>
                    <a:pt x="344" y="268"/>
                    <a:pt x="374" y="0"/>
                    <a:pt x="20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4575900" y="715925"/>
              <a:ext cx="9375" cy="6725"/>
            </a:xfrm>
            <a:custGeom>
              <a:rect b="b" l="l" r="r" t="t"/>
              <a:pathLst>
                <a:path extrusionOk="0" h="269" w="375">
                  <a:moveTo>
                    <a:pt x="202" y="1"/>
                  </a:moveTo>
                  <a:cubicBezTo>
                    <a:pt x="30" y="1"/>
                    <a:pt x="1" y="268"/>
                    <a:pt x="172" y="268"/>
                  </a:cubicBezTo>
                  <a:cubicBezTo>
                    <a:pt x="344" y="268"/>
                    <a:pt x="374" y="1"/>
                    <a:pt x="20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4582125" y="733350"/>
              <a:ext cx="9350" cy="6700"/>
            </a:xfrm>
            <a:custGeom>
              <a:rect b="b" l="l" r="r" t="t"/>
              <a:pathLst>
                <a:path extrusionOk="0" h="268" w="374">
                  <a:moveTo>
                    <a:pt x="202" y="1"/>
                  </a:moveTo>
                  <a:cubicBezTo>
                    <a:pt x="30" y="1"/>
                    <a:pt x="0" y="267"/>
                    <a:pt x="171" y="267"/>
                  </a:cubicBezTo>
                  <a:cubicBezTo>
                    <a:pt x="343" y="267"/>
                    <a:pt x="374" y="1"/>
                    <a:pt x="20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4567325" y="777150"/>
              <a:ext cx="69075" cy="200500"/>
            </a:xfrm>
            <a:custGeom>
              <a:rect b="b" l="l" r="r" t="t"/>
              <a:pathLst>
                <a:path extrusionOk="0" h="8020" w="2763">
                  <a:moveTo>
                    <a:pt x="97" y="1"/>
                  </a:moveTo>
                  <a:cubicBezTo>
                    <a:pt x="79" y="1"/>
                    <a:pt x="62" y="6"/>
                    <a:pt x="46" y="17"/>
                  </a:cubicBezTo>
                  <a:cubicBezTo>
                    <a:pt x="9" y="44"/>
                    <a:pt x="1" y="97"/>
                    <a:pt x="27" y="134"/>
                  </a:cubicBezTo>
                  <a:cubicBezTo>
                    <a:pt x="49" y="164"/>
                    <a:pt x="2171" y="3093"/>
                    <a:pt x="2380" y="4849"/>
                  </a:cubicBezTo>
                  <a:cubicBezTo>
                    <a:pt x="2588" y="6599"/>
                    <a:pt x="1886" y="7881"/>
                    <a:pt x="1879" y="7894"/>
                  </a:cubicBezTo>
                  <a:cubicBezTo>
                    <a:pt x="1848" y="7950"/>
                    <a:pt x="1888" y="8018"/>
                    <a:pt x="1952" y="8019"/>
                  </a:cubicBezTo>
                  <a:cubicBezTo>
                    <a:pt x="1983" y="8018"/>
                    <a:pt x="2011" y="8003"/>
                    <a:pt x="2026" y="7976"/>
                  </a:cubicBezTo>
                  <a:cubicBezTo>
                    <a:pt x="2056" y="7921"/>
                    <a:pt x="2762" y="6635"/>
                    <a:pt x="2547" y="4829"/>
                  </a:cubicBezTo>
                  <a:cubicBezTo>
                    <a:pt x="2333" y="3029"/>
                    <a:pt x="252" y="156"/>
                    <a:pt x="164" y="35"/>
                  </a:cubicBezTo>
                  <a:cubicBezTo>
                    <a:pt x="148" y="12"/>
                    <a:pt x="122" y="1"/>
                    <a:pt x="9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4345450" y="754675"/>
              <a:ext cx="452075" cy="606250"/>
            </a:xfrm>
            <a:custGeom>
              <a:rect b="b" l="l" r="r" t="t"/>
              <a:pathLst>
                <a:path extrusionOk="0" h="24250" w="18083">
                  <a:moveTo>
                    <a:pt x="6516" y="1"/>
                  </a:moveTo>
                  <a:lnTo>
                    <a:pt x="1" y="20590"/>
                  </a:lnTo>
                  <a:lnTo>
                    <a:pt x="11567" y="24250"/>
                  </a:lnTo>
                  <a:lnTo>
                    <a:pt x="18083" y="3661"/>
                  </a:lnTo>
                  <a:lnTo>
                    <a:pt x="6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4363425" y="793125"/>
              <a:ext cx="460675" cy="600350"/>
            </a:xfrm>
            <a:custGeom>
              <a:rect b="b" l="l" r="r" t="t"/>
              <a:pathLst>
                <a:path extrusionOk="0" h="24014" w="18427">
                  <a:moveTo>
                    <a:pt x="4746" y="0"/>
                  </a:moveTo>
                  <a:cubicBezTo>
                    <a:pt x="4421" y="0"/>
                    <a:pt x="4120" y="209"/>
                    <a:pt x="4016" y="534"/>
                  </a:cubicBezTo>
                  <a:lnTo>
                    <a:pt x="2278" y="6026"/>
                  </a:lnTo>
                  <a:cubicBezTo>
                    <a:pt x="2193" y="6292"/>
                    <a:pt x="2260" y="6582"/>
                    <a:pt x="2451" y="6784"/>
                  </a:cubicBezTo>
                  <a:lnTo>
                    <a:pt x="3743" y="8151"/>
                  </a:lnTo>
                  <a:lnTo>
                    <a:pt x="128" y="19573"/>
                  </a:lnTo>
                  <a:cubicBezTo>
                    <a:pt x="0" y="19975"/>
                    <a:pt x="223" y="20406"/>
                    <a:pt x="627" y="20533"/>
                  </a:cubicBezTo>
                  <a:lnTo>
                    <a:pt x="11508" y="23977"/>
                  </a:lnTo>
                  <a:cubicBezTo>
                    <a:pt x="11584" y="24002"/>
                    <a:pt x="11662" y="24013"/>
                    <a:pt x="11738" y="24013"/>
                  </a:cubicBezTo>
                  <a:cubicBezTo>
                    <a:pt x="12063" y="24013"/>
                    <a:pt x="12365" y="23804"/>
                    <a:pt x="12468" y="23478"/>
                  </a:cubicBezTo>
                  <a:lnTo>
                    <a:pt x="18299" y="5055"/>
                  </a:lnTo>
                  <a:cubicBezTo>
                    <a:pt x="18426" y="4653"/>
                    <a:pt x="18204" y="4223"/>
                    <a:pt x="17801" y="4095"/>
                  </a:cubicBezTo>
                  <a:lnTo>
                    <a:pt x="4978" y="36"/>
                  </a:lnTo>
                  <a:cubicBezTo>
                    <a:pt x="4900" y="12"/>
                    <a:pt x="4822" y="0"/>
                    <a:pt x="4746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4656450" y="904250"/>
              <a:ext cx="143175" cy="470625"/>
            </a:xfrm>
            <a:custGeom>
              <a:rect b="b" l="l" r="r" t="t"/>
              <a:pathLst>
                <a:path extrusionOk="0" h="18825" w="5727">
                  <a:moveTo>
                    <a:pt x="5633" y="0"/>
                  </a:moveTo>
                  <a:cubicBezTo>
                    <a:pt x="5596" y="0"/>
                    <a:pt x="5563" y="24"/>
                    <a:pt x="5551" y="61"/>
                  </a:cubicBezTo>
                  <a:lnTo>
                    <a:pt x="13" y="18716"/>
                  </a:lnTo>
                  <a:cubicBezTo>
                    <a:pt x="0" y="18761"/>
                    <a:pt x="26" y="18808"/>
                    <a:pt x="71" y="18821"/>
                  </a:cubicBezTo>
                  <a:cubicBezTo>
                    <a:pt x="78" y="18824"/>
                    <a:pt x="86" y="18825"/>
                    <a:pt x="95" y="18825"/>
                  </a:cubicBezTo>
                  <a:cubicBezTo>
                    <a:pt x="132" y="18825"/>
                    <a:pt x="164" y="18800"/>
                    <a:pt x="175" y="18764"/>
                  </a:cubicBezTo>
                  <a:lnTo>
                    <a:pt x="5713" y="108"/>
                  </a:lnTo>
                  <a:cubicBezTo>
                    <a:pt x="5726" y="65"/>
                    <a:pt x="5700" y="17"/>
                    <a:pt x="5657" y="4"/>
                  </a:cubicBezTo>
                  <a:cubicBezTo>
                    <a:pt x="5649" y="2"/>
                    <a:pt x="5641" y="0"/>
                    <a:pt x="563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4428450" y="947700"/>
              <a:ext cx="35900" cy="32550"/>
            </a:xfrm>
            <a:custGeom>
              <a:rect b="b" l="l" r="r" t="t"/>
              <a:pathLst>
                <a:path extrusionOk="0" h="1302" w="1436">
                  <a:moveTo>
                    <a:pt x="94" y="1"/>
                  </a:moveTo>
                  <a:cubicBezTo>
                    <a:pt x="71" y="1"/>
                    <a:pt x="49" y="10"/>
                    <a:pt x="33" y="28"/>
                  </a:cubicBezTo>
                  <a:cubicBezTo>
                    <a:pt x="1" y="62"/>
                    <a:pt x="3" y="116"/>
                    <a:pt x="38" y="148"/>
                  </a:cubicBezTo>
                  <a:lnTo>
                    <a:pt x="1264" y="1279"/>
                  </a:lnTo>
                  <a:cubicBezTo>
                    <a:pt x="1280" y="1294"/>
                    <a:pt x="1301" y="1302"/>
                    <a:pt x="1322" y="1302"/>
                  </a:cubicBezTo>
                  <a:lnTo>
                    <a:pt x="1322" y="1301"/>
                  </a:lnTo>
                  <a:cubicBezTo>
                    <a:pt x="1398" y="1301"/>
                    <a:pt x="1435" y="1206"/>
                    <a:pt x="1379" y="1155"/>
                  </a:cubicBezTo>
                  <a:lnTo>
                    <a:pt x="151" y="23"/>
                  </a:lnTo>
                  <a:cubicBezTo>
                    <a:pt x="135" y="8"/>
                    <a:pt x="114" y="1"/>
                    <a:pt x="9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4479650" y="1002450"/>
              <a:ext cx="281350" cy="221475"/>
            </a:xfrm>
            <a:custGeom>
              <a:rect b="b" l="l" r="r" t="t"/>
              <a:pathLst>
                <a:path extrusionOk="0" h="8859" w="11254">
                  <a:moveTo>
                    <a:pt x="7595" y="0"/>
                  </a:moveTo>
                  <a:cubicBezTo>
                    <a:pt x="7529" y="0"/>
                    <a:pt x="7463" y="8"/>
                    <a:pt x="7398" y="22"/>
                  </a:cubicBezTo>
                  <a:lnTo>
                    <a:pt x="5427" y="465"/>
                  </a:lnTo>
                  <a:lnTo>
                    <a:pt x="5413" y="469"/>
                  </a:lnTo>
                  <a:lnTo>
                    <a:pt x="2475" y="1073"/>
                  </a:lnTo>
                  <a:lnTo>
                    <a:pt x="2027" y="1166"/>
                  </a:lnTo>
                  <a:cubicBezTo>
                    <a:pt x="1609" y="1287"/>
                    <a:pt x="1224" y="1505"/>
                    <a:pt x="905" y="1802"/>
                  </a:cubicBezTo>
                  <a:cubicBezTo>
                    <a:pt x="319" y="2348"/>
                    <a:pt x="1" y="3125"/>
                    <a:pt x="34" y="3927"/>
                  </a:cubicBezTo>
                  <a:cubicBezTo>
                    <a:pt x="60" y="4528"/>
                    <a:pt x="280" y="5106"/>
                    <a:pt x="661" y="5572"/>
                  </a:cubicBezTo>
                  <a:cubicBezTo>
                    <a:pt x="950" y="5927"/>
                    <a:pt x="1324" y="6204"/>
                    <a:pt x="1748" y="6377"/>
                  </a:cubicBezTo>
                  <a:lnTo>
                    <a:pt x="7676" y="8807"/>
                  </a:lnTo>
                  <a:cubicBezTo>
                    <a:pt x="7763" y="8842"/>
                    <a:pt x="7852" y="8859"/>
                    <a:pt x="7941" y="8859"/>
                  </a:cubicBezTo>
                  <a:cubicBezTo>
                    <a:pt x="8218" y="8859"/>
                    <a:pt x="8481" y="8695"/>
                    <a:pt x="8593" y="8423"/>
                  </a:cubicBezTo>
                  <a:cubicBezTo>
                    <a:pt x="8664" y="8250"/>
                    <a:pt x="8663" y="8056"/>
                    <a:pt x="8590" y="7884"/>
                  </a:cubicBezTo>
                  <a:cubicBezTo>
                    <a:pt x="8566" y="7828"/>
                    <a:pt x="8536" y="7774"/>
                    <a:pt x="8498" y="7726"/>
                  </a:cubicBezTo>
                  <a:lnTo>
                    <a:pt x="8498" y="7726"/>
                  </a:lnTo>
                  <a:lnTo>
                    <a:pt x="9123" y="7982"/>
                  </a:lnTo>
                  <a:cubicBezTo>
                    <a:pt x="9210" y="8018"/>
                    <a:pt x="9301" y="8035"/>
                    <a:pt x="9391" y="8035"/>
                  </a:cubicBezTo>
                  <a:cubicBezTo>
                    <a:pt x="9575" y="8035"/>
                    <a:pt x="9755" y="7963"/>
                    <a:pt x="9890" y="7828"/>
                  </a:cubicBezTo>
                  <a:cubicBezTo>
                    <a:pt x="10089" y="7625"/>
                    <a:pt x="10148" y="7322"/>
                    <a:pt x="10038" y="7060"/>
                  </a:cubicBezTo>
                  <a:cubicBezTo>
                    <a:pt x="9967" y="6889"/>
                    <a:pt x="9831" y="6752"/>
                    <a:pt x="9660" y="6681"/>
                  </a:cubicBezTo>
                  <a:lnTo>
                    <a:pt x="9660" y="6681"/>
                  </a:lnTo>
                  <a:cubicBezTo>
                    <a:pt x="9746" y="6716"/>
                    <a:pt x="9835" y="6733"/>
                    <a:pt x="9925" y="6733"/>
                  </a:cubicBezTo>
                  <a:cubicBezTo>
                    <a:pt x="10108" y="6733"/>
                    <a:pt x="10289" y="6661"/>
                    <a:pt x="10423" y="6526"/>
                  </a:cubicBezTo>
                  <a:cubicBezTo>
                    <a:pt x="10623" y="6324"/>
                    <a:pt x="10682" y="6021"/>
                    <a:pt x="10571" y="5758"/>
                  </a:cubicBezTo>
                  <a:cubicBezTo>
                    <a:pt x="10500" y="5585"/>
                    <a:pt x="10363" y="5449"/>
                    <a:pt x="10190" y="5380"/>
                  </a:cubicBezTo>
                  <a:lnTo>
                    <a:pt x="10190" y="5380"/>
                  </a:lnTo>
                  <a:cubicBezTo>
                    <a:pt x="10277" y="5414"/>
                    <a:pt x="10367" y="5431"/>
                    <a:pt x="10455" y="5431"/>
                  </a:cubicBezTo>
                  <a:cubicBezTo>
                    <a:pt x="10732" y="5431"/>
                    <a:pt x="10995" y="5267"/>
                    <a:pt x="11108" y="4995"/>
                  </a:cubicBezTo>
                  <a:cubicBezTo>
                    <a:pt x="11253" y="4635"/>
                    <a:pt x="11081" y="4226"/>
                    <a:pt x="10724" y="4077"/>
                  </a:cubicBezTo>
                  <a:lnTo>
                    <a:pt x="6075" y="2172"/>
                  </a:lnTo>
                  <a:lnTo>
                    <a:pt x="7793" y="1787"/>
                  </a:lnTo>
                  <a:cubicBezTo>
                    <a:pt x="8180" y="1700"/>
                    <a:pt x="8465" y="1373"/>
                    <a:pt x="8497" y="980"/>
                  </a:cubicBezTo>
                  <a:cubicBezTo>
                    <a:pt x="8530" y="585"/>
                    <a:pt x="8302" y="215"/>
                    <a:pt x="7935" y="67"/>
                  </a:cubicBezTo>
                  <a:lnTo>
                    <a:pt x="7935" y="68"/>
                  </a:lnTo>
                  <a:cubicBezTo>
                    <a:pt x="7827" y="23"/>
                    <a:pt x="7711" y="0"/>
                    <a:pt x="7595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4657375" y="1107675"/>
              <a:ext cx="80200" cy="31650"/>
            </a:xfrm>
            <a:custGeom>
              <a:rect b="b" l="l" r="r" t="t"/>
              <a:pathLst>
                <a:path extrusionOk="0" h="1266" w="3208">
                  <a:moveTo>
                    <a:pt x="82" y="1"/>
                  </a:moveTo>
                  <a:cubicBezTo>
                    <a:pt x="19" y="1"/>
                    <a:pt x="0" y="109"/>
                    <a:pt x="73" y="136"/>
                  </a:cubicBezTo>
                  <a:lnTo>
                    <a:pt x="3102" y="1261"/>
                  </a:lnTo>
                  <a:cubicBezTo>
                    <a:pt x="3110" y="1264"/>
                    <a:pt x="3118" y="1265"/>
                    <a:pt x="3125" y="1265"/>
                  </a:cubicBezTo>
                  <a:cubicBezTo>
                    <a:pt x="3189" y="1265"/>
                    <a:pt x="3208" y="1157"/>
                    <a:pt x="3135" y="1131"/>
                  </a:cubicBezTo>
                  <a:lnTo>
                    <a:pt x="105" y="5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4644925" y="1139675"/>
              <a:ext cx="78750" cy="31775"/>
            </a:xfrm>
            <a:custGeom>
              <a:rect b="b" l="l" r="r" t="t"/>
              <a:pathLst>
                <a:path extrusionOk="0" h="1271" w="3150">
                  <a:moveTo>
                    <a:pt x="82" y="1"/>
                  </a:moveTo>
                  <a:cubicBezTo>
                    <a:pt x="19" y="1"/>
                    <a:pt x="0" y="108"/>
                    <a:pt x="72" y="136"/>
                  </a:cubicBezTo>
                  <a:lnTo>
                    <a:pt x="3045" y="1266"/>
                  </a:lnTo>
                  <a:cubicBezTo>
                    <a:pt x="3053" y="1269"/>
                    <a:pt x="3061" y="1271"/>
                    <a:pt x="3069" y="1271"/>
                  </a:cubicBezTo>
                  <a:cubicBezTo>
                    <a:pt x="3131" y="1271"/>
                    <a:pt x="3150" y="1164"/>
                    <a:pt x="3078" y="1137"/>
                  </a:cubicBezTo>
                  <a:lnTo>
                    <a:pt x="105" y="6"/>
                  </a:lnTo>
                  <a:cubicBezTo>
                    <a:pt x="97" y="2"/>
                    <a:pt x="89" y="1"/>
                    <a:pt x="8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4627625" y="1167100"/>
              <a:ext cx="66825" cy="29575"/>
            </a:xfrm>
            <a:custGeom>
              <a:rect b="b" l="l" r="r" t="t"/>
              <a:pathLst>
                <a:path extrusionOk="0" h="1183" w="2673">
                  <a:moveTo>
                    <a:pt x="107" y="0"/>
                  </a:moveTo>
                  <a:cubicBezTo>
                    <a:pt x="43" y="0"/>
                    <a:pt x="0" y="94"/>
                    <a:pt x="70" y="122"/>
                  </a:cubicBezTo>
                  <a:lnTo>
                    <a:pt x="2537" y="1177"/>
                  </a:lnTo>
                  <a:cubicBezTo>
                    <a:pt x="2547" y="1181"/>
                    <a:pt x="2556" y="1183"/>
                    <a:pt x="2565" y="1183"/>
                  </a:cubicBezTo>
                  <a:cubicBezTo>
                    <a:pt x="2630" y="1183"/>
                    <a:pt x="2673" y="1090"/>
                    <a:pt x="2603" y="1060"/>
                  </a:cubicBezTo>
                  <a:lnTo>
                    <a:pt x="135" y="6"/>
                  </a:lnTo>
                  <a:cubicBezTo>
                    <a:pt x="126" y="2"/>
                    <a:pt x="116" y="0"/>
                    <a:pt x="10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4194050" y="763450"/>
              <a:ext cx="352350" cy="387775"/>
            </a:xfrm>
            <a:custGeom>
              <a:rect b="b" l="l" r="r" t="t"/>
              <a:pathLst>
                <a:path extrusionOk="0" h="15511" w="14094">
                  <a:moveTo>
                    <a:pt x="3067" y="1"/>
                  </a:moveTo>
                  <a:lnTo>
                    <a:pt x="615" y="6725"/>
                  </a:lnTo>
                  <a:cubicBezTo>
                    <a:pt x="1" y="8409"/>
                    <a:pt x="766" y="10285"/>
                    <a:pt x="2383" y="11061"/>
                  </a:cubicBezTo>
                  <a:lnTo>
                    <a:pt x="11669" y="15511"/>
                  </a:lnTo>
                  <a:lnTo>
                    <a:pt x="14094" y="10536"/>
                  </a:lnTo>
                  <a:lnTo>
                    <a:pt x="6608" y="6902"/>
                  </a:lnTo>
                  <a:lnTo>
                    <a:pt x="8438" y="2354"/>
                  </a:lnTo>
                  <a:lnTo>
                    <a:pt x="3067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4356875" y="802800"/>
              <a:ext cx="192450" cy="226150"/>
            </a:xfrm>
            <a:custGeom>
              <a:rect b="b" l="l" r="r" t="t"/>
              <a:pathLst>
                <a:path extrusionOk="0" h="9046" w="7698">
                  <a:moveTo>
                    <a:pt x="2230" y="1"/>
                  </a:moveTo>
                  <a:cubicBezTo>
                    <a:pt x="2197" y="1"/>
                    <a:pt x="2166" y="21"/>
                    <a:pt x="2153" y="53"/>
                  </a:cubicBezTo>
                  <a:lnTo>
                    <a:pt x="18" y="5297"/>
                  </a:lnTo>
                  <a:cubicBezTo>
                    <a:pt x="1" y="5337"/>
                    <a:pt x="19" y="5385"/>
                    <a:pt x="59" y="5404"/>
                  </a:cubicBezTo>
                  <a:lnTo>
                    <a:pt x="7544" y="9036"/>
                  </a:lnTo>
                  <a:cubicBezTo>
                    <a:pt x="7555" y="9042"/>
                    <a:pt x="7568" y="9045"/>
                    <a:pt x="7581" y="9045"/>
                  </a:cubicBezTo>
                  <a:lnTo>
                    <a:pt x="7580" y="9044"/>
                  </a:lnTo>
                  <a:lnTo>
                    <a:pt x="7580" y="9044"/>
                  </a:lnTo>
                  <a:cubicBezTo>
                    <a:pt x="7580" y="9044"/>
                    <a:pt x="7580" y="9044"/>
                    <a:pt x="7581" y="9044"/>
                  </a:cubicBezTo>
                  <a:cubicBezTo>
                    <a:pt x="7669" y="9044"/>
                    <a:pt x="7698" y="8924"/>
                    <a:pt x="7617" y="8885"/>
                  </a:cubicBezTo>
                  <a:lnTo>
                    <a:pt x="203" y="5287"/>
                  </a:lnTo>
                  <a:lnTo>
                    <a:pt x="2308" y="116"/>
                  </a:lnTo>
                  <a:cubicBezTo>
                    <a:pt x="2326" y="73"/>
                    <a:pt x="2305" y="24"/>
                    <a:pt x="2262" y="7"/>
                  </a:cubicBezTo>
                  <a:cubicBezTo>
                    <a:pt x="2252" y="3"/>
                    <a:pt x="2241" y="1"/>
                    <a:pt x="223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4263150" y="1042875"/>
              <a:ext cx="225575" cy="110425"/>
            </a:xfrm>
            <a:custGeom>
              <a:rect b="b" l="l" r="r" t="t"/>
              <a:pathLst>
                <a:path extrusionOk="0" h="4417" w="9023">
                  <a:moveTo>
                    <a:pt x="95" y="0"/>
                  </a:moveTo>
                  <a:cubicBezTo>
                    <a:pt x="64" y="0"/>
                    <a:pt x="34" y="18"/>
                    <a:pt x="20" y="48"/>
                  </a:cubicBezTo>
                  <a:cubicBezTo>
                    <a:pt x="0" y="88"/>
                    <a:pt x="16" y="138"/>
                    <a:pt x="57" y="159"/>
                  </a:cubicBezTo>
                  <a:lnTo>
                    <a:pt x="8868" y="4409"/>
                  </a:lnTo>
                  <a:cubicBezTo>
                    <a:pt x="8879" y="4414"/>
                    <a:pt x="8892" y="4416"/>
                    <a:pt x="8905" y="4416"/>
                  </a:cubicBezTo>
                  <a:cubicBezTo>
                    <a:pt x="8905" y="4416"/>
                    <a:pt x="8906" y="4416"/>
                    <a:pt x="8906" y="4416"/>
                  </a:cubicBezTo>
                  <a:cubicBezTo>
                    <a:pt x="8995" y="4416"/>
                    <a:pt x="9022" y="4295"/>
                    <a:pt x="8942" y="4257"/>
                  </a:cubicBezTo>
                  <a:lnTo>
                    <a:pt x="129" y="8"/>
                  </a:lnTo>
                  <a:cubicBezTo>
                    <a:pt x="118" y="3"/>
                    <a:pt x="106" y="0"/>
                    <a:pt x="9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4289350" y="936000"/>
              <a:ext cx="63025" cy="18100"/>
            </a:xfrm>
            <a:custGeom>
              <a:rect b="b" l="l" r="r" t="t"/>
              <a:pathLst>
                <a:path extrusionOk="0" h="724" w="2521">
                  <a:moveTo>
                    <a:pt x="2427" y="0"/>
                  </a:moveTo>
                  <a:cubicBezTo>
                    <a:pt x="2421" y="0"/>
                    <a:pt x="2415" y="1"/>
                    <a:pt x="2409" y="2"/>
                  </a:cubicBezTo>
                  <a:lnTo>
                    <a:pt x="96" y="558"/>
                  </a:lnTo>
                  <a:cubicBezTo>
                    <a:pt x="0" y="581"/>
                    <a:pt x="17" y="723"/>
                    <a:pt x="116" y="723"/>
                  </a:cubicBezTo>
                  <a:cubicBezTo>
                    <a:pt x="123" y="723"/>
                    <a:pt x="129" y="723"/>
                    <a:pt x="136" y="721"/>
                  </a:cubicBezTo>
                  <a:lnTo>
                    <a:pt x="2448" y="166"/>
                  </a:lnTo>
                  <a:cubicBezTo>
                    <a:pt x="2493" y="155"/>
                    <a:pt x="2521" y="111"/>
                    <a:pt x="2510" y="65"/>
                  </a:cubicBezTo>
                  <a:cubicBezTo>
                    <a:pt x="2501" y="26"/>
                    <a:pt x="2466" y="0"/>
                    <a:pt x="242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4320575" y="945600"/>
              <a:ext cx="29025" cy="18975"/>
            </a:xfrm>
            <a:custGeom>
              <a:rect b="b" l="l" r="r" t="t"/>
              <a:pathLst>
                <a:path extrusionOk="0" h="759" w="1161">
                  <a:moveTo>
                    <a:pt x="1065" y="0"/>
                  </a:moveTo>
                  <a:cubicBezTo>
                    <a:pt x="1051" y="0"/>
                    <a:pt x="1036" y="4"/>
                    <a:pt x="1023" y="11"/>
                  </a:cubicBezTo>
                  <a:lnTo>
                    <a:pt x="72" y="603"/>
                  </a:lnTo>
                  <a:cubicBezTo>
                    <a:pt x="1" y="648"/>
                    <a:pt x="32" y="759"/>
                    <a:pt x="117" y="759"/>
                  </a:cubicBezTo>
                  <a:cubicBezTo>
                    <a:pt x="133" y="759"/>
                    <a:pt x="148" y="755"/>
                    <a:pt x="161" y="747"/>
                  </a:cubicBezTo>
                  <a:lnTo>
                    <a:pt x="1112" y="154"/>
                  </a:lnTo>
                  <a:cubicBezTo>
                    <a:pt x="1150" y="129"/>
                    <a:pt x="1161" y="79"/>
                    <a:pt x="1137" y="40"/>
                  </a:cubicBezTo>
                  <a:cubicBezTo>
                    <a:pt x="1121" y="14"/>
                    <a:pt x="1093" y="0"/>
                    <a:pt x="106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4216850" y="960300"/>
              <a:ext cx="9350" cy="6675"/>
            </a:xfrm>
            <a:custGeom>
              <a:rect b="b" l="l" r="r" t="t"/>
              <a:pathLst>
                <a:path extrusionOk="0" h="267" w="374">
                  <a:moveTo>
                    <a:pt x="172" y="1"/>
                  </a:moveTo>
                  <a:cubicBezTo>
                    <a:pt x="0" y="1"/>
                    <a:pt x="31" y="267"/>
                    <a:pt x="202" y="267"/>
                  </a:cubicBezTo>
                  <a:cubicBezTo>
                    <a:pt x="373" y="267"/>
                    <a:pt x="343" y="1"/>
                    <a:pt x="17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4227775" y="934650"/>
              <a:ext cx="9375" cy="6700"/>
            </a:xfrm>
            <a:custGeom>
              <a:rect b="b" l="l" r="r" t="t"/>
              <a:pathLst>
                <a:path extrusionOk="0" h="268" w="375">
                  <a:moveTo>
                    <a:pt x="174" y="1"/>
                  </a:moveTo>
                  <a:cubicBezTo>
                    <a:pt x="1" y="1"/>
                    <a:pt x="32" y="267"/>
                    <a:pt x="204" y="267"/>
                  </a:cubicBezTo>
                  <a:cubicBezTo>
                    <a:pt x="374" y="267"/>
                    <a:pt x="345" y="1"/>
                    <a:pt x="17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4246900" y="971925"/>
              <a:ext cx="9350" cy="6725"/>
            </a:xfrm>
            <a:custGeom>
              <a:rect b="b" l="l" r="r" t="t"/>
              <a:pathLst>
                <a:path extrusionOk="0" h="269" w="374">
                  <a:moveTo>
                    <a:pt x="173" y="1"/>
                  </a:moveTo>
                  <a:cubicBezTo>
                    <a:pt x="0" y="1"/>
                    <a:pt x="31" y="268"/>
                    <a:pt x="203" y="268"/>
                  </a:cubicBezTo>
                  <a:cubicBezTo>
                    <a:pt x="374" y="268"/>
                    <a:pt x="344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4237100" y="998050"/>
              <a:ext cx="9375" cy="6675"/>
            </a:xfrm>
            <a:custGeom>
              <a:rect b="b" l="l" r="r" t="t"/>
              <a:pathLst>
                <a:path extrusionOk="0" h="267" w="375">
                  <a:moveTo>
                    <a:pt x="173" y="1"/>
                  </a:moveTo>
                  <a:cubicBezTo>
                    <a:pt x="0" y="1"/>
                    <a:pt x="31" y="267"/>
                    <a:pt x="203" y="267"/>
                  </a:cubicBezTo>
                  <a:cubicBezTo>
                    <a:pt x="374" y="267"/>
                    <a:pt x="344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>
              <a:off x="4274125" y="995250"/>
              <a:ext cx="7275" cy="6950"/>
            </a:xfrm>
            <a:custGeom>
              <a:rect b="b" l="l" r="r" t="t"/>
              <a:pathLst>
                <a:path extrusionOk="0" h="278" w="291">
                  <a:moveTo>
                    <a:pt x="153" y="0"/>
                  </a:moveTo>
                  <a:cubicBezTo>
                    <a:pt x="147" y="0"/>
                    <a:pt x="142" y="1"/>
                    <a:pt x="137" y="1"/>
                  </a:cubicBezTo>
                  <a:lnTo>
                    <a:pt x="103" y="9"/>
                  </a:lnTo>
                  <a:cubicBezTo>
                    <a:pt x="82" y="18"/>
                    <a:pt x="63" y="31"/>
                    <a:pt x="48" y="49"/>
                  </a:cubicBezTo>
                  <a:lnTo>
                    <a:pt x="39" y="59"/>
                  </a:lnTo>
                  <a:cubicBezTo>
                    <a:pt x="27" y="72"/>
                    <a:pt x="19" y="88"/>
                    <a:pt x="16" y="106"/>
                  </a:cubicBezTo>
                  <a:cubicBezTo>
                    <a:pt x="1" y="157"/>
                    <a:pt x="18" y="212"/>
                    <a:pt x="57" y="248"/>
                  </a:cubicBezTo>
                  <a:lnTo>
                    <a:pt x="87" y="266"/>
                  </a:lnTo>
                  <a:cubicBezTo>
                    <a:pt x="104" y="273"/>
                    <a:pt x="123" y="278"/>
                    <a:pt x="142" y="278"/>
                  </a:cubicBezTo>
                  <a:cubicBezTo>
                    <a:pt x="147" y="278"/>
                    <a:pt x="153" y="277"/>
                    <a:pt x="158" y="277"/>
                  </a:cubicBezTo>
                  <a:lnTo>
                    <a:pt x="192" y="269"/>
                  </a:lnTo>
                  <a:cubicBezTo>
                    <a:pt x="213" y="260"/>
                    <a:pt x="232" y="247"/>
                    <a:pt x="246" y="229"/>
                  </a:cubicBezTo>
                  <a:lnTo>
                    <a:pt x="256" y="219"/>
                  </a:lnTo>
                  <a:cubicBezTo>
                    <a:pt x="268" y="206"/>
                    <a:pt x="276" y="190"/>
                    <a:pt x="279" y="172"/>
                  </a:cubicBezTo>
                  <a:cubicBezTo>
                    <a:pt x="291" y="138"/>
                    <a:pt x="287" y="102"/>
                    <a:pt x="269" y="71"/>
                  </a:cubicBezTo>
                  <a:cubicBezTo>
                    <a:pt x="262" y="55"/>
                    <a:pt x="251" y="41"/>
                    <a:pt x="237" y="30"/>
                  </a:cubicBezTo>
                  <a:lnTo>
                    <a:pt x="207" y="12"/>
                  </a:lnTo>
                  <a:cubicBezTo>
                    <a:pt x="190" y="4"/>
                    <a:pt x="171" y="0"/>
                    <a:pt x="15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4248050" y="940500"/>
              <a:ext cx="9375" cy="6675"/>
            </a:xfrm>
            <a:custGeom>
              <a:rect b="b" l="l" r="r" t="t"/>
              <a:pathLst>
                <a:path extrusionOk="0" h="267" w="375">
                  <a:moveTo>
                    <a:pt x="173" y="0"/>
                  </a:moveTo>
                  <a:cubicBezTo>
                    <a:pt x="1" y="0"/>
                    <a:pt x="32" y="267"/>
                    <a:pt x="204" y="267"/>
                  </a:cubicBezTo>
                  <a:cubicBezTo>
                    <a:pt x="375" y="267"/>
                    <a:pt x="345" y="0"/>
                    <a:pt x="1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5025575" y="410200"/>
              <a:ext cx="414025" cy="412300"/>
            </a:xfrm>
            <a:custGeom>
              <a:rect b="b" l="l" r="r" t="t"/>
              <a:pathLst>
                <a:path extrusionOk="0" h="16492" w="16561">
                  <a:moveTo>
                    <a:pt x="8314" y="0"/>
                  </a:moveTo>
                  <a:cubicBezTo>
                    <a:pt x="7701" y="0"/>
                    <a:pt x="7088" y="69"/>
                    <a:pt x="6486" y="207"/>
                  </a:cubicBezTo>
                  <a:cubicBezTo>
                    <a:pt x="6432" y="220"/>
                    <a:pt x="6398" y="273"/>
                    <a:pt x="6410" y="328"/>
                  </a:cubicBezTo>
                  <a:lnTo>
                    <a:pt x="6659" y="1423"/>
                  </a:lnTo>
                  <a:cubicBezTo>
                    <a:pt x="5878" y="1612"/>
                    <a:pt x="5135" y="1934"/>
                    <a:pt x="4465" y="2376"/>
                  </a:cubicBezTo>
                  <a:lnTo>
                    <a:pt x="3833" y="1445"/>
                  </a:lnTo>
                  <a:cubicBezTo>
                    <a:pt x="3817" y="1422"/>
                    <a:pt x="3794" y="1408"/>
                    <a:pt x="3768" y="1403"/>
                  </a:cubicBezTo>
                  <a:cubicBezTo>
                    <a:pt x="3761" y="1401"/>
                    <a:pt x="3754" y="1400"/>
                    <a:pt x="3747" y="1400"/>
                  </a:cubicBezTo>
                  <a:cubicBezTo>
                    <a:pt x="3728" y="1400"/>
                    <a:pt x="3709" y="1407"/>
                    <a:pt x="3693" y="1418"/>
                  </a:cubicBezTo>
                  <a:cubicBezTo>
                    <a:pt x="2664" y="2120"/>
                    <a:pt x="1801" y="3043"/>
                    <a:pt x="1196" y="4087"/>
                  </a:cubicBezTo>
                  <a:cubicBezTo>
                    <a:pt x="1168" y="4134"/>
                    <a:pt x="1184" y="4196"/>
                    <a:pt x="1233" y="4225"/>
                  </a:cubicBezTo>
                  <a:lnTo>
                    <a:pt x="2201" y="4792"/>
                  </a:lnTo>
                  <a:cubicBezTo>
                    <a:pt x="1882" y="5356"/>
                    <a:pt x="1642" y="5962"/>
                    <a:pt x="1490" y="6593"/>
                  </a:cubicBezTo>
                  <a:lnTo>
                    <a:pt x="396" y="6344"/>
                  </a:lnTo>
                  <a:cubicBezTo>
                    <a:pt x="388" y="6342"/>
                    <a:pt x="380" y="6341"/>
                    <a:pt x="372" y="6341"/>
                  </a:cubicBezTo>
                  <a:cubicBezTo>
                    <a:pt x="326" y="6341"/>
                    <a:pt x="285" y="6373"/>
                    <a:pt x="274" y="6420"/>
                  </a:cubicBezTo>
                  <a:cubicBezTo>
                    <a:pt x="0" y="7622"/>
                    <a:pt x="0" y="8871"/>
                    <a:pt x="274" y="10074"/>
                  </a:cubicBezTo>
                  <a:cubicBezTo>
                    <a:pt x="285" y="10121"/>
                    <a:pt x="327" y="10153"/>
                    <a:pt x="374" y="10153"/>
                  </a:cubicBezTo>
                  <a:cubicBezTo>
                    <a:pt x="381" y="10153"/>
                    <a:pt x="388" y="10152"/>
                    <a:pt x="396" y="10150"/>
                  </a:cubicBezTo>
                  <a:lnTo>
                    <a:pt x="1490" y="9902"/>
                  </a:lnTo>
                  <a:cubicBezTo>
                    <a:pt x="1678" y="10683"/>
                    <a:pt x="2000" y="11426"/>
                    <a:pt x="2443" y="12097"/>
                  </a:cubicBezTo>
                  <a:lnTo>
                    <a:pt x="1511" y="12727"/>
                  </a:lnTo>
                  <a:cubicBezTo>
                    <a:pt x="1489" y="12743"/>
                    <a:pt x="1473" y="12766"/>
                    <a:pt x="1468" y="12793"/>
                  </a:cubicBezTo>
                  <a:cubicBezTo>
                    <a:pt x="1463" y="12818"/>
                    <a:pt x="1469" y="12845"/>
                    <a:pt x="1484" y="12867"/>
                  </a:cubicBezTo>
                  <a:cubicBezTo>
                    <a:pt x="2186" y="13895"/>
                    <a:pt x="3108" y="14759"/>
                    <a:pt x="4152" y="15365"/>
                  </a:cubicBezTo>
                  <a:cubicBezTo>
                    <a:pt x="4169" y="15374"/>
                    <a:pt x="4186" y="15379"/>
                    <a:pt x="4204" y="15379"/>
                  </a:cubicBezTo>
                  <a:cubicBezTo>
                    <a:pt x="4239" y="15379"/>
                    <a:pt x="4273" y="15361"/>
                    <a:pt x="4293" y="15328"/>
                  </a:cubicBezTo>
                  <a:lnTo>
                    <a:pt x="4858" y="14359"/>
                  </a:lnTo>
                  <a:cubicBezTo>
                    <a:pt x="5422" y="14679"/>
                    <a:pt x="6028" y="14918"/>
                    <a:pt x="6658" y="15070"/>
                  </a:cubicBezTo>
                  <a:lnTo>
                    <a:pt x="6410" y="16165"/>
                  </a:lnTo>
                  <a:cubicBezTo>
                    <a:pt x="6398" y="16220"/>
                    <a:pt x="6432" y="16274"/>
                    <a:pt x="6486" y="16287"/>
                  </a:cubicBezTo>
                  <a:cubicBezTo>
                    <a:pt x="7088" y="16423"/>
                    <a:pt x="7701" y="16492"/>
                    <a:pt x="8314" y="16492"/>
                  </a:cubicBezTo>
                  <a:cubicBezTo>
                    <a:pt x="8927" y="16492"/>
                    <a:pt x="9540" y="16423"/>
                    <a:pt x="10142" y="16287"/>
                  </a:cubicBezTo>
                  <a:cubicBezTo>
                    <a:pt x="10196" y="16274"/>
                    <a:pt x="10230" y="16220"/>
                    <a:pt x="10218" y="16165"/>
                  </a:cubicBezTo>
                  <a:lnTo>
                    <a:pt x="9970" y="15070"/>
                  </a:lnTo>
                  <a:cubicBezTo>
                    <a:pt x="10750" y="14882"/>
                    <a:pt x="11493" y="14560"/>
                    <a:pt x="12163" y="14119"/>
                  </a:cubicBezTo>
                  <a:lnTo>
                    <a:pt x="12795" y="15050"/>
                  </a:lnTo>
                  <a:cubicBezTo>
                    <a:pt x="12815" y="15079"/>
                    <a:pt x="12847" y="15095"/>
                    <a:pt x="12879" y="15095"/>
                  </a:cubicBezTo>
                  <a:cubicBezTo>
                    <a:pt x="12899" y="15095"/>
                    <a:pt x="12919" y="15089"/>
                    <a:pt x="12937" y="15077"/>
                  </a:cubicBezTo>
                  <a:cubicBezTo>
                    <a:pt x="13966" y="14372"/>
                    <a:pt x="14829" y="13450"/>
                    <a:pt x="15432" y="12407"/>
                  </a:cubicBezTo>
                  <a:cubicBezTo>
                    <a:pt x="15460" y="12359"/>
                    <a:pt x="15444" y="12297"/>
                    <a:pt x="15395" y="12269"/>
                  </a:cubicBezTo>
                  <a:lnTo>
                    <a:pt x="14427" y="11701"/>
                  </a:lnTo>
                  <a:cubicBezTo>
                    <a:pt x="14747" y="11137"/>
                    <a:pt x="14986" y="10531"/>
                    <a:pt x="15138" y="9902"/>
                  </a:cubicBezTo>
                  <a:lnTo>
                    <a:pt x="16232" y="10150"/>
                  </a:lnTo>
                  <a:cubicBezTo>
                    <a:pt x="16240" y="10152"/>
                    <a:pt x="16247" y="10153"/>
                    <a:pt x="16254" y="10153"/>
                  </a:cubicBezTo>
                  <a:cubicBezTo>
                    <a:pt x="16301" y="10153"/>
                    <a:pt x="16343" y="10121"/>
                    <a:pt x="16355" y="10074"/>
                  </a:cubicBezTo>
                  <a:cubicBezTo>
                    <a:pt x="16490" y="9474"/>
                    <a:pt x="16558" y="8861"/>
                    <a:pt x="16560" y="8247"/>
                  </a:cubicBezTo>
                  <a:cubicBezTo>
                    <a:pt x="16558" y="7632"/>
                    <a:pt x="16490" y="7020"/>
                    <a:pt x="16355" y="6420"/>
                  </a:cubicBezTo>
                  <a:cubicBezTo>
                    <a:pt x="16343" y="6373"/>
                    <a:pt x="16302" y="6341"/>
                    <a:pt x="16256" y="6341"/>
                  </a:cubicBezTo>
                  <a:cubicBezTo>
                    <a:pt x="16248" y="6341"/>
                    <a:pt x="16240" y="6342"/>
                    <a:pt x="16232" y="6344"/>
                  </a:cubicBezTo>
                  <a:lnTo>
                    <a:pt x="15138" y="6593"/>
                  </a:lnTo>
                  <a:cubicBezTo>
                    <a:pt x="14949" y="5811"/>
                    <a:pt x="14627" y="5069"/>
                    <a:pt x="14185" y="4398"/>
                  </a:cubicBezTo>
                  <a:lnTo>
                    <a:pt x="15117" y="3765"/>
                  </a:lnTo>
                  <a:cubicBezTo>
                    <a:pt x="15139" y="3752"/>
                    <a:pt x="15155" y="3728"/>
                    <a:pt x="15160" y="3702"/>
                  </a:cubicBezTo>
                  <a:cubicBezTo>
                    <a:pt x="15165" y="3675"/>
                    <a:pt x="15159" y="3647"/>
                    <a:pt x="15144" y="3625"/>
                  </a:cubicBezTo>
                  <a:cubicBezTo>
                    <a:pt x="14439" y="2596"/>
                    <a:pt x="13516" y="1734"/>
                    <a:pt x="12476" y="1130"/>
                  </a:cubicBezTo>
                  <a:cubicBezTo>
                    <a:pt x="12459" y="1121"/>
                    <a:pt x="12442" y="1116"/>
                    <a:pt x="12424" y="1116"/>
                  </a:cubicBezTo>
                  <a:cubicBezTo>
                    <a:pt x="12389" y="1116"/>
                    <a:pt x="12355" y="1134"/>
                    <a:pt x="12336" y="1166"/>
                  </a:cubicBezTo>
                  <a:lnTo>
                    <a:pt x="11769" y="2134"/>
                  </a:lnTo>
                  <a:cubicBezTo>
                    <a:pt x="11204" y="1815"/>
                    <a:pt x="10599" y="1576"/>
                    <a:pt x="9970" y="1423"/>
                  </a:cubicBezTo>
                  <a:lnTo>
                    <a:pt x="10218" y="328"/>
                  </a:lnTo>
                  <a:cubicBezTo>
                    <a:pt x="10230" y="273"/>
                    <a:pt x="10195" y="220"/>
                    <a:pt x="10142" y="207"/>
                  </a:cubicBezTo>
                  <a:cubicBezTo>
                    <a:pt x="9540" y="69"/>
                    <a:pt x="8927" y="0"/>
                    <a:pt x="8314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5089125" y="471675"/>
              <a:ext cx="288600" cy="288575"/>
            </a:xfrm>
            <a:custGeom>
              <a:rect b="b" l="l" r="r" t="t"/>
              <a:pathLst>
                <a:path extrusionOk="0" h="11543" w="11544">
                  <a:moveTo>
                    <a:pt x="5772" y="168"/>
                  </a:moveTo>
                  <a:cubicBezTo>
                    <a:pt x="8861" y="168"/>
                    <a:pt x="11374" y="2682"/>
                    <a:pt x="11374" y="5772"/>
                  </a:cubicBezTo>
                  <a:cubicBezTo>
                    <a:pt x="11374" y="8860"/>
                    <a:pt x="8861" y="11374"/>
                    <a:pt x="5772" y="11374"/>
                  </a:cubicBezTo>
                  <a:cubicBezTo>
                    <a:pt x="2682" y="11374"/>
                    <a:pt x="169" y="8860"/>
                    <a:pt x="169" y="5772"/>
                  </a:cubicBezTo>
                  <a:cubicBezTo>
                    <a:pt x="169" y="2682"/>
                    <a:pt x="2682" y="168"/>
                    <a:pt x="5772" y="168"/>
                  </a:cubicBezTo>
                  <a:close/>
                  <a:moveTo>
                    <a:pt x="5772" y="0"/>
                  </a:moveTo>
                  <a:cubicBezTo>
                    <a:pt x="2590" y="0"/>
                    <a:pt x="1" y="2589"/>
                    <a:pt x="1" y="5772"/>
                  </a:cubicBezTo>
                  <a:cubicBezTo>
                    <a:pt x="1" y="8954"/>
                    <a:pt x="2590" y="11542"/>
                    <a:pt x="5772" y="11542"/>
                  </a:cubicBezTo>
                  <a:cubicBezTo>
                    <a:pt x="8954" y="11542"/>
                    <a:pt x="11543" y="8954"/>
                    <a:pt x="11543" y="5772"/>
                  </a:cubicBezTo>
                  <a:cubicBezTo>
                    <a:pt x="11543" y="2589"/>
                    <a:pt x="8954" y="0"/>
                    <a:pt x="57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5549575" y="459525"/>
              <a:ext cx="156600" cy="179825"/>
            </a:xfrm>
            <a:custGeom>
              <a:rect b="b" l="l" r="r" t="t"/>
              <a:pathLst>
                <a:path extrusionOk="0" h="7193" w="6264">
                  <a:moveTo>
                    <a:pt x="0" y="0"/>
                  </a:moveTo>
                  <a:lnTo>
                    <a:pt x="0" y="4062"/>
                  </a:lnTo>
                  <a:cubicBezTo>
                    <a:pt x="0" y="5139"/>
                    <a:pt x="553" y="6095"/>
                    <a:pt x="1388" y="6659"/>
                  </a:cubicBezTo>
                  <a:cubicBezTo>
                    <a:pt x="1904" y="7008"/>
                    <a:pt x="2511" y="7193"/>
                    <a:pt x="3131" y="7193"/>
                  </a:cubicBezTo>
                  <a:cubicBezTo>
                    <a:pt x="3203" y="7193"/>
                    <a:pt x="3276" y="7190"/>
                    <a:pt x="3349" y="7185"/>
                  </a:cubicBezTo>
                  <a:cubicBezTo>
                    <a:pt x="4593" y="7100"/>
                    <a:pt x="5613" y="6281"/>
                    <a:pt x="6044" y="5174"/>
                  </a:cubicBezTo>
                  <a:lnTo>
                    <a:pt x="6064" y="5123"/>
                  </a:lnTo>
                  <a:lnTo>
                    <a:pt x="6064" y="5121"/>
                  </a:lnTo>
                  <a:cubicBezTo>
                    <a:pt x="6071" y="5103"/>
                    <a:pt x="6076" y="5085"/>
                    <a:pt x="6083" y="5068"/>
                  </a:cubicBezTo>
                  <a:cubicBezTo>
                    <a:pt x="6094" y="5037"/>
                    <a:pt x="6105" y="5006"/>
                    <a:pt x="6113" y="4973"/>
                  </a:cubicBezTo>
                  <a:cubicBezTo>
                    <a:pt x="6154" y="4847"/>
                    <a:pt x="6186" y="4719"/>
                    <a:pt x="6210" y="4589"/>
                  </a:cubicBezTo>
                  <a:cubicBezTo>
                    <a:pt x="6229" y="4490"/>
                    <a:pt x="6243" y="4390"/>
                    <a:pt x="6252" y="4290"/>
                  </a:cubicBezTo>
                  <a:cubicBezTo>
                    <a:pt x="6256" y="4241"/>
                    <a:pt x="6260" y="4195"/>
                    <a:pt x="6262" y="4147"/>
                  </a:cubicBezTo>
                  <a:cubicBezTo>
                    <a:pt x="6263" y="4099"/>
                    <a:pt x="6264" y="4051"/>
                    <a:pt x="6264" y="4002"/>
                  </a:cubicBezTo>
                  <a:lnTo>
                    <a:pt x="6264" y="1977"/>
                  </a:lnTo>
                  <a:cubicBezTo>
                    <a:pt x="6125" y="2055"/>
                    <a:pt x="6013" y="2171"/>
                    <a:pt x="5938" y="2311"/>
                  </a:cubicBezTo>
                  <a:cubicBezTo>
                    <a:pt x="5156" y="1794"/>
                    <a:pt x="4651" y="931"/>
                    <a:pt x="4594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5584250" y="587575"/>
              <a:ext cx="122000" cy="83475"/>
            </a:xfrm>
            <a:custGeom>
              <a:rect b="b" l="l" r="r" t="t"/>
              <a:pathLst>
                <a:path extrusionOk="0" h="3339" w="4880">
                  <a:moveTo>
                    <a:pt x="4676" y="1"/>
                  </a:moveTo>
                  <a:cubicBezTo>
                    <a:pt x="4670" y="17"/>
                    <a:pt x="4663" y="36"/>
                    <a:pt x="4656" y="53"/>
                  </a:cubicBezTo>
                  <a:cubicBezTo>
                    <a:pt x="4225" y="1159"/>
                    <a:pt x="3205" y="1978"/>
                    <a:pt x="1962" y="2064"/>
                  </a:cubicBezTo>
                  <a:cubicBezTo>
                    <a:pt x="1889" y="2069"/>
                    <a:pt x="1817" y="2072"/>
                    <a:pt x="1745" y="2072"/>
                  </a:cubicBezTo>
                  <a:cubicBezTo>
                    <a:pt x="1125" y="2072"/>
                    <a:pt x="517" y="1886"/>
                    <a:pt x="1" y="1537"/>
                  </a:cubicBezTo>
                  <a:lnTo>
                    <a:pt x="1" y="3339"/>
                  </a:lnTo>
                  <a:lnTo>
                    <a:pt x="4880" y="3339"/>
                  </a:lnTo>
                  <a:lnTo>
                    <a:pt x="4880" y="12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6"/>
            <p:cNvSpPr/>
            <p:nvPr/>
          </p:nvSpPr>
          <p:spPr>
            <a:xfrm>
              <a:off x="5701125" y="505550"/>
              <a:ext cx="46950" cy="82350"/>
            </a:xfrm>
            <a:custGeom>
              <a:rect b="b" l="l" r="r" t="t"/>
              <a:pathLst>
                <a:path extrusionOk="0" h="3294" w="1878">
                  <a:moveTo>
                    <a:pt x="699" y="1"/>
                  </a:moveTo>
                  <a:cubicBezTo>
                    <a:pt x="525" y="1"/>
                    <a:pt x="353" y="47"/>
                    <a:pt x="202" y="136"/>
                  </a:cubicBezTo>
                  <a:lnTo>
                    <a:pt x="202" y="2161"/>
                  </a:lnTo>
                  <a:cubicBezTo>
                    <a:pt x="202" y="2210"/>
                    <a:pt x="202" y="2258"/>
                    <a:pt x="200" y="2306"/>
                  </a:cubicBezTo>
                  <a:cubicBezTo>
                    <a:pt x="197" y="2354"/>
                    <a:pt x="193" y="2402"/>
                    <a:pt x="189" y="2449"/>
                  </a:cubicBezTo>
                  <a:cubicBezTo>
                    <a:pt x="179" y="2549"/>
                    <a:pt x="166" y="2648"/>
                    <a:pt x="148" y="2748"/>
                  </a:cubicBezTo>
                  <a:cubicBezTo>
                    <a:pt x="124" y="2878"/>
                    <a:pt x="92" y="3006"/>
                    <a:pt x="51" y="3132"/>
                  </a:cubicBezTo>
                  <a:cubicBezTo>
                    <a:pt x="43" y="3164"/>
                    <a:pt x="32" y="3196"/>
                    <a:pt x="21" y="3227"/>
                  </a:cubicBezTo>
                  <a:cubicBezTo>
                    <a:pt x="14" y="3244"/>
                    <a:pt x="8" y="3263"/>
                    <a:pt x="1" y="3281"/>
                  </a:cubicBezTo>
                  <a:lnTo>
                    <a:pt x="2" y="3281"/>
                  </a:lnTo>
                  <a:lnTo>
                    <a:pt x="205" y="3293"/>
                  </a:lnTo>
                  <a:cubicBezTo>
                    <a:pt x="914" y="3139"/>
                    <a:pt x="1525" y="2586"/>
                    <a:pt x="1747" y="1893"/>
                  </a:cubicBezTo>
                  <a:cubicBezTo>
                    <a:pt x="1867" y="1521"/>
                    <a:pt x="1878" y="1106"/>
                    <a:pt x="1727" y="745"/>
                  </a:cubicBezTo>
                  <a:cubicBezTo>
                    <a:pt x="1640" y="536"/>
                    <a:pt x="1499" y="353"/>
                    <a:pt x="1318" y="217"/>
                  </a:cubicBezTo>
                  <a:lnTo>
                    <a:pt x="1314" y="214"/>
                  </a:lnTo>
                  <a:cubicBezTo>
                    <a:pt x="1254" y="169"/>
                    <a:pt x="1192" y="131"/>
                    <a:pt x="1125" y="100"/>
                  </a:cubicBezTo>
                  <a:cubicBezTo>
                    <a:pt x="1044" y="62"/>
                    <a:pt x="959" y="34"/>
                    <a:pt x="872" y="16"/>
                  </a:cubicBezTo>
                  <a:cubicBezTo>
                    <a:pt x="814" y="6"/>
                    <a:pt x="756" y="1"/>
                    <a:pt x="699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5562975" y="513700"/>
              <a:ext cx="22900" cy="22875"/>
            </a:xfrm>
            <a:custGeom>
              <a:rect b="b" l="l" r="r" t="t"/>
              <a:pathLst>
                <a:path extrusionOk="0" h="915" w="916">
                  <a:moveTo>
                    <a:pt x="458" y="0"/>
                  </a:moveTo>
                  <a:cubicBezTo>
                    <a:pt x="206" y="0"/>
                    <a:pt x="1" y="205"/>
                    <a:pt x="1" y="457"/>
                  </a:cubicBezTo>
                  <a:cubicBezTo>
                    <a:pt x="1" y="710"/>
                    <a:pt x="206" y="915"/>
                    <a:pt x="458" y="915"/>
                  </a:cubicBezTo>
                  <a:cubicBezTo>
                    <a:pt x="711" y="915"/>
                    <a:pt x="915" y="710"/>
                    <a:pt x="915" y="457"/>
                  </a:cubicBezTo>
                  <a:cubicBezTo>
                    <a:pt x="915" y="205"/>
                    <a:pt x="711" y="0"/>
                    <a:pt x="45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5563225" y="497375"/>
              <a:ext cx="22375" cy="10100"/>
            </a:xfrm>
            <a:custGeom>
              <a:rect b="b" l="l" r="r" t="t"/>
              <a:pathLst>
                <a:path extrusionOk="0" h="404" w="895">
                  <a:moveTo>
                    <a:pt x="16" y="0"/>
                  </a:moveTo>
                  <a:cubicBezTo>
                    <a:pt x="7" y="0"/>
                    <a:pt x="1" y="7"/>
                    <a:pt x="1" y="15"/>
                  </a:cubicBezTo>
                  <a:lnTo>
                    <a:pt x="1" y="389"/>
                  </a:lnTo>
                  <a:cubicBezTo>
                    <a:pt x="1" y="398"/>
                    <a:pt x="7" y="404"/>
                    <a:pt x="16" y="404"/>
                  </a:cubicBezTo>
                  <a:lnTo>
                    <a:pt x="879" y="404"/>
                  </a:lnTo>
                  <a:cubicBezTo>
                    <a:pt x="888" y="404"/>
                    <a:pt x="894" y="398"/>
                    <a:pt x="894" y="389"/>
                  </a:cubicBezTo>
                  <a:lnTo>
                    <a:pt x="894" y="15"/>
                  </a:lnTo>
                  <a:cubicBezTo>
                    <a:pt x="894" y="7"/>
                    <a:pt x="888" y="0"/>
                    <a:pt x="87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5625800" y="513700"/>
              <a:ext cx="22900" cy="22875"/>
            </a:xfrm>
            <a:custGeom>
              <a:rect b="b" l="l" r="r" t="t"/>
              <a:pathLst>
                <a:path extrusionOk="0" h="915" w="916">
                  <a:moveTo>
                    <a:pt x="458" y="0"/>
                  </a:moveTo>
                  <a:cubicBezTo>
                    <a:pt x="206" y="0"/>
                    <a:pt x="1" y="205"/>
                    <a:pt x="1" y="457"/>
                  </a:cubicBezTo>
                  <a:cubicBezTo>
                    <a:pt x="1" y="710"/>
                    <a:pt x="206" y="915"/>
                    <a:pt x="458" y="915"/>
                  </a:cubicBezTo>
                  <a:cubicBezTo>
                    <a:pt x="711" y="915"/>
                    <a:pt x="915" y="710"/>
                    <a:pt x="915" y="457"/>
                  </a:cubicBezTo>
                  <a:cubicBezTo>
                    <a:pt x="915" y="205"/>
                    <a:pt x="711" y="0"/>
                    <a:pt x="45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5626050" y="497375"/>
              <a:ext cx="22400" cy="10100"/>
            </a:xfrm>
            <a:custGeom>
              <a:rect b="b" l="l" r="r" t="t"/>
              <a:pathLst>
                <a:path extrusionOk="0" h="404" w="896">
                  <a:moveTo>
                    <a:pt x="16" y="0"/>
                  </a:moveTo>
                  <a:cubicBezTo>
                    <a:pt x="8" y="0"/>
                    <a:pt x="1" y="7"/>
                    <a:pt x="1" y="15"/>
                  </a:cubicBezTo>
                  <a:lnTo>
                    <a:pt x="1" y="389"/>
                  </a:lnTo>
                  <a:cubicBezTo>
                    <a:pt x="1" y="398"/>
                    <a:pt x="8" y="404"/>
                    <a:pt x="16" y="404"/>
                  </a:cubicBezTo>
                  <a:lnTo>
                    <a:pt x="880" y="404"/>
                  </a:lnTo>
                  <a:cubicBezTo>
                    <a:pt x="888" y="404"/>
                    <a:pt x="895" y="398"/>
                    <a:pt x="895" y="389"/>
                  </a:cubicBezTo>
                  <a:lnTo>
                    <a:pt x="895" y="15"/>
                  </a:lnTo>
                  <a:cubicBezTo>
                    <a:pt x="895" y="7"/>
                    <a:pt x="888" y="0"/>
                    <a:pt x="88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5652525" y="538900"/>
              <a:ext cx="39700" cy="39700"/>
            </a:xfrm>
            <a:custGeom>
              <a:rect b="b" l="l" r="r" t="t"/>
              <a:pathLst>
                <a:path extrusionOk="0" h="1588" w="1588">
                  <a:moveTo>
                    <a:pt x="795" y="0"/>
                  </a:moveTo>
                  <a:cubicBezTo>
                    <a:pt x="356" y="0"/>
                    <a:pt x="0" y="356"/>
                    <a:pt x="0" y="794"/>
                  </a:cubicBezTo>
                  <a:cubicBezTo>
                    <a:pt x="0" y="1232"/>
                    <a:pt x="356" y="1588"/>
                    <a:pt x="795" y="1588"/>
                  </a:cubicBezTo>
                  <a:cubicBezTo>
                    <a:pt x="1233" y="1588"/>
                    <a:pt x="1588" y="1232"/>
                    <a:pt x="1588" y="794"/>
                  </a:cubicBezTo>
                  <a:cubicBezTo>
                    <a:pt x="1588" y="356"/>
                    <a:pt x="1233" y="0"/>
                    <a:pt x="79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6"/>
            <p:cNvSpPr/>
            <p:nvPr/>
          </p:nvSpPr>
          <p:spPr>
            <a:xfrm>
              <a:off x="5584275" y="616325"/>
              <a:ext cx="98575" cy="44700"/>
            </a:xfrm>
            <a:custGeom>
              <a:rect b="b" l="l" r="r" t="t"/>
              <a:pathLst>
                <a:path extrusionOk="0" h="1788" w="3943">
                  <a:moveTo>
                    <a:pt x="3942" y="1"/>
                  </a:moveTo>
                  <a:cubicBezTo>
                    <a:pt x="3942" y="1"/>
                    <a:pt x="3114" y="917"/>
                    <a:pt x="1905" y="917"/>
                  </a:cubicBezTo>
                  <a:cubicBezTo>
                    <a:pt x="1900" y="917"/>
                    <a:pt x="1895" y="917"/>
                    <a:pt x="1889" y="917"/>
                  </a:cubicBezTo>
                  <a:cubicBezTo>
                    <a:pt x="672" y="910"/>
                    <a:pt x="1" y="387"/>
                    <a:pt x="1" y="387"/>
                  </a:cubicBezTo>
                  <a:lnTo>
                    <a:pt x="1" y="1691"/>
                  </a:lnTo>
                  <a:cubicBezTo>
                    <a:pt x="1" y="1691"/>
                    <a:pt x="313" y="1788"/>
                    <a:pt x="791" y="1788"/>
                  </a:cubicBezTo>
                  <a:cubicBezTo>
                    <a:pt x="1602" y="1788"/>
                    <a:pt x="2891" y="1508"/>
                    <a:pt x="394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6"/>
            <p:cNvSpPr/>
            <p:nvPr/>
          </p:nvSpPr>
          <p:spPr>
            <a:xfrm>
              <a:off x="5583525" y="520075"/>
              <a:ext cx="21950" cy="48425"/>
            </a:xfrm>
            <a:custGeom>
              <a:rect b="b" l="l" r="r" t="t"/>
              <a:pathLst>
                <a:path extrusionOk="0" h="1937" w="878">
                  <a:moveTo>
                    <a:pt x="562" y="1"/>
                  </a:moveTo>
                  <a:lnTo>
                    <a:pt x="1" y="1936"/>
                  </a:lnTo>
                  <a:lnTo>
                    <a:pt x="878" y="1936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>
              <a:off x="5477525" y="381300"/>
              <a:ext cx="251750" cy="136025"/>
            </a:xfrm>
            <a:custGeom>
              <a:rect b="b" l="l" r="r" t="t"/>
              <a:pathLst>
                <a:path extrusionOk="0" h="5441" w="10070">
                  <a:moveTo>
                    <a:pt x="2232" y="1"/>
                  </a:moveTo>
                  <a:cubicBezTo>
                    <a:pt x="1936" y="1"/>
                    <a:pt x="1608" y="164"/>
                    <a:pt x="1268" y="610"/>
                  </a:cubicBezTo>
                  <a:cubicBezTo>
                    <a:pt x="0" y="2269"/>
                    <a:pt x="2400" y="3129"/>
                    <a:pt x="2400" y="3129"/>
                  </a:cubicBezTo>
                  <a:lnTo>
                    <a:pt x="7476" y="3129"/>
                  </a:lnTo>
                  <a:cubicBezTo>
                    <a:pt x="7533" y="4061"/>
                    <a:pt x="8038" y="4924"/>
                    <a:pt x="8820" y="5440"/>
                  </a:cubicBezTo>
                  <a:cubicBezTo>
                    <a:pt x="8895" y="5300"/>
                    <a:pt x="9007" y="5185"/>
                    <a:pt x="9146" y="5106"/>
                  </a:cubicBezTo>
                  <a:cubicBezTo>
                    <a:pt x="9297" y="5018"/>
                    <a:pt x="9468" y="4971"/>
                    <a:pt x="9642" y="4971"/>
                  </a:cubicBezTo>
                  <a:cubicBezTo>
                    <a:pt x="9700" y="4971"/>
                    <a:pt x="9758" y="4977"/>
                    <a:pt x="9816" y="4987"/>
                  </a:cubicBezTo>
                  <a:cubicBezTo>
                    <a:pt x="9903" y="5004"/>
                    <a:pt x="9988" y="5033"/>
                    <a:pt x="10069" y="5071"/>
                  </a:cubicBezTo>
                  <a:lnTo>
                    <a:pt x="10069" y="3154"/>
                  </a:lnTo>
                  <a:cubicBezTo>
                    <a:pt x="10069" y="2079"/>
                    <a:pt x="9197" y="1207"/>
                    <a:pt x="8122" y="1207"/>
                  </a:cubicBezTo>
                  <a:cubicBezTo>
                    <a:pt x="8121" y="1207"/>
                    <a:pt x="8120" y="1207"/>
                    <a:pt x="8120" y="1207"/>
                  </a:cubicBezTo>
                  <a:lnTo>
                    <a:pt x="3618" y="1207"/>
                  </a:lnTo>
                  <a:cubicBezTo>
                    <a:pt x="3618" y="1207"/>
                    <a:pt x="3039" y="1"/>
                    <a:pt x="223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6"/>
            <p:cNvSpPr/>
            <p:nvPr/>
          </p:nvSpPr>
          <p:spPr>
            <a:xfrm>
              <a:off x="5711475" y="518950"/>
              <a:ext cx="25250" cy="52975"/>
            </a:xfrm>
            <a:custGeom>
              <a:rect b="b" l="l" r="r" t="t"/>
              <a:pathLst>
                <a:path extrusionOk="0" h="2119" w="1010">
                  <a:moveTo>
                    <a:pt x="543" y="0"/>
                  </a:moveTo>
                  <a:cubicBezTo>
                    <a:pt x="485" y="0"/>
                    <a:pt x="424" y="14"/>
                    <a:pt x="362" y="44"/>
                  </a:cubicBezTo>
                  <a:cubicBezTo>
                    <a:pt x="12" y="212"/>
                    <a:pt x="0" y="626"/>
                    <a:pt x="15" y="961"/>
                  </a:cubicBezTo>
                  <a:cubicBezTo>
                    <a:pt x="19" y="991"/>
                    <a:pt x="42" y="1015"/>
                    <a:pt x="72" y="1020"/>
                  </a:cubicBezTo>
                  <a:cubicBezTo>
                    <a:pt x="305" y="1049"/>
                    <a:pt x="503" y="1246"/>
                    <a:pt x="514" y="1485"/>
                  </a:cubicBezTo>
                  <a:cubicBezTo>
                    <a:pt x="525" y="1724"/>
                    <a:pt x="334" y="1943"/>
                    <a:pt x="103" y="1984"/>
                  </a:cubicBezTo>
                  <a:cubicBezTo>
                    <a:pt x="23" y="1997"/>
                    <a:pt x="32" y="2118"/>
                    <a:pt x="105" y="2118"/>
                  </a:cubicBezTo>
                  <a:cubicBezTo>
                    <a:pt x="109" y="2118"/>
                    <a:pt x="113" y="2118"/>
                    <a:pt x="118" y="2117"/>
                  </a:cubicBezTo>
                  <a:cubicBezTo>
                    <a:pt x="416" y="2066"/>
                    <a:pt x="650" y="1799"/>
                    <a:pt x="648" y="1494"/>
                  </a:cubicBezTo>
                  <a:cubicBezTo>
                    <a:pt x="645" y="1208"/>
                    <a:pt x="421" y="959"/>
                    <a:pt x="146" y="900"/>
                  </a:cubicBezTo>
                  <a:cubicBezTo>
                    <a:pt x="137" y="650"/>
                    <a:pt x="140" y="356"/>
                    <a:pt x="363" y="198"/>
                  </a:cubicBezTo>
                  <a:cubicBezTo>
                    <a:pt x="423" y="156"/>
                    <a:pt x="483" y="137"/>
                    <a:pt x="539" y="137"/>
                  </a:cubicBezTo>
                  <a:cubicBezTo>
                    <a:pt x="704" y="137"/>
                    <a:pt x="842" y="292"/>
                    <a:pt x="869" y="474"/>
                  </a:cubicBezTo>
                  <a:cubicBezTo>
                    <a:pt x="875" y="513"/>
                    <a:pt x="906" y="531"/>
                    <a:pt x="936" y="531"/>
                  </a:cubicBezTo>
                  <a:cubicBezTo>
                    <a:pt x="973" y="531"/>
                    <a:pt x="1009" y="506"/>
                    <a:pt x="1002" y="459"/>
                  </a:cubicBezTo>
                  <a:cubicBezTo>
                    <a:pt x="966" y="218"/>
                    <a:pt x="776" y="0"/>
                    <a:pt x="54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5580225" y="516675"/>
              <a:ext cx="31250" cy="54400"/>
            </a:xfrm>
            <a:custGeom>
              <a:rect b="b" l="l" r="r" t="t"/>
              <a:pathLst>
                <a:path extrusionOk="0" h="2176" w="1250">
                  <a:moveTo>
                    <a:pt x="689" y="0"/>
                  </a:moveTo>
                  <a:cubicBezTo>
                    <a:pt x="659" y="0"/>
                    <a:pt x="627" y="16"/>
                    <a:pt x="616" y="52"/>
                  </a:cubicBezTo>
                  <a:lnTo>
                    <a:pt x="15" y="2074"/>
                  </a:lnTo>
                  <a:cubicBezTo>
                    <a:pt x="1" y="2121"/>
                    <a:pt x="51" y="2151"/>
                    <a:pt x="88" y="2151"/>
                  </a:cubicBezTo>
                  <a:lnTo>
                    <a:pt x="1164" y="2175"/>
                  </a:lnTo>
                  <a:cubicBezTo>
                    <a:pt x="1164" y="2176"/>
                    <a:pt x="1165" y="2176"/>
                    <a:pt x="1166" y="2176"/>
                  </a:cubicBezTo>
                  <a:cubicBezTo>
                    <a:pt x="1250" y="2176"/>
                    <a:pt x="1234" y="2044"/>
                    <a:pt x="1149" y="2042"/>
                  </a:cubicBezTo>
                  <a:lnTo>
                    <a:pt x="170" y="2020"/>
                  </a:lnTo>
                  <a:lnTo>
                    <a:pt x="749" y="73"/>
                  </a:lnTo>
                  <a:cubicBezTo>
                    <a:pt x="763" y="27"/>
                    <a:pt x="727" y="0"/>
                    <a:pt x="68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5621400" y="571050"/>
              <a:ext cx="17725" cy="18650"/>
            </a:xfrm>
            <a:custGeom>
              <a:rect b="b" l="l" r="r" t="t"/>
              <a:pathLst>
                <a:path extrusionOk="0" h="746" w="709">
                  <a:moveTo>
                    <a:pt x="632" y="1"/>
                  </a:moveTo>
                  <a:cubicBezTo>
                    <a:pt x="598" y="1"/>
                    <a:pt x="574" y="26"/>
                    <a:pt x="565" y="57"/>
                  </a:cubicBezTo>
                  <a:cubicBezTo>
                    <a:pt x="496" y="306"/>
                    <a:pt x="306" y="515"/>
                    <a:pt x="70" y="616"/>
                  </a:cubicBezTo>
                  <a:cubicBezTo>
                    <a:pt x="0" y="646"/>
                    <a:pt x="30" y="746"/>
                    <a:pt x="92" y="746"/>
                  </a:cubicBezTo>
                  <a:cubicBezTo>
                    <a:pt x="101" y="746"/>
                    <a:pt x="110" y="744"/>
                    <a:pt x="119" y="740"/>
                  </a:cubicBezTo>
                  <a:cubicBezTo>
                    <a:pt x="402" y="619"/>
                    <a:pt x="615" y="375"/>
                    <a:pt x="699" y="78"/>
                  </a:cubicBezTo>
                  <a:cubicBezTo>
                    <a:pt x="709" y="43"/>
                    <a:pt x="676" y="6"/>
                    <a:pt x="643" y="1"/>
                  </a:cubicBezTo>
                  <a:cubicBezTo>
                    <a:pt x="639" y="1"/>
                    <a:pt x="636" y="1"/>
                    <a:pt x="63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5165475" y="536525"/>
              <a:ext cx="256850" cy="231525"/>
            </a:xfrm>
            <a:custGeom>
              <a:rect b="b" l="l" r="r" t="t"/>
              <a:pathLst>
                <a:path extrusionOk="0" h="9261" w="10274">
                  <a:moveTo>
                    <a:pt x="6980" y="1"/>
                  </a:moveTo>
                  <a:cubicBezTo>
                    <a:pt x="6767" y="1"/>
                    <a:pt x="6555" y="76"/>
                    <a:pt x="6387" y="223"/>
                  </a:cubicBezTo>
                  <a:cubicBezTo>
                    <a:pt x="6088" y="483"/>
                    <a:pt x="5993" y="906"/>
                    <a:pt x="6153" y="1268"/>
                  </a:cubicBezTo>
                  <a:lnTo>
                    <a:pt x="6861" y="2880"/>
                  </a:lnTo>
                  <a:lnTo>
                    <a:pt x="2572" y="265"/>
                  </a:lnTo>
                  <a:cubicBezTo>
                    <a:pt x="2458" y="196"/>
                    <a:pt x="2332" y="164"/>
                    <a:pt x="2208" y="164"/>
                  </a:cubicBezTo>
                  <a:cubicBezTo>
                    <a:pt x="1971" y="164"/>
                    <a:pt x="1739" y="283"/>
                    <a:pt x="1605" y="499"/>
                  </a:cubicBezTo>
                  <a:cubicBezTo>
                    <a:pt x="1404" y="831"/>
                    <a:pt x="1509" y="1263"/>
                    <a:pt x="1840" y="1466"/>
                  </a:cubicBezTo>
                  <a:cubicBezTo>
                    <a:pt x="1729" y="1398"/>
                    <a:pt x="1603" y="1363"/>
                    <a:pt x="1476" y="1363"/>
                  </a:cubicBezTo>
                  <a:cubicBezTo>
                    <a:pt x="1420" y="1363"/>
                    <a:pt x="1364" y="1370"/>
                    <a:pt x="1309" y="1383"/>
                  </a:cubicBezTo>
                  <a:cubicBezTo>
                    <a:pt x="1032" y="1450"/>
                    <a:pt x="822" y="1677"/>
                    <a:pt x="778" y="1958"/>
                  </a:cubicBezTo>
                  <a:cubicBezTo>
                    <a:pt x="733" y="2239"/>
                    <a:pt x="863" y="2517"/>
                    <a:pt x="1105" y="2666"/>
                  </a:cubicBezTo>
                  <a:lnTo>
                    <a:pt x="1105" y="2666"/>
                  </a:lnTo>
                  <a:cubicBezTo>
                    <a:pt x="996" y="2599"/>
                    <a:pt x="870" y="2565"/>
                    <a:pt x="744" y="2565"/>
                  </a:cubicBezTo>
                  <a:cubicBezTo>
                    <a:pt x="688" y="2565"/>
                    <a:pt x="631" y="2572"/>
                    <a:pt x="575" y="2585"/>
                  </a:cubicBezTo>
                  <a:cubicBezTo>
                    <a:pt x="299" y="2652"/>
                    <a:pt x="89" y="2879"/>
                    <a:pt x="44" y="3160"/>
                  </a:cubicBezTo>
                  <a:cubicBezTo>
                    <a:pt x="1" y="3440"/>
                    <a:pt x="131" y="3721"/>
                    <a:pt x="375" y="3869"/>
                  </a:cubicBezTo>
                  <a:lnTo>
                    <a:pt x="951" y="4221"/>
                  </a:lnTo>
                  <a:cubicBezTo>
                    <a:pt x="944" y="4220"/>
                    <a:pt x="936" y="4220"/>
                    <a:pt x="929" y="4220"/>
                  </a:cubicBezTo>
                  <a:cubicBezTo>
                    <a:pt x="875" y="4220"/>
                    <a:pt x="821" y="4226"/>
                    <a:pt x="769" y="4240"/>
                  </a:cubicBezTo>
                  <a:cubicBezTo>
                    <a:pt x="587" y="4283"/>
                    <a:pt x="431" y="4396"/>
                    <a:pt x="334" y="4556"/>
                  </a:cubicBezTo>
                  <a:cubicBezTo>
                    <a:pt x="133" y="4888"/>
                    <a:pt x="237" y="5320"/>
                    <a:pt x="568" y="5523"/>
                  </a:cubicBezTo>
                  <a:lnTo>
                    <a:pt x="6038" y="8859"/>
                  </a:lnTo>
                  <a:cubicBezTo>
                    <a:pt x="6428" y="9097"/>
                    <a:pt x="6873" y="9234"/>
                    <a:pt x="7330" y="9257"/>
                  </a:cubicBezTo>
                  <a:cubicBezTo>
                    <a:pt x="7376" y="9260"/>
                    <a:pt x="7423" y="9261"/>
                    <a:pt x="7469" y="9261"/>
                  </a:cubicBezTo>
                  <a:cubicBezTo>
                    <a:pt x="8023" y="9261"/>
                    <a:pt x="8565" y="9096"/>
                    <a:pt x="9027" y="8786"/>
                  </a:cubicBezTo>
                  <a:cubicBezTo>
                    <a:pt x="9693" y="8339"/>
                    <a:pt x="10130" y="7622"/>
                    <a:pt x="10223" y="6825"/>
                  </a:cubicBezTo>
                  <a:cubicBezTo>
                    <a:pt x="10273" y="6393"/>
                    <a:pt x="10222" y="5954"/>
                    <a:pt x="10072" y="5545"/>
                  </a:cubicBezTo>
                  <a:lnTo>
                    <a:pt x="9880" y="5129"/>
                  </a:lnTo>
                  <a:lnTo>
                    <a:pt x="8626" y="2404"/>
                  </a:lnTo>
                  <a:lnTo>
                    <a:pt x="8620" y="2390"/>
                  </a:lnTo>
                  <a:lnTo>
                    <a:pt x="7809" y="542"/>
                  </a:lnTo>
                  <a:cubicBezTo>
                    <a:pt x="7736" y="373"/>
                    <a:pt x="7611" y="230"/>
                    <a:pt x="7454" y="135"/>
                  </a:cubicBezTo>
                  <a:lnTo>
                    <a:pt x="7453" y="135"/>
                  </a:lnTo>
                  <a:cubicBezTo>
                    <a:pt x="7307" y="45"/>
                    <a:pt x="7143" y="1"/>
                    <a:pt x="6980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5207850" y="571200"/>
              <a:ext cx="72650" cy="47575"/>
            </a:xfrm>
            <a:custGeom>
              <a:rect b="b" l="l" r="r" t="t"/>
              <a:pathLst>
                <a:path extrusionOk="0" h="1903" w="2906">
                  <a:moveTo>
                    <a:pt x="106" y="1"/>
                  </a:moveTo>
                  <a:cubicBezTo>
                    <a:pt x="48" y="1"/>
                    <a:pt x="1" y="77"/>
                    <a:pt x="60" y="116"/>
                  </a:cubicBezTo>
                  <a:lnTo>
                    <a:pt x="2762" y="1890"/>
                  </a:lnTo>
                  <a:cubicBezTo>
                    <a:pt x="2775" y="1898"/>
                    <a:pt x="2788" y="1902"/>
                    <a:pt x="2800" y="1902"/>
                  </a:cubicBezTo>
                  <a:cubicBezTo>
                    <a:pt x="2858" y="1902"/>
                    <a:pt x="2906" y="1825"/>
                    <a:pt x="2847" y="1786"/>
                  </a:cubicBezTo>
                  <a:lnTo>
                    <a:pt x="145" y="12"/>
                  </a:lnTo>
                  <a:cubicBezTo>
                    <a:pt x="132" y="4"/>
                    <a:pt x="119" y="1"/>
                    <a:pt x="10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5190150" y="601450"/>
              <a:ext cx="71950" cy="46300"/>
            </a:xfrm>
            <a:custGeom>
              <a:rect b="b" l="l" r="r" t="t"/>
              <a:pathLst>
                <a:path extrusionOk="0" h="1852" w="2878">
                  <a:moveTo>
                    <a:pt x="107" y="0"/>
                  </a:moveTo>
                  <a:cubicBezTo>
                    <a:pt x="48" y="0"/>
                    <a:pt x="1" y="77"/>
                    <a:pt x="60" y="116"/>
                  </a:cubicBezTo>
                  <a:lnTo>
                    <a:pt x="2733" y="1839"/>
                  </a:lnTo>
                  <a:cubicBezTo>
                    <a:pt x="2745" y="1848"/>
                    <a:pt x="2759" y="1851"/>
                    <a:pt x="2771" y="1851"/>
                  </a:cubicBezTo>
                  <a:cubicBezTo>
                    <a:pt x="2830" y="1851"/>
                    <a:pt x="2878" y="1774"/>
                    <a:pt x="2818" y="1736"/>
                  </a:cubicBezTo>
                  <a:lnTo>
                    <a:pt x="145" y="12"/>
                  </a:lnTo>
                  <a:cubicBezTo>
                    <a:pt x="132" y="4"/>
                    <a:pt x="119" y="0"/>
                    <a:pt x="10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5187550" y="640100"/>
              <a:ext cx="62325" cy="37625"/>
            </a:xfrm>
            <a:custGeom>
              <a:rect b="b" l="l" r="r" t="t"/>
              <a:pathLst>
                <a:path extrusionOk="0" h="1505" w="2493">
                  <a:moveTo>
                    <a:pt x="87" y="1"/>
                  </a:moveTo>
                  <a:cubicBezTo>
                    <a:pt x="31" y="1"/>
                    <a:pt x="0" y="95"/>
                    <a:pt x="63" y="132"/>
                  </a:cubicBezTo>
                  <a:lnTo>
                    <a:pt x="2374" y="1495"/>
                  </a:lnTo>
                  <a:cubicBezTo>
                    <a:pt x="2385" y="1502"/>
                    <a:pt x="2396" y="1504"/>
                    <a:pt x="2406" y="1504"/>
                  </a:cubicBezTo>
                  <a:cubicBezTo>
                    <a:pt x="2462" y="1504"/>
                    <a:pt x="2493" y="1410"/>
                    <a:pt x="2430" y="1373"/>
                  </a:cubicBezTo>
                  <a:lnTo>
                    <a:pt x="119" y="10"/>
                  </a:lnTo>
                  <a:cubicBezTo>
                    <a:pt x="108" y="3"/>
                    <a:pt x="97" y="1"/>
                    <a:pt x="8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5429975" y="1016475"/>
              <a:ext cx="274425" cy="992850"/>
            </a:xfrm>
            <a:custGeom>
              <a:rect b="b" l="l" r="r" t="t"/>
              <a:pathLst>
                <a:path extrusionOk="0" h="39714" w="10977">
                  <a:moveTo>
                    <a:pt x="2174" y="0"/>
                  </a:moveTo>
                  <a:lnTo>
                    <a:pt x="1" y="39713"/>
                  </a:lnTo>
                  <a:lnTo>
                    <a:pt x="8802" y="39713"/>
                  </a:lnTo>
                  <a:lnTo>
                    <a:pt x="10976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5611950" y="1016475"/>
              <a:ext cx="445150" cy="936250"/>
            </a:xfrm>
            <a:custGeom>
              <a:rect b="b" l="l" r="r" t="t"/>
              <a:pathLst>
                <a:path extrusionOk="0" h="37450" w="17806">
                  <a:moveTo>
                    <a:pt x="0" y="0"/>
                  </a:moveTo>
                  <a:lnTo>
                    <a:pt x="3188" y="19447"/>
                  </a:lnTo>
                  <a:cubicBezTo>
                    <a:pt x="3525" y="21503"/>
                    <a:pt x="4154" y="23500"/>
                    <a:pt x="5056" y="25378"/>
                  </a:cubicBezTo>
                  <a:lnTo>
                    <a:pt x="11053" y="37450"/>
                  </a:lnTo>
                  <a:lnTo>
                    <a:pt x="17806" y="33216"/>
                  </a:lnTo>
                  <a:lnTo>
                    <a:pt x="12498" y="22547"/>
                  </a:lnTo>
                  <a:lnTo>
                    <a:pt x="8803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5318125" y="2008975"/>
              <a:ext cx="331900" cy="91225"/>
            </a:xfrm>
            <a:custGeom>
              <a:rect b="b" l="l" r="r" t="t"/>
              <a:pathLst>
                <a:path extrusionOk="0" h="3649" w="13276">
                  <a:moveTo>
                    <a:pt x="4125" y="1"/>
                  </a:moveTo>
                  <a:cubicBezTo>
                    <a:pt x="3072" y="1"/>
                    <a:pt x="0" y="289"/>
                    <a:pt x="0" y="3648"/>
                  </a:cubicBezTo>
                  <a:lnTo>
                    <a:pt x="13276" y="3648"/>
                  </a:lnTo>
                  <a:lnTo>
                    <a:pt x="13276" y="13"/>
                  </a:lnTo>
                  <a:lnTo>
                    <a:pt x="4475" y="13"/>
                  </a:lnTo>
                  <a:cubicBezTo>
                    <a:pt x="4475" y="13"/>
                    <a:pt x="4343" y="1"/>
                    <a:pt x="412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5770325" y="1846850"/>
              <a:ext cx="335075" cy="253350"/>
            </a:xfrm>
            <a:custGeom>
              <a:rect b="b" l="l" r="r" t="t"/>
              <a:pathLst>
                <a:path extrusionOk="0" h="10134" w="13403">
                  <a:moveTo>
                    <a:pt x="11471" y="1"/>
                  </a:moveTo>
                  <a:lnTo>
                    <a:pt x="4014" y="4676"/>
                  </a:lnTo>
                  <a:cubicBezTo>
                    <a:pt x="4014" y="4676"/>
                    <a:pt x="0" y="6698"/>
                    <a:pt x="2154" y="10133"/>
                  </a:cubicBezTo>
                  <a:lnTo>
                    <a:pt x="13402" y="3080"/>
                  </a:lnTo>
                  <a:lnTo>
                    <a:pt x="11471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5557750" y="1191525"/>
              <a:ext cx="125750" cy="249675"/>
            </a:xfrm>
            <a:custGeom>
              <a:rect b="b" l="l" r="r" t="t"/>
              <a:pathLst>
                <a:path extrusionOk="0" h="9987" w="5030">
                  <a:moveTo>
                    <a:pt x="94" y="0"/>
                  </a:moveTo>
                  <a:cubicBezTo>
                    <a:pt x="58" y="0"/>
                    <a:pt x="25" y="23"/>
                    <a:pt x="13" y="59"/>
                  </a:cubicBezTo>
                  <a:cubicBezTo>
                    <a:pt x="0" y="103"/>
                    <a:pt x="24" y="149"/>
                    <a:pt x="67" y="164"/>
                  </a:cubicBezTo>
                  <a:lnTo>
                    <a:pt x="3429" y="1208"/>
                  </a:lnTo>
                  <a:lnTo>
                    <a:pt x="4857" y="9916"/>
                  </a:lnTo>
                  <a:cubicBezTo>
                    <a:pt x="4863" y="9957"/>
                    <a:pt x="4898" y="9987"/>
                    <a:pt x="4940" y="9987"/>
                  </a:cubicBezTo>
                  <a:cubicBezTo>
                    <a:pt x="4944" y="9987"/>
                    <a:pt x="4949" y="9986"/>
                    <a:pt x="4953" y="9986"/>
                  </a:cubicBezTo>
                  <a:cubicBezTo>
                    <a:pt x="4999" y="9978"/>
                    <a:pt x="5030" y="9935"/>
                    <a:pt x="5022" y="9889"/>
                  </a:cubicBezTo>
                  <a:lnTo>
                    <a:pt x="3587" y="1130"/>
                  </a:lnTo>
                  <a:cubicBezTo>
                    <a:pt x="3581" y="1098"/>
                    <a:pt x="3559" y="1073"/>
                    <a:pt x="3528" y="1063"/>
                  </a:cubicBezTo>
                  <a:lnTo>
                    <a:pt x="116" y="3"/>
                  </a:lnTo>
                  <a:cubicBezTo>
                    <a:pt x="109" y="1"/>
                    <a:pt x="101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5885375" y="1844775"/>
              <a:ext cx="174150" cy="110050"/>
            </a:xfrm>
            <a:custGeom>
              <a:rect b="b" l="l" r="r" t="t"/>
              <a:pathLst>
                <a:path extrusionOk="0" h="4402" w="6966">
                  <a:moveTo>
                    <a:pt x="6869" y="0"/>
                  </a:moveTo>
                  <a:cubicBezTo>
                    <a:pt x="6854" y="0"/>
                    <a:pt x="6838" y="4"/>
                    <a:pt x="6824" y="13"/>
                  </a:cubicBezTo>
                  <a:lnTo>
                    <a:pt x="71" y="4246"/>
                  </a:lnTo>
                  <a:cubicBezTo>
                    <a:pt x="0" y="4291"/>
                    <a:pt x="31" y="4401"/>
                    <a:pt x="115" y="4401"/>
                  </a:cubicBezTo>
                  <a:cubicBezTo>
                    <a:pt x="115" y="4401"/>
                    <a:pt x="116" y="4401"/>
                    <a:pt x="116" y="4401"/>
                  </a:cubicBezTo>
                  <a:cubicBezTo>
                    <a:pt x="132" y="4401"/>
                    <a:pt x="148" y="4397"/>
                    <a:pt x="161" y="4389"/>
                  </a:cubicBezTo>
                  <a:lnTo>
                    <a:pt x="6914" y="155"/>
                  </a:lnTo>
                  <a:cubicBezTo>
                    <a:pt x="6953" y="131"/>
                    <a:pt x="6965" y="79"/>
                    <a:pt x="6940" y="39"/>
                  </a:cubicBezTo>
                  <a:cubicBezTo>
                    <a:pt x="6924" y="14"/>
                    <a:pt x="6897" y="0"/>
                    <a:pt x="6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5427975" y="2007175"/>
              <a:ext cx="224250" cy="4225"/>
            </a:xfrm>
            <a:custGeom>
              <a:rect b="b" l="l" r="r" t="t"/>
              <a:pathLst>
                <a:path extrusionOk="0" h="169" w="8970">
                  <a:moveTo>
                    <a:pt x="8886" y="0"/>
                  </a:moveTo>
                  <a:cubicBezTo>
                    <a:pt x="8884" y="0"/>
                    <a:pt x="8883" y="1"/>
                    <a:pt x="8882" y="1"/>
                  </a:cubicBezTo>
                  <a:lnTo>
                    <a:pt x="81" y="1"/>
                  </a:lnTo>
                  <a:cubicBezTo>
                    <a:pt x="36" y="3"/>
                    <a:pt x="0" y="39"/>
                    <a:pt x="0" y="85"/>
                  </a:cubicBezTo>
                  <a:cubicBezTo>
                    <a:pt x="0" y="130"/>
                    <a:pt x="36" y="168"/>
                    <a:pt x="81" y="169"/>
                  </a:cubicBezTo>
                  <a:lnTo>
                    <a:pt x="8882" y="169"/>
                  </a:lnTo>
                  <a:cubicBezTo>
                    <a:pt x="8883" y="169"/>
                    <a:pt x="8884" y="169"/>
                    <a:pt x="8886" y="169"/>
                  </a:cubicBezTo>
                  <a:cubicBezTo>
                    <a:pt x="8932" y="169"/>
                    <a:pt x="8969" y="132"/>
                    <a:pt x="8969" y="85"/>
                  </a:cubicBezTo>
                  <a:cubicBezTo>
                    <a:pt x="8969" y="39"/>
                    <a:pt x="8932" y="0"/>
                    <a:pt x="8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5793250" y="1865225"/>
              <a:ext cx="118450" cy="108650"/>
            </a:xfrm>
            <a:custGeom>
              <a:rect b="b" l="l" r="r" t="t"/>
              <a:pathLst>
                <a:path extrusionOk="0" h="4346" w="4738">
                  <a:moveTo>
                    <a:pt x="4281" y="168"/>
                  </a:moveTo>
                  <a:cubicBezTo>
                    <a:pt x="4302" y="168"/>
                    <a:pt x="4324" y="173"/>
                    <a:pt x="4344" y="181"/>
                  </a:cubicBezTo>
                  <a:cubicBezTo>
                    <a:pt x="4443" y="220"/>
                    <a:pt x="4487" y="358"/>
                    <a:pt x="4507" y="467"/>
                  </a:cubicBezTo>
                  <a:cubicBezTo>
                    <a:pt x="4567" y="800"/>
                    <a:pt x="4535" y="1174"/>
                    <a:pt x="4412" y="1580"/>
                  </a:cubicBezTo>
                  <a:cubicBezTo>
                    <a:pt x="4302" y="1948"/>
                    <a:pt x="4132" y="2301"/>
                    <a:pt x="3968" y="2643"/>
                  </a:cubicBezTo>
                  <a:lnTo>
                    <a:pt x="3358" y="3915"/>
                  </a:lnTo>
                  <a:cubicBezTo>
                    <a:pt x="3298" y="3394"/>
                    <a:pt x="3259" y="2817"/>
                    <a:pt x="3315" y="2250"/>
                  </a:cubicBezTo>
                  <a:cubicBezTo>
                    <a:pt x="3387" y="1528"/>
                    <a:pt x="3610" y="889"/>
                    <a:pt x="3961" y="401"/>
                  </a:cubicBezTo>
                  <a:cubicBezTo>
                    <a:pt x="4013" y="330"/>
                    <a:pt x="4070" y="258"/>
                    <a:pt x="4141" y="213"/>
                  </a:cubicBezTo>
                  <a:cubicBezTo>
                    <a:pt x="4183" y="185"/>
                    <a:pt x="4232" y="170"/>
                    <a:pt x="4281" y="169"/>
                  </a:cubicBezTo>
                  <a:lnTo>
                    <a:pt x="4281" y="168"/>
                  </a:lnTo>
                  <a:close/>
                  <a:moveTo>
                    <a:pt x="548" y="1638"/>
                  </a:moveTo>
                  <a:cubicBezTo>
                    <a:pt x="659" y="1638"/>
                    <a:pt x="768" y="1672"/>
                    <a:pt x="862" y="1708"/>
                  </a:cubicBezTo>
                  <a:cubicBezTo>
                    <a:pt x="1366" y="1898"/>
                    <a:pt x="1837" y="2258"/>
                    <a:pt x="2264" y="2778"/>
                  </a:cubicBezTo>
                  <a:cubicBezTo>
                    <a:pt x="2589" y="3174"/>
                    <a:pt x="2856" y="3620"/>
                    <a:pt x="3107" y="4062"/>
                  </a:cubicBezTo>
                  <a:cubicBezTo>
                    <a:pt x="2614" y="3899"/>
                    <a:pt x="2114" y="3722"/>
                    <a:pt x="1656" y="3476"/>
                  </a:cubicBezTo>
                  <a:cubicBezTo>
                    <a:pt x="1063" y="3157"/>
                    <a:pt x="622" y="2762"/>
                    <a:pt x="344" y="2304"/>
                  </a:cubicBezTo>
                  <a:cubicBezTo>
                    <a:pt x="279" y="2195"/>
                    <a:pt x="141" y="1929"/>
                    <a:pt x="269" y="1758"/>
                  </a:cubicBezTo>
                  <a:cubicBezTo>
                    <a:pt x="322" y="1686"/>
                    <a:pt x="420" y="1642"/>
                    <a:pt x="532" y="1638"/>
                  </a:cubicBezTo>
                  <a:close/>
                  <a:moveTo>
                    <a:pt x="4280" y="0"/>
                  </a:moveTo>
                  <a:cubicBezTo>
                    <a:pt x="4203" y="0"/>
                    <a:pt x="4123" y="24"/>
                    <a:pt x="4051" y="71"/>
                  </a:cubicBezTo>
                  <a:cubicBezTo>
                    <a:pt x="3955" y="131"/>
                    <a:pt x="3886" y="218"/>
                    <a:pt x="3825" y="303"/>
                  </a:cubicBezTo>
                  <a:cubicBezTo>
                    <a:pt x="3456" y="815"/>
                    <a:pt x="3223" y="1483"/>
                    <a:pt x="3148" y="2233"/>
                  </a:cubicBezTo>
                  <a:cubicBezTo>
                    <a:pt x="3094" y="2786"/>
                    <a:pt x="3127" y="3344"/>
                    <a:pt x="3182" y="3853"/>
                  </a:cubicBezTo>
                  <a:cubicBezTo>
                    <a:pt x="2947" y="3446"/>
                    <a:pt x="2697" y="3039"/>
                    <a:pt x="2395" y="2672"/>
                  </a:cubicBezTo>
                  <a:cubicBezTo>
                    <a:pt x="1948" y="2128"/>
                    <a:pt x="1453" y="1751"/>
                    <a:pt x="921" y="1551"/>
                  </a:cubicBezTo>
                  <a:cubicBezTo>
                    <a:pt x="818" y="1512"/>
                    <a:pt x="682" y="1470"/>
                    <a:pt x="540" y="1470"/>
                  </a:cubicBezTo>
                  <a:cubicBezTo>
                    <a:pt x="535" y="1470"/>
                    <a:pt x="530" y="1470"/>
                    <a:pt x="526" y="1470"/>
                  </a:cubicBezTo>
                  <a:cubicBezTo>
                    <a:pt x="364" y="1475"/>
                    <a:pt x="218" y="1545"/>
                    <a:pt x="134" y="1657"/>
                  </a:cubicBezTo>
                  <a:cubicBezTo>
                    <a:pt x="1" y="1835"/>
                    <a:pt x="26" y="2102"/>
                    <a:pt x="200" y="2390"/>
                  </a:cubicBezTo>
                  <a:cubicBezTo>
                    <a:pt x="494" y="2875"/>
                    <a:pt x="957" y="3290"/>
                    <a:pt x="1575" y="3623"/>
                  </a:cubicBezTo>
                  <a:cubicBezTo>
                    <a:pt x="2093" y="3901"/>
                    <a:pt x="2654" y="4090"/>
                    <a:pt x="3201" y="4269"/>
                  </a:cubicBezTo>
                  <a:cubicBezTo>
                    <a:pt x="3205" y="4313"/>
                    <a:pt x="3240" y="4346"/>
                    <a:pt x="3284" y="4346"/>
                  </a:cubicBezTo>
                  <a:cubicBezTo>
                    <a:pt x="3290" y="4346"/>
                    <a:pt x="3297" y="4346"/>
                    <a:pt x="3303" y="4344"/>
                  </a:cubicBezTo>
                  <a:cubicBezTo>
                    <a:pt x="3307" y="4344"/>
                    <a:pt x="3312" y="4345"/>
                    <a:pt x="3316" y="4345"/>
                  </a:cubicBezTo>
                  <a:cubicBezTo>
                    <a:pt x="3325" y="4345"/>
                    <a:pt x="3334" y="4343"/>
                    <a:pt x="3343" y="4341"/>
                  </a:cubicBezTo>
                  <a:cubicBezTo>
                    <a:pt x="3381" y="4328"/>
                    <a:pt x="3404" y="4290"/>
                    <a:pt x="3400" y="4250"/>
                  </a:cubicBezTo>
                  <a:cubicBezTo>
                    <a:pt x="3399" y="4241"/>
                    <a:pt x="3398" y="4232"/>
                    <a:pt x="3396" y="4223"/>
                  </a:cubicBezTo>
                  <a:lnTo>
                    <a:pt x="4120" y="2715"/>
                  </a:lnTo>
                  <a:cubicBezTo>
                    <a:pt x="4287" y="2367"/>
                    <a:pt x="4460" y="2008"/>
                    <a:pt x="4574" y="1628"/>
                  </a:cubicBezTo>
                  <a:cubicBezTo>
                    <a:pt x="4704" y="1196"/>
                    <a:pt x="4738" y="796"/>
                    <a:pt x="4673" y="437"/>
                  </a:cubicBezTo>
                  <a:cubicBezTo>
                    <a:pt x="4633" y="218"/>
                    <a:pt x="4544" y="79"/>
                    <a:pt x="4406" y="24"/>
                  </a:cubicBezTo>
                  <a:cubicBezTo>
                    <a:pt x="4367" y="8"/>
                    <a:pt x="4324" y="0"/>
                    <a:pt x="42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5370225" y="1951300"/>
              <a:ext cx="112225" cy="77325"/>
            </a:xfrm>
            <a:custGeom>
              <a:rect b="b" l="l" r="r" t="t"/>
              <a:pathLst>
                <a:path extrusionOk="0" h="3093" w="4489">
                  <a:moveTo>
                    <a:pt x="425" y="170"/>
                  </a:moveTo>
                  <a:cubicBezTo>
                    <a:pt x="427" y="170"/>
                    <a:pt x="429" y="170"/>
                    <a:pt x="430" y="170"/>
                  </a:cubicBezTo>
                  <a:cubicBezTo>
                    <a:pt x="489" y="171"/>
                    <a:pt x="547" y="187"/>
                    <a:pt x="596" y="218"/>
                  </a:cubicBezTo>
                  <a:cubicBezTo>
                    <a:pt x="697" y="276"/>
                    <a:pt x="771" y="374"/>
                    <a:pt x="846" y="477"/>
                  </a:cubicBezTo>
                  <a:cubicBezTo>
                    <a:pt x="1342" y="1174"/>
                    <a:pt x="1705" y="1955"/>
                    <a:pt x="1917" y="2783"/>
                  </a:cubicBezTo>
                  <a:cubicBezTo>
                    <a:pt x="1175" y="2276"/>
                    <a:pt x="604" y="1557"/>
                    <a:pt x="282" y="719"/>
                  </a:cubicBezTo>
                  <a:cubicBezTo>
                    <a:pt x="247" y="627"/>
                    <a:pt x="146" y="319"/>
                    <a:pt x="311" y="205"/>
                  </a:cubicBezTo>
                  <a:cubicBezTo>
                    <a:pt x="344" y="182"/>
                    <a:pt x="384" y="170"/>
                    <a:pt x="425" y="170"/>
                  </a:cubicBezTo>
                  <a:close/>
                  <a:moveTo>
                    <a:pt x="4017" y="531"/>
                  </a:moveTo>
                  <a:cubicBezTo>
                    <a:pt x="4073" y="531"/>
                    <a:pt x="4126" y="549"/>
                    <a:pt x="4171" y="583"/>
                  </a:cubicBezTo>
                  <a:cubicBezTo>
                    <a:pt x="4321" y="703"/>
                    <a:pt x="4271" y="966"/>
                    <a:pt x="4174" y="1173"/>
                  </a:cubicBezTo>
                  <a:cubicBezTo>
                    <a:pt x="3788" y="1989"/>
                    <a:pt x="3025" y="2633"/>
                    <a:pt x="2157" y="2886"/>
                  </a:cubicBezTo>
                  <a:cubicBezTo>
                    <a:pt x="2332" y="2004"/>
                    <a:pt x="2871" y="1187"/>
                    <a:pt x="3614" y="683"/>
                  </a:cubicBezTo>
                  <a:cubicBezTo>
                    <a:pt x="3694" y="629"/>
                    <a:pt x="3860" y="531"/>
                    <a:pt x="4009" y="531"/>
                  </a:cubicBezTo>
                  <a:cubicBezTo>
                    <a:pt x="4012" y="531"/>
                    <a:pt x="4015" y="531"/>
                    <a:pt x="4017" y="531"/>
                  </a:cubicBezTo>
                  <a:close/>
                  <a:moveTo>
                    <a:pt x="433" y="1"/>
                  </a:moveTo>
                  <a:cubicBezTo>
                    <a:pt x="353" y="1"/>
                    <a:pt x="277" y="23"/>
                    <a:pt x="215" y="67"/>
                  </a:cubicBezTo>
                  <a:cubicBezTo>
                    <a:pt x="33" y="193"/>
                    <a:pt x="1" y="452"/>
                    <a:pt x="125" y="778"/>
                  </a:cubicBezTo>
                  <a:cubicBezTo>
                    <a:pt x="477" y="1691"/>
                    <a:pt x="1110" y="2468"/>
                    <a:pt x="1935" y="2995"/>
                  </a:cubicBezTo>
                  <a:cubicBezTo>
                    <a:pt x="1933" y="3006"/>
                    <a:pt x="1933" y="3017"/>
                    <a:pt x="1936" y="3027"/>
                  </a:cubicBezTo>
                  <a:cubicBezTo>
                    <a:pt x="1945" y="3066"/>
                    <a:pt x="1979" y="3092"/>
                    <a:pt x="2018" y="3092"/>
                  </a:cubicBezTo>
                  <a:cubicBezTo>
                    <a:pt x="2025" y="3092"/>
                    <a:pt x="2031" y="3091"/>
                    <a:pt x="2037" y="3090"/>
                  </a:cubicBezTo>
                  <a:cubicBezTo>
                    <a:pt x="3019" y="2863"/>
                    <a:pt x="3896" y="2156"/>
                    <a:pt x="4325" y="1244"/>
                  </a:cubicBezTo>
                  <a:cubicBezTo>
                    <a:pt x="4488" y="901"/>
                    <a:pt x="4469" y="604"/>
                    <a:pt x="4275" y="451"/>
                  </a:cubicBezTo>
                  <a:cubicBezTo>
                    <a:pt x="4201" y="393"/>
                    <a:pt x="4111" y="363"/>
                    <a:pt x="4010" y="363"/>
                  </a:cubicBezTo>
                  <a:cubicBezTo>
                    <a:pt x="3864" y="363"/>
                    <a:pt x="3696" y="424"/>
                    <a:pt x="3520" y="544"/>
                  </a:cubicBezTo>
                  <a:cubicBezTo>
                    <a:pt x="2807" y="1027"/>
                    <a:pt x="2274" y="1784"/>
                    <a:pt x="2048" y="2617"/>
                  </a:cubicBezTo>
                  <a:cubicBezTo>
                    <a:pt x="1826" y="1814"/>
                    <a:pt x="1466" y="1057"/>
                    <a:pt x="983" y="379"/>
                  </a:cubicBezTo>
                  <a:cubicBezTo>
                    <a:pt x="901" y="265"/>
                    <a:pt x="811" y="147"/>
                    <a:pt x="682" y="71"/>
                  </a:cubicBezTo>
                  <a:cubicBezTo>
                    <a:pt x="602" y="24"/>
                    <a:pt x="516" y="1"/>
                    <a:pt x="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5471000" y="671050"/>
              <a:ext cx="372900" cy="406750"/>
            </a:xfrm>
            <a:custGeom>
              <a:rect b="b" l="l" r="r" t="t"/>
              <a:pathLst>
                <a:path extrusionOk="0" h="16270" w="14916">
                  <a:moveTo>
                    <a:pt x="1719" y="1"/>
                  </a:moveTo>
                  <a:cubicBezTo>
                    <a:pt x="1055" y="1"/>
                    <a:pt x="426" y="294"/>
                    <a:pt x="1" y="803"/>
                  </a:cubicBezTo>
                  <a:lnTo>
                    <a:pt x="75" y="7645"/>
                  </a:lnTo>
                  <a:lnTo>
                    <a:pt x="75" y="14637"/>
                  </a:lnTo>
                  <a:cubicBezTo>
                    <a:pt x="2673" y="15862"/>
                    <a:pt x="5188" y="16270"/>
                    <a:pt x="7387" y="16270"/>
                  </a:cubicBezTo>
                  <a:cubicBezTo>
                    <a:pt x="11784" y="16270"/>
                    <a:pt x="14916" y="14637"/>
                    <a:pt x="14916" y="14637"/>
                  </a:cubicBezTo>
                  <a:lnTo>
                    <a:pt x="14916" y="3354"/>
                  </a:lnTo>
                  <a:cubicBezTo>
                    <a:pt x="14916" y="1502"/>
                    <a:pt x="13415" y="1"/>
                    <a:pt x="11563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5341400" y="655675"/>
              <a:ext cx="248050" cy="228900"/>
            </a:xfrm>
            <a:custGeom>
              <a:rect b="b" l="l" r="r" t="t"/>
              <a:pathLst>
                <a:path extrusionOk="0" h="9156" w="9922">
                  <a:moveTo>
                    <a:pt x="3152" y="0"/>
                  </a:moveTo>
                  <a:lnTo>
                    <a:pt x="1" y="4550"/>
                  </a:lnTo>
                  <a:lnTo>
                    <a:pt x="6769" y="9156"/>
                  </a:lnTo>
                  <a:lnTo>
                    <a:pt x="9921" y="4606"/>
                  </a:lnTo>
                  <a:lnTo>
                    <a:pt x="3152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5338925" y="767275"/>
              <a:ext cx="487250" cy="172700"/>
            </a:xfrm>
            <a:custGeom>
              <a:rect b="b" l="l" r="r" t="t"/>
              <a:pathLst>
                <a:path extrusionOk="0" h="6908" w="19490">
                  <a:moveTo>
                    <a:pt x="97" y="0"/>
                  </a:moveTo>
                  <a:cubicBezTo>
                    <a:pt x="70" y="0"/>
                    <a:pt x="44" y="13"/>
                    <a:pt x="27" y="37"/>
                  </a:cubicBezTo>
                  <a:cubicBezTo>
                    <a:pt x="0" y="77"/>
                    <a:pt x="11" y="131"/>
                    <a:pt x="52" y="156"/>
                  </a:cubicBezTo>
                  <a:lnTo>
                    <a:pt x="8847" y="6130"/>
                  </a:lnTo>
                  <a:cubicBezTo>
                    <a:pt x="9594" y="6636"/>
                    <a:pt x="10474" y="6907"/>
                    <a:pt x="11375" y="6907"/>
                  </a:cubicBezTo>
                  <a:cubicBezTo>
                    <a:pt x="11377" y="6907"/>
                    <a:pt x="11379" y="6907"/>
                    <a:pt x="11380" y="6907"/>
                  </a:cubicBezTo>
                  <a:cubicBezTo>
                    <a:pt x="12535" y="6907"/>
                    <a:pt x="13684" y="6467"/>
                    <a:pt x="14550" y="5612"/>
                  </a:cubicBezTo>
                  <a:lnTo>
                    <a:pt x="19456" y="780"/>
                  </a:lnTo>
                  <a:cubicBezTo>
                    <a:pt x="19489" y="747"/>
                    <a:pt x="19490" y="694"/>
                    <a:pt x="19457" y="662"/>
                  </a:cubicBezTo>
                  <a:cubicBezTo>
                    <a:pt x="19441" y="645"/>
                    <a:pt x="19419" y="636"/>
                    <a:pt x="19397" y="636"/>
                  </a:cubicBezTo>
                  <a:cubicBezTo>
                    <a:pt x="19376" y="636"/>
                    <a:pt x="19355" y="644"/>
                    <a:pt x="19338" y="661"/>
                  </a:cubicBezTo>
                  <a:lnTo>
                    <a:pt x="14433" y="5493"/>
                  </a:lnTo>
                  <a:cubicBezTo>
                    <a:pt x="13597" y="6316"/>
                    <a:pt x="12492" y="6740"/>
                    <a:pt x="11380" y="6740"/>
                  </a:cubicBezTo>
                  <a:cubicBezTo>
                    <a:pt x="10533" y="6740"/>
                    <a:pt x="9681" y="6494"/>
                    <a:pt x="8942" y="5992"/>
                  </a:cubicBezTo>
                  <a:lnTo>
                    <a:pt x="146" y="17"/>
                  </a:lnTo>
                  <a:cubicBezTo>
                    <a:pt x="131" y="6"/>
                    <a:pt x="114" y="0"/>
                    <a:pt x="9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5468700" y="689025"/>
              <a:ext cx="246075" cy="97450"/>
            </a:xfrm>
            <a:custGeom>
              <a:rect b="b" l="l" r="r" t="t"/>
              <a:pathLst>
                <a:path extrusionOk="0" h="3898" w="9843">
                  <a:moveTo>
                    <a:pt x="95" y="1"/>
                  </a:moveTo>
                  <a:cubicBezTo>
                    <a:pt x="68" y="1"/>
                    <a:pt x="41" y="14"/>
                    <a:pt x="25" y="39"/>
                  </a:cubicBezTo>
                  <a:cubicBezTo>
                    <a:pt x="0" y="77"/>
                    <a:pt x="9" y="128"/>
                    <a:pt x="47" y="153"/>
                  </a:cubicBezTo>
                  <a:lnTo>
                    <a:pt x="5684" y="3883"/>
                  </a:lnTo>
                  <a:cubicBezTo>
                    <a:pt x="5697" y="3892"/>
                    <a:pt x="5714" y="3897"/>
                    <a:pt x="5730" y="3897"/>
                  </a:cubicBezTo>
                  <a:cubicBezTo>
                    <a:pt x="5751" y="3897"/>
                    <a:pt x="5772" y="3889"/>
                    <a:pt x="5788" y="3874"/>
                  </a:cubicBezTo>
                  <a:lnTo>
                    <a:pt x="9808" y="145"/>
                  </a:lnTo>
                  <a:cubicBezTo>
                    <a:pt x="9841" y="114"/>
                    <a:pt x="9843" y="61"/>
                    <a:pt x="9811" y="27"/>
                  </a:cubicBezTo>
                  <a:cubicBezTo>
                    <a:pt x="9794" y="10"/>
                    <a:pt x="9772" y="1"/>
                    <a:pt x="9749" y="1"/>
                  </a:cubicBezTo>
                  <a:cubicBezTo>
                    <a:pt x="9729" y="1"/>
                    <a:pt x="9709" y="8"/>
                    <a:pt x="9693" y="22"/>
                  </a:cubicBezTo>
                  <a:lnTo>
                    <a:pt x="5721" y="3706"/>
                  </a:lnTo>
                  <a:lnTo>
                    <a:pt x="139" y="13"/>
                  </a:lnTo>
                  <a:cubicBezTo>
                    <a:pt x="126" y="5"/>
                    <a:pt x="110" y="1"/>
                    <a:pt x="9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5806900" y="1021825"/>
              <a:ext cx="9375" cy="6700"/>
            </a:xfrm>
            <a:custGeom>
              <a:rect b="b" l="l" r="r" t="t"/>
              <a:pathLst>
                <a:path extrusionOk="0" h="268" w="375">
                  <a:moveTo>
                    <a:pt x="173" y="1"/>
                  </a:moveTo>
                  <a:cubicBezTo>
                    <a:pt x="1" y="1"/>
                    <a:pt x="31" y="267"/>
                    <a:pt x="202" y="267"/>
                  </a:cubicBezTo>
                  <a:cubicBezTo>
                    <a:pt x="374" y="267"/>
                    <a:pt x="344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5816225" y="1001925"/>
              <a:ext cx="9375" cy="6725"/>
            </a:xfrm>
            <a:custGeom>
              <a:rect b="b" l="l" r="r" t="t"/>
              <a:pathLst>
                <a:path extrusionOk="0" h="269" w="375">
                  <a:moveTo>
                    <a:pt x="172" y="1"/>
                  </a:moveTo>
                  <a:cubicBezTo>
                    <a:pt x="0" y="1"/>
                    <a:pt x="31" y="268"/>
                    <a:pt x="203" y="268"/>
                  </a:cubicBezTo>
                  <a:cubicBezTo>
                    <a:pt x="374" y="268"/>
                    <a:pt x="344" y="1"/>
                    <a:pt x="17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5790125" y="1003800"/>
              <a:ext cx="9350" cy="6700"/>
            </a:xfrm>
            <a:custGeom>
              <a:rect b="b" l="l" r="r" t="t"/>
              <a:pathLst>
                <a:path extrusionOk="0" h="268" w="374">
                  <a:moveTo>
                    <a:pt x="173" y="0"/>
                  </a:moveTo>
                  <a:cubicBezTo>
                    <a:pt x="1" y="0"/>
                    <a:pt x="31" y="268"/>
                    <a:pt x="202" y="268"/>
                  </a:cubicBezTo>
                  <a:cubicBezTo>
                    <a:pt x="373" y="268"/>
                    <a:pt x="344" y="0"/>
                    <a:pt x="1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5506100" y="921125"/>
              <a:ext cx="9375" cy="6725"/>
            </a:xfrm>
            <a:custGeom>
              <a:rect b="b" l="l" r="r" t="t"/>
              <a:pathLst>
                <a:path extrusionOk="0" h="269" w="375">
                  <a:moveTo>
                    <a:pt x="172" y="1"/>
                  </a:moveTo>
                  <a:cubicBezTo>
                    <a:pt x="0" y="1"/>
                    <a:pt x="31" y="268"/>
                    <a:pt x="202" y="268"/>
                  </a:cubicBezTo>
                  <a:cubicBezTo>
                    <a:pt x="374" y="268"/>
                    <a:pt x="344" y="1"/>
                    <a:pt x="17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5512925" y="964650"/>
              <a:ext cx="9375" cy="6675"/>
            </a:xfrm>
            <a:custGeom>
              <a:rect b="b" l="l" r="r" t="t"/>
              <a:pathLst>
                <a:path extrusionOk="0" h="267" w="375">
                  <a:moveTo>
                    <a:pt x="173" y="1"/>
                  </a:moveTo>
                  <a:cubicBezTo>
                    <a:pt x="1" y="1"/>
                    <a:pt x="32" y="267"/>
                    <a:pt x="203" y="267"/>
                  </a:cubicBezTo>
                  <a:cubicBezTo>
                    <a:pt x="375" y="267"/>
                    <a:pt x="345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5491800" y="977075"/>
              <a:ext cx="9375" cy="6675"/>
            </a:xfrm>
            <a:custGeom>
              <a:rect b="b" l="l" r="r" t="t"/>
              <a:pathLst>
                <a:path extrusionOk="0" h="267" w="375">
                  <a:moveTo>
                    <a:pt x="173" y="1"/>
                  </a:moveTo>
                  <a:cubicBezTo>
                    <a:pt x="1" y="1"/>
                    <a:pt x="32" y="267"/>
                    <a:pt x="203" y="267"/>
                  </a:cubicBezTo>
                  <a:cubicBezTo>
                    <a:pt x="375" y="267"/>
                    <a:pt x="344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5488075" y="945400"/>
              <a:ext cx="9350" cy="6675"/>
            </a:xfrm>
            <a:custGeom>
              <a:rect b="b" l="l" r="r" t="t"/>
              <a:pathLst>
                <a:path extrusionOk="0" h="267" w="374">
                  <a:moveTo>
                    <a:pt x="173" y="0"/>
                  </a:moveTo>
                  <a:cubicBezTo>
                    <a:pt x="1" y="0"/>
                    <a:pt x="32" y="267"/>
                    <a:pt x="202" y="267"/>
                  </a:cubicBezTo>
                  <a:cubicBezTo>
                    <a:pt x="373" y="267"/>
                    <a:pt x="344" y="0"/>
                    <a:pt x="1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5491175" y="688700"/>
              <a:ext cx="9375" cy="6700"/>
            </a:xfrm>
            <a:custGeom>
              <a:rect b="b" l="l" r="r" t="t"/>
              <a:pathLst>
                <a:path extrusionOk="0" h="268" w="375">
                  <a:moveTo>
                    <a:pt x="173" y="0"/>
                  </a:moveTo>
                  <a:cubicBezTo>
                    <a:pt x="1" y="0"/>
                    <a:pt x="32" y="268"/>
                    <a:pt x="203" y="268"/>
                  </a:cubicBezTo>
                  <a:cubicBezTo>
                    <a:pt x="375" y="268"/>
                    <a:pt x="344" y="0"/>
                    <a:pt x="1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5524125" y="678125"/>
              <a:ext cx="9350" cy="6700"/>
            </a:xfrm>
            <a:custGeom>
              <a:rect b="b" l="l" r="r" t="t"/>
              <a:pathLst>
                <a:path extrusionOk="0" h="268" w="374">
                  <a:moveTo>
                    <a:pt x="172" y="1"/>
                  </a:moveTo>
                  <a:cubicBezTo>
                    <a:pt x="0" y="1"/>
                    <a:pt x="31" y="267"/>
                    <a:pt x="203" y="267"/>
                  </a:cubicBezTo>
                  <a:cubicBezTo>
                    <a:pt x="374" y="267"/>
                    <a:pt x="344" y="1"/>
                    <a:pt x="17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5517900" y="695525"/>
              <a:ext cx="9375" cy="6725"/>
            </a:xfrm>
            <a:custGeom>
              <a:rect b="b" l="l" r="r" t="t"/>
              <a:pathLst>
                <a:path extrusionOk="0" h="269" w="375">
                  <a:moveTo>
                    <a:pt x="173" y="1"/>
                  </a:moveTo>
                  <a:cubicBezTo>
                    <a:pt x="1" y="1"/>
                    <a:pt x="31" y="268"/>
                    <a:pt x="203" y="268"/>
                  </a:cubicBezTo>
                  <a:cubicBezTo>
                    <a:pt x="374" y="268"/>
                    <a:pt x="345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5"/>
          <p:cNvSpPr txBox="1"/>
          <p:nvPr>
            <p:ph idx="1" type="subTitle"/>
          </p:nvPr>
        </p:nvSpPr>
        <p:spPr>
          <a:xfrm>
            <a:off x="1165800" y="4265900"/>
            <a:ext cx="68124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the variables </a:t>
            </a:r>
            <a:endParaRPr/>
          </a:p>
        </p:txBody>
      </p:sp>
      <p:cxnSp>
        <p:nvCxnSpPr>
          <p:cNvPr id="874" name="Google Shape;874;p45"/>
          <p:cNvCxnSpPr/>
          <p:nvPr/>
        </p:nvCxnSpPr>
        <p:spPr>
          <a:xfrm rot="10800000">
            <a:off x="0" y="1174700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75" name="Google Shape;875;p45"/>
          <p:cNvCxnSpPr/>
          <p:nvPr/>
        </p:nvCxnSpPr>
        <p:spPr>
          <a:xfrm>
            <a:off x="4694775" y="4042072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876" name="Google Shape;8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1546"/>
            <a:ext cx="9144001" cy="2533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6"/>
          <p:cNvSpPr txBox="1"/>
          <p:nvPr>
            <p:ph type="title"/>
          </p:nvPr>
        </p:nvSpPr>
        <p:spPr>
          <a:xfrm>
            <a:off x="584250" y="89150"/>
            <a:ext cx="7975500" cy="82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Correlation Analysis and Heatmap</a:t>
            </a:r>
            <a:endParaRPr i="1" sz="3300"/>
          </a:p>
        </p:txBody>
      </p:sp>
      <p:sp>
        <p:nvSpPr>
          <p:cNvPr id="882" name="Google Shape;882;p46"/>
          <p:cNvSpPr txBox="1"/>
          <p:nvPr>
            <p:ph idx="1" type="subTitle"/>
          </p:nvPr>
        </p:nvSpPr>
        <p:spPr>
          <a:xfrm>
            <a:off x="256425" y="1447650"/>
            <a:ext cx="3702900" cy="2248200"/>
          </a:xfrm>
          <a:prstGeom prst="rect">
            <a:avLst/>
          </a:prstGeom>
        </p:spPr>
        <p:txBody>
          <a:bodyPr anchorCtr="0" anchor="t" bIns="274300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PASSENGERS:               0.27910</a:t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DISTANCE:                    0.36220</a:t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AIRLINE_ID:                 -0.773838</a:t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CARRIER_GROUP:        0.480922</a:t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DISTANCE_GROUP:     0.338246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3" name="Google Shape;88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175" y="978850"/>
            <a:ext cx="4346576" cy="3668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7"/>
          <p:cNvSpPr txBox="1"/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Model </a:t>
            </a:r>
            <a:endParaRPr i="1"/>
          </a:p>
        </p:txBody>
      </p:sp>
      <p:sp>
        <p:nvSpPr>
          <p:cNvPr id="889" name="Google Shape;889;p47"/>
          <p:cNvSpPr txBox="1"/>
          <p:nvPr>
            <p:ph idx="2" type="title"/>
          </p:nvPr>
        </p:nvSpPr>
        <p:spPr>
          <a:xfrm>
            <a:off x="1649562" y="1230575"/>
            <a:ext cx="4727400" cy="4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Analysis  </a:t>
            </a:r>
            <a:endParaRPr i="1"/>
          </a:p>
        </p:txBody>
      </p:sp>
      <p:sp>
        <p:nvSpPr>
          <p:cNvPr id="890" name="Google Shape;890;p47"/>
          <p:cNvSpPr txBox="1"/>
          <p:nvPr>
            <p:ph idx="1" type="subTitle"/>
          </p:nvPr>
        </p:nvSpPr>
        <p:spPr>
          <a:xfrm>
            <a:off x="1311450" y="1623125"/>
            <a:ext cx="6201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Computed correlations between variables.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Identified Relevant Columns: Selected columns with a correlation of at least 0.1 with 'LOG_MARKET_SHARE'</a:t>
            </a:r>
            <a:endParaRPr/>
          </a:p>
        </p:txBody>
      </p:sp>
      <p:sp>
        <p:nvSpPr>
          <p:cNvPr id="891" name="Google Shape;891;p47"/>
          <p:cNvSpPr txBox="1"/>
          <p:nvPr>
            <p:ph idx="5" type="title"/>
          </p:nvPr>
        </p:nvSpPr>
        <p:spPr>
          <a:xfrm>
            <a:off x="1649550" y="2603612"/>
            <a:ext cx="4067100" cy="4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 i="1"/>
          </a:p>
        </p:txBody>
      </p:sp>
      <p:grpSp>
        <p:nvGrpSpPr>
          <p:cNvPr id="892" name="Google Shape;892;p47"/>
          <p:cNvGrpSpPr/>
          <p:nvPr/>
        </p:nvGrpSpPr>
        <p:grpSpPr>
          <a:xfrm>
            <a:off x="1090914" y="2592437"/>
            <a:ext cx="504430" cy="504427"/>
            <a:chOff x="6282900" y="2685425"/>
            <a:chExt cx="340050" cy="340025"/>
          </a:xfrm>
        </p:grpSpPr>
        <p:sp>
          <p:nvSpPr>
            <p:cNvPr id="893" name="Google Shape;893;p47"/>
            <p:cNvSpPr/>
            <p:nvPr/>
          </p:nvSpPr>
          <p:spPr>
            <a:xfrm>
              <a:off x="6282900" y="2685425"/>
              <a:ext cx="340050" cy="340025"/>
            </a:xfrm>
            <a:custGeom>
              <a:rect b="b" l="l" r="r" t="t"/>
              <a:pathLst>
                <a:path extrusionOk="0" h="13601" w="13602">
                  <a:moveTo>
                    <a:pt x="635" y="0"/>
                  </a:moveTo>
                  <a:cubicBezTo>
                    <a:pt x="522" y="0"/>
                    <a:pt x="432" y="93"/>
                    <a:pt x="435" y="206"/>
                  </a:cubicBezTo>
                  <a:lnTo>
                    <a:pt x="435" y="1240"/>
                  </a:lnTo>
                  <a:lnTo>
                    <a:pt x="206" y="1240"/>
                  </a:lnTo>
                  <a:cubicBezTo>
                    <a:pt x="95" y="1240"/>
                    <a:pt x="7" y="1328"/>
                    <a:pt x="7" y="1438"/>
                  </a:cubicBezTo>
                  <a:cubicBezTo>
                    <a:pt x="7" y="1549"/>
                    <a:pt x="95" y="1637"/>
                    <a:pt x="206" y="1637"/>
                  </a:cubicBezTo>
                  <a:lnTo>
                    <a:pt x="435" y="1637"/>
                  </a:lnTo>
                  <a:lnTo>
                    <a:pt x="435" y="2955"/>
                  </a:lnTo>
                  <a:lnTo>
                    <a:pt x="206" y="2955"/>
                  </a:lnTo>
                  <a:cubicBezTo>
                    <a:pt x="95" y="2955"/>
                    <a:pt x="7" y="3044"/>
                    <a:pt x="7" y="3154"/>
                  </a:cubicBezTo>
                  <a:cubicBezTo>
                    <a:pt x="7" y="3264"/>
                    <a:pt x="95" y="3352"/>
                    <a:pt x="206" y="3352"/>
                  </a:cubicBezTo>
                  <a:lnTo>
                    <a:pt x="435" y="3352"/>
                  </a:lnTo>
                  <a:lnTo>
                    <a:pt x="435" y="4670"/>
                  </a:lnTo>
                  <a:lnTo>
                    <a:pt x="206" y="4670"/>
                  </a:lnTo>
                  <a:cubicBezTo>
                    <a:pt x="95" y="4670"/>
                    <a:pt x="7" y="4760"/>
                    <a:pt x="7" y="4870"/>
                  </a:cubicBezTo>
                  <a:cubicBezTo>
                    <a:pt x="7" y="4979"/>
                    <a:pt x="95" y="5069"/>
                    <a:pt x="206" y="5069"/>
                  </a:cubicBezTo>
                  <a:lnTo>
                    <a:pt x="435" y="5069"/>
                  </a:lnTo>
                  <a:lnTo>
                    <a:pt x="435" y="6387"/>
                  </a:lnTo>
                  <a:lnTo>
                    <a:pt x="206" y="6387"/>
                  </a:lnTo>
                  <a:cubicBezTo>
                    <a:pt x="203" y="6387"/>
                    <a:pt x="201" y="6387"/>
                    <a:pt x="198" y="6387"/>
                  </a:cubicBezTo>
                  <a:cubicBezTo>
                    <a:pt x="89" y="6387"/>
                    <a:pt x="1" y="6475"/>
                    <a:pt x="1" y="6585"/>
                  </a:cubicBezTo>
                  <a:cubicBezTo>
                    <a:pt x="1" y="6695"/>
                    <a:pt x="91" y="6784"/>
                    <a:pt x="201" y="6784"/>
                  </a:cubicBezTo>
                  <a:cubicBezTo>
                    <a:pt x="203" y="6784"/>
                    <a:pt x="204" y="6784"/>
                    <a:pt x="206" y="6784"/>
                  </a:cubicBezTo>
                  <a:lnTo>
                    <a:pt x="435" y="6784"/>
                  </a:lnTo>
                  <a:lnTo>
                    <a:pt x="435" y="8102"/>
                  </a:lnTo>
                  <a:lnTo>
                    <a:pt x="206" y="8102"/>
                  </a:lnTo>
                  <a:cubicBezTo>
                    <a:pt x="95" y="8102"/>
                    <a:pt x="7" y="8191"/>
                    <a:pt x="7" y="8301"/>
                  </a:cubicBezTo>
                  <a:cubicBezTo>
                    <a:pt x="7" y="8411"/>
                    <a:pt x="95" y="8501"/>
                    <a:pt x="206" y="8501"/>
                  </a:cubicBezTo>
                  <a:lnTo>
                    <a:pt x="435" y="8501"/>
                  </a:lnTo>
                  <a:lnTo>
                    <a:pt x="435" y="9819"/>
                  </a:lnTo>
                  <a:lnTo>
                    <a:pt x="206" y="9819"/>
                  </a:lnTo>
                  <a:cubicBezTo>
                    <a:pt x="95" y="9819"/>
                    <a:pt x="7" y="9907"/>
                    <a:pt x="7" y="10017"/>
                  </a:cubicBezTo>
                  <a:cubicBezTo>
                    <a:pt x="7" y="10127"/>
                    <a:pt x="95" y="10216"/>
                    <a:pt x="206" y="10216"/>
                  </a:cubicBezTo>
                  <a:lnTo>
                    <a:pt x="435" y="10216"/>
                  </a:lnTo>
                  <a:lnTo>
                    <a:pt x="435" y="11534"/>
                  </a:lnTo>
                  <a:lnTo>
                    <a:pt x="206" y="11534"/>
                  </a:lnTo>
                  <a:cubicBezTo>
                    <a:pt x="95" y="11534"/>
                    <a:pt x="7" y="11623"/>
                    <a:pt x="7" y="11733"/>
                  </a:cubicBezTo>
                  <a:cubicBezTo>
                    <a:pt x="7" y="11843"/>
                    <a:pt x="95" y="11933"/>
                    <a:pt x="206" y="11933"/>
                  </a:cubicBezTo>
                  <a:lnTo>
                    <a:pt x="435" y="11933"/>
                  </a:lnTo>
                  <a:lnTo>
                    <a:pt x="435" y="12967"/>
                  </a:lnTo>
                  <a:cubicBezTo>
                    <a:pt x="437" y="13076"/>
                    <a:pt x="525" y="13165"/>
                    <a:pt x="635" y="13166"/>
                  </a:cubicBezTo>
                  <a:lnTo>
                    <a:pt x="1669" y="13166"/>
                  </a:lnTo>
                  <a:lnTo>
                    <a:pt x="1669" y="13395"/>
                  </a:lnTo>
                  <a:cubicBezTo>
                    <a:pt x="1669" y="13505"/>
                    <a:pt x="1759" y="13595"/>
                    <a:pt x="1868" y="13595"/>
                  </a:cubicBezTo>
                  <a:cubicBezTo>
                    <a:pt x="1977" y="13595"/>
                    <a:pt x="2068" y="13505"/>
                    <a:pt x="2068" y="13395"/>
                  </a:cubicBezTo>
                  <a:lnTo>
                    <a:pt x="2068" y="13166"/>
                  </a:lnTo>
                  <a:lnTo>
                    <a:pt x="3385" y="13166"/>
                  </a:lnTo>
                  <a:lnTo>
                    <a:pt x="3385" y="13395"/>
                  </a:lnTo>
                  <a:cubicBezTo>
                    <a:pt x="3385" y="13505"/>
                    <a:pt x="3474" y="13595"/>
                    <a:pt x="3585" y="13595"/>
                  </a:cubicBezTo>
                  <a:cubicBezTo>
                    <a:pt x="3694" y="13595"/>
                    <a:pt x="3783" y="13505"/>
                    <a:pt x="3783" y="13395"/>
                  </a:cubicBezTo>
                  <a:lnTo>
                    <a:pt x="3783" y="13166"/>
                  </a:lnTo>
                  <a:lnTo>
                    <a:pt x="5101" y="13166"/>
                  </a:lnTo>
                  <a:lnTo>
                    <a:pt x="5101" y="13395"/>
                  </a:lnTo>
                  <a:cubicBezTo>
                    <a:pt x="5098" y="13508"/>
                    <a:pt x="5188" y="13601"/>
                    <a:pt x="5300" y="13601"/>
                  </a:cubicBezTo>
                  <a:cubicBezTo>
                    <a:pt x="5412" y="13601"/>
                    <a:pt x="5502" y="13508"/>
                    <a:pt x="5499" y="13395"/>
                  </a:cubicBezTo>
                  <a:lnTo>
                    <a:pt x="5499" y="13166"/>
                  </a:lnTo>
                  <a:lnTo>
                    <a:pt x="6817" y="13166"/>
                  </a:lnTo>
                  <a:lnTo>
                    <a:pt x="6817" y="13395"/>
                  </a:lnTo>
                  <a:cubicBezTo>
                    <a:pt x="6813" y="13508"/>
                    <a:pt x="6903" y="13601"/>
                    <a:pt x="7015" y="13601"/>
                  </a:cubicBezTo>
                  <a:cubicBezTo>
                    <a:pt x="7127" y="13601"/>
                    <a:pt x="7218" y="13508"/>
                    <a:pt x="7215" y="13395"/>
                  </a:cubicBezTo>
                  <a:lnTo>
                    <a:pt x="7215" y="13166"/>
                  </a:lnTo>
                  <a:lnTo>
                    <a:pt x="8532" y="13166"/>
                  </a:lnTo>
                  <a:lnTo>
                    <a:pt x="8532" y="13395"/>
                  </a:lnTo>
                  <a:cubicBezTo>
                    <a:pt x="8532" y="13505"/>
                    <a:pt x="8621" y="13595"/>
                    <a:pt x="8732" y="13595"/>
                  </a:cubicBezTo>
                  <a:cubicBezTo>
                    <a:pt x="8841" y="13595"/>
                    <a:pt x="8930" y="13505"/>
                    <a:pt x="8930" y="13395"/>
                  </a:cubicBezTo>
                  <a:lnTo>
                    <a:pt x="8930" y="13166"/>
                  </a:lnTo>
                  <a:lnTo>
                    <a:pt x="10248" y="13166"/>
                  </a:lnTo>
                  <a:lnTo>
                    <a:pt x="10248" y="13395"/>
                  </a:lnTo>
                  <a:cubicBezTo>
                    <a:pt x="10248" y="13505"/>
                    <a:pt x="10338" y="13595"/>
                    <a:pt x="10447" y="13595"/>
                  </a:cubicBezTo>
                  <a:cubicBezTo>
                    <a:pt x="10558" y="13595"/>
                    <a:pt x="10646" y="13505"/>
                    <a:pt x="10646" y="13395"/>
                  </a:cubicBezTo>
                  <a:lnTo>
                    <a:pt x="10646" y="13166"/>
                  </a:lnTo>
                  <a:lnTo>
                    <a:pt x="11964" y="13166"/>
                  </a:lnTo>
                  <a:lnTo>
                    <a:pt x="11964" y="13395"/>
                  </a:lnTo>
                  <a:cubicBezTo>
                    <a:pt x="11964" y="13505"/>
                    <a:pt x="12053" y="13595"/>
                    <a:pt x="12164" y="13595"/>
                  </a:cubicBezTo>
                  <a:cubicBezTo>
                    <a:pt x="12273" y="13595"/>
                    <a:pt x="12362" y="13505"/>
                    <a:pt x="12362" y="13395"/>
                  </a:cubicBezTo>
                  <a:lnTo>
                    <a:pt x="12362" y="13165"/>
                  </a:lnTo>
                  <a:lnTo>
                    <a:pt x="13396" y="13165"/>
                  </a:lnTo>
                  <a:cubicBezTo>
                    <a:pt x="13398" y="13165"/>
                    <a:pt x="13401" y="13165"/>
                    <a:pt x="13404" y="13165"/>
                  </a:cubicBezTo>
                  <a:cubicBezTo>
                    <a:pt x="13512" y="13165"/>
                    <a:pt x="13601" y="13077"/>
                    <a:pt x="13601" y="12967"/>
                  </a:cubicBezTo>
                  <a:cubicBezTo>
                    <a:pt x="13601" y="12856"/>
                    <a:pt x="13511" y="12767"/>
                    <a:pt x="13401" y="12767"/>
                  </a:cubicBezTo>
                  <a:cubicBezTo>
                    <a:pt x="13399" y="12767"/>
                    <a:pt x="13398" y="12767"/>
                    <a:pt x="13396" y="12767"/>
                  </a:cubicBezTo>
                  <a:lnTo>
                    <a:pt x="12362" y="12767"/>
                  </a:lnTo>
                  <a:lnTo>
                    <a:pt x="12362" y="6883"/>
                  </a:lnTo>
                  <a:cubicBezTo>
                    <a:pt x="12362" y="6772"/>
                    <a:pt x="12273" y="6684"/>
                    <a:pt x="12162" y="6684"/>
                  </a:cubicBezTo>
                  <a:cubicBezTo>
                    <a:pt x="12053" y="6684"/>
                    <a:pt x="11964" y="6772"/>
                    <a:pt x="11964" y="6883"/>
                  </a:cubicBezTo>
                  <a:lnTo>
                    <a:pt x="11964" y="12767"/>
                  </a:lnTo>
                  <a:lnTo>
                    <a:pt x="1050" y="12767"/>
                  </a:lnTo>
                  <a:lnTo>
                    <a:pt x="3678" y="9504"/>
                  </a:lnTo>
                  <a:lnTo>
                    <a:pt x="5674" y="9504"/>
                  </a:lnTo>
                  <a:cubicBezTo>
                    <a:pt x="5727" y="9504"/>
                    <a:pt x="5777" y="9483"/>
                    <a:pt x="5816" y="9446"/>
                  </a:cubicBezTo>
                  <a:lnTo>
                    <a:pt x="7147" y="8114"/>
                  </a:lnTo>
                  <a:lnTo>
                    <a:pt x="9107" y="8114"/>
                  </a:lnTo>
                  <a:cubicBezTo>
                    <a:pt x="9175" y="8114"/>
                    <a:pt x="9239" y="8078"/>
                    <a:pt x="9276" y="8019"/>
                  </a:cubicBezTo>
                  <a:lnTo>
                    <a:pt x="11964" y="3694"/>
                  </a:lnTo>
                  <a:lnTo>
                    <a:pt x="11964" y="5954"/>
                  </a:lnTo>
                  <a:cubicBezTo>
                    <a:pt x="11964" y="6063"/>
                    <a:pt x="12053" y="6153"/>
                    <a:pt x="12162" y="6153"/>
                  </a:cubicBezTo>
                  <a:cubicBezTo>
                    <a:pt x="12273" y="6153"/>
                    <a:pt x="12362" y="6063"/>
                    <a:pt x="12362" y="5954"/>
                  </a:cubicBezTo>
                  <a:lnTo>
                    <a:pt x="12362" y="2999"/>
                  </a:lnTo>
                  <a:cubicBezTo>
                    <a:pt x="12362" y="2889"/>
                    <a:pt x="12273" y="2798"/>
                    <a:pt x="12162" y="2798"/>
                  </a:cubicBezTo>
                  <a:lnTo>
                    <a:pt x="7946" y="2798"/>
                  </a:lnTo>
                  <a:cubicBezTo>
                    <a:pt x="7900" y="2798"/>
                    <a:pt x="7854" y="2815"/>
                    <a:pt x="7819" y="2844"/>
                  </a:cubicBezTo>
                  <a:lnTo>
                    <a:pt x="5228" y="5004"/>
                  </a:lnTo>
                  <a:lnTo>
                    <a:pt x="4409" y="5004"/>
                  </a:lnTo>
                  <a:cubicBezTo>
                    <a:pt x="4300" y="5004"/>
                    <a:pt x="4211" y="5094"/>
                    <a:pt x="4211" y="5204"/>
                  </a:cubicBezTo>
                  <a:cubicBezTo>
                    <a:pt x="4211" y="5314"/>
                    <a:pt x="4300" y="5403"/>
                    <a:pt x="4409" y="5403"/>
                  </a:cubicBezTo>
                  <a:lnTo>
                    <a:pt x="5300" y="5403"/>
                  </a:lnTo>
                  <a:cubicBezTo>
                    <a:pt x="5346" y="5403"/>
                    <a:pt x="5392" y="5387"/>
                    <a:pt x="5427" y="5357"/>
                  </a:cubicBezTo>
                  <a:lnTo>
                    <a:pt x="8018" y="3196"/>
                  </a:lnTo>
                  <a:lnTo>
                    <a:pt x="11168" y="3196"/>
                  </a:lnTo>
                  <a:lnTo>
                    <a:pt x="9451" y="3912"/>
                  </a:lnTo>
                  <a:cubicBezTo>
                    <a:pt x="9346" y="3952"/>
                    <a:pt x="9296" y="4070"/>
                    <a:pt x="9339" y="4174"/>
                  </a:cubicBezTo>
                  <a:cubicBezTo>
                    <a:pt x="9371" y="4251"/>
                    <a:pt x="9445" y="4297"/>
                    <a:pt x="9523" y="4297"/>
                  </a:cubicBezTo>
                  <a:cubicBezTo>
                    <a:pt x="9550" y="4297"/>
                    <a:pt x="9577" y="4292"/>
                    <a:pt x="9603" y="4280"/>
                  </a:cubicBezTo>
                  <a:lnTo>
                    <a:pt x="11664" y="3420"/>
                  </a:lnTo>
                  <a:lnTo>
                    <a:pt x="8996" y="7715"/>
                  </a:lnTo>
                  <a:lnTo>
                    <a:pt x="7065" y="7715"/>
                  </a:lnTo>
                  <a:cubicBezTo>
                    <a:pt x="7012" y="7715"/>
                    <a:pt x="6962" y="7737"/>
                    <a:pt x="6925" y="7774"/>
                  </a:cubicBezTo>
                  <a:lnTo>
                    <a:pt x="5592" y="9107"/>
                  </a:lnTo>
                  <a:lnTo>
                    <a:pt x="3583" y="9107"/>
                  </a:lnTo>
                  <a:cubicBezTo>
                    <a:pt x="3523" y="9107"/>
                    <a:pt x="3467" y="9133"/>
                    <a:pt x="3428" y="9181"/>
                  </a:cubicBezTo>
                  <a:lnTo>
                    <a:pt x="1044" y="12141"/>
                  </a:lnTo>
                  <a:lnTo>
                    <a:pt x="2039" y="8117"/>
                  </a:lnTo>
                  <a:lnTo>
                    <a:pt x="4222" y="6998"/>
                  </a:lnTo>
                  <a:lnTo>
                    <a:pt x="5810" y="6998"/>
                  </a:lnTo>
                  <a:cubicBezTo>
                    <a:pt x="5863" y="6998"/>
                    <a:pt x="5915" y="6976"/>
                    <a:pt x="5953" y="6938"/>
                  </a:cubicBezTo>
                  <a:lnTo>
                    <a:pt x="7785" y="5038"/>
                  </a:lnTo>
                  <a:lnTo>
                    <a:pt x="8748" y="4636"/>
                  </a:lnTo>
                  <a:cubicBezTo>
                    <a:pt x="8850" y="4593"/>
                    <a:pt x="8897" y="4477"/>
                    <a:pt x="8854" y="4376"/>
                  </a:cubicBezTo>
                  <a:cubicBezTo>
                    <a:pt x="8823" y="4299"/>
                    <a:pt x="8749" y="4253"/>
                    <a:pt x="8671" y="4253"/>
                  </a:cubicBezTo>
                  <a:cubicBezTo>
                    <a:pt x="8646" y="4253"/>
                    <a:pt x="8620" y="4258"/>
                    <a:pt x="8594" y="4268"/>
                  </a:cubicBezTo>
                  <a:lnTo>
                    <a:pt x="7594" y="4686"/>
                  </a:lnTo>
                  <a:cubicBezTo>
                    <a:pt x="7569" y="4697"/>
                    <a:pt x="7547" y="4712"/>
                    <a:pt x="7528" y="4731"/>
                  </a:cubicBezTo>
                  <a:lnTo>
                    <a:pt x="5725" y="6601"/>
                  </a:lnTo>
                  <a:lnTo>
                    <a:pt x="4174" y="6601"/>
                  </a:lnTo>
                  <a:cubicBezTo>
                    <a:pt x="4142" y="6601"/>
                    <a:pt x="4111" y="6608"/>
                    <a:pt x="4083" y="6623"/>
                  </a:cubicBezTo>
                  <a:lnTo>
                    <a:pt x="2172" y="7601"/>
                  </a:lnTo>
                  <a:lnTo>
                    <a:pt x="2746" y="5401"/>
                  </a:lnTo>
                  <a:lnTo>
                    <a:pt x="3480" y="5401"/>
                  </a:lnTo>
                  <a:cubicBezTo>
                    <a:pt x="3591" y="5401"/>
                    <a:pt x="3679" y="5313"/>
                    <a:pt x="3679" y="5202"/>
                  </a:cubicBezTo>
                  <a:cubicBezTo>
                    <a:pt x="3679" y="5093"/>
                    <a:pt x="3591" y="5003"/>
                    <a:pt x="3480" y="5003"/>
                  </a:cubicBezTo>
                  <a:lnTo>
                    <a:pt x="2592" y="5003"/>
                  </a:lnTo>
                  <a:cubicBezTo>
                    <a:pt x="2500" y="5003"/>
                    <a:pt x="2422" y="5065"/>
                    <a:pt x="2398" y="5152"/>
                  </a:cubicBezTo>
                  <a:lnTo>
                    <a:pt x="834" y="11333"/>
                  </a:lnTo>
                  <a:lnTo>
                    <a:pt x="834" y="206"/>
                  </a:lnTo>
                  <a:cubicBezTo>
                    <a:pt x="837" y="93"/>
                    <a:pt x="747" y="0"/>
                    <a:pt x="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6354075" y="2698975"/>
              <a:ext cx="46200" cy="9950"/>
            </a:xfrm>
            <a:custGeom>
              <a:rect b="b" l="l" r="r" t="t"/>
              <a:pathLst>
                <a:path extrusionOk="0" h="398" w="1848">
                  <a:moveTo>
                    <a:pt x="200" y="1"/>
                  </a:moveTo>
                  <a:cubicBezTo>
                    <a:pt x="91" y="1"/>
                    <a:pt x="1" y="89"/>
                    <a:pt x="1" y="198"/>
                  </a:cubicBezTo>
                  <a:cubicBezTo>
                    <a:pt x="1" y="309"/>
                    <a:pt x="91" y="398"/>
                    <a:pt x="200" y="398"/>
                  </a:cubicBezTo>
                  <a:lnTo>
                    <a:pt x="1648" y="398"/>
                  </a:lnTo>
                  <a:cubicBezTo>
                    <a:pt x="1759" y="398"/>
                    <a:pt x="1847" y="309"/>
                    <a:pt x="1847" y="198"/>
                  </a:cubicBezTo>
                  <a:cubicBezTo>
                    <a:pt x="1847" y="89"/>
                    <a:pt x="1759" y="1"/>
                    <a:pt x="1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6324600" y="2698975"/>
              <a:ext cx="18025" cy="9950"/>
            </a:xfrm>
            <a:custGeom>
              <a:rect b="b" l="l" r="r" t="t"/>
              <a:pathLst>
                <a:path extrusionOk="0" h="398" w="721">
                  <a:moveTo>
                    <a:pt x="200" y="1"/>
                  </a:moveTo>
                  <a:cubicBezTo>
                    <a:pt x="89" y="1"/>
                    <a:pt x="1" y="89"/>
                    <a:pt x="1" y="198"/>
                  </a:cubicBezTo>
                  <a:cubicBezTo>
                    <a:pt x="1" y="309"/>
                    <a:pt x="89" y="398"/>
                    <a:pt x="200" y="398"/>
                  </a:cubicBezTo>
                  <a:lnTo>
                    <a:pt x="521" y="398"/>
                  </a:lnTo>
                  <a:cubicBezTo>
                    <a:pt x="632" y="398"/>
                    <a:pt x="720" y="309"/>
                    <a:pt x="720" y="198"/>
                  </a:cubicBezTo>
                  <a:cubicBezTo>
                    <a:pt x="720" y="89"/>
                    <a:pt x="632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6354075" y="2720400"/>
              <a:ext cx="46200" cy="10000"/>
            </a:xfrm>
            <a:custGeom>
              <a:rect b="b" l="l" r="r" t="t"/>
              <a:pathLst>
                <a:path extrusionOk="0" h="400" w="1848">
                  <a:moveTo>
                    <a:pt x="200" y="0"/>
                  </a:moveTo>
                  <a:cubicBezTo>
                    <a:pt x="91" y="0"/>
                    <a:pt x="1" y="90"/>
                    <a:pt x="1" y="200"/>
                  </a:cubicBezTo>
                  <a:cubicBezTo>
                    <a:pt x="1" y="311"/>
                    <a:pt x="91" y="399"/>
                    <a:pt x="200" y="399"/>
                  </a:cubicBezTo>
                  <a:lnTo>
                    <a:pt x="1648" y="399"/>
                  </a:lnTo>
                  <a:cubicBezTo>
                    <a:pt x="1759" y="399"/>
                    <a:pt x="1847" y="311"/>
                    <a:pt x="1847" y="200"/>
                  </a:cubicBezTo>
                  <a:cubicBezTo>
                    <a:pt x="1847" y="90"/>
                    <a:pt x="1759" y="0"/>
                    <a:pt x="1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6324600" y="2720400"/>
              <a:ext cx="18025" cy="10000"/>
            </a:xfrm>
            <a:custGeom>
              <a:rect b="b" l="l" r="r" t="t"/>
              <a:pathLst>
                <a:path extrusionOk="0" h="400" w="721">
                  <a:moveTo>
                    <a:pt x="200" y="0"/>
                  </a:moveTo>
                  <a:cubicBezTo>
                    <a:pt x="89" y="0"/>
                    <a:pt x="1" y="90"/>
                    <a:pt x="1" y="200"/>
                  </a:cubicBezTo>
                  <a:cubicBezTo>
                    <a:pt x="1" y="311"/>
                    <a:pt x="89" y="399"/>
                    <a:pt x="200" y="399"/>
                  </a:cubicBezTo>
                  <a:lnTo>
                    <a:pt x="521" y="399"/>
                  </a:lnTo>
                  <a:cubicBezTo>
                    <a:pt x="632" y="399"/>
                    <a:pt x="720" y="311"/>
                    <a:pt x="720" y="200"/>
                  </a:cubicBezTo>
                  <a:cubicBezTo>
                    <a:pt x="720" y="90"/>
                    <a:pt x="632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6354075" y="2741850"/>
              <a:ext cx="46200" cy="10000"/>
            </a:xfrm>
            <a:custGeom>
              <a:rect b="b" l="l" r="r" t="t"/>
              <a:pathLst>
                <a:path extrusionOk="0" h="400" w="1848">
                  <a:moveTo>
                    <a:pt x="200" y="1"/>
                  </a:moveTo>
                  <a:cubicBezTo>
                    <a:pt x="91" y="1"/>
                    <a:pt x="1" y="89"/>
                    <a:pt x="1" y="200"/>
                  </a:cubicBezTo>
                  <a:cubicBezTo>
                    <a:pt x="1" y="309"/>
                    <a:pt x="91" y="400"/>
                    <a:pt x="200" y="400"/>
                  </a:cubicBezTo>
                  <a:lnTo>
                    <a:pt x="1648" y="400"/>
                  </a:lnTo>
                  <a:cubicBezTo>
                    <a:pt x="1759" y="400"/>
                    <a:pt x="1847" y="309"/>
                    <a:pt x="1847" y="200"/>
                  </a:cubicBezTo>
                  <a:cubicBezTo>
                    <a:pt x="1847" y="89"/>
                    <a:pt x="1759" y="1"/>
                    <a:pt x="1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6324600" y="2741850"/>
              <a:ext cx="18025" cy="10000"/>
            </a:xfrm>
            <a:custGeom>
              <a:rect b="b" l="l" r="r" t="t"/>
              <a:pathLst>
                <a:path extrusionOk="0" h="400" w="721">
                  <a:moveTo>
                    <a:pt x="200" y="1"/>
                  </a:moveTo>
                  <a:cubicBezTo>
                    <a:pt x="89" y="1"/>
                    <a:pt x="1" y="89"/>
                    <a:pt x="1" y="200"/>
                  </a:cubicBezTo>
                  <a:cubicBezTo>
                    <a:pt x="1" y="309"/>
                    <a:pt x="89" y="400"/>
                    <a:pt x="200" y="400"/>
                  </a:cubicBezTo>
                  <a:lnTo>
                    <a:pt x="521" y="400"/>
                  </a:lnTo>
                  <a:cubicBezTo>
                    <a:pt x="632" y="400"/>
                    <a:pt x="720" y="309"/>
                    <a:pt x="720" y="200"/>
                  </a:cubicBezTo>
                  <a:cubicBezTo>
                    <a:pt x="720" y="89"/>
                    <a:pt x="632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6525375" y="2952350"/>
              <a:ext cx="36775" cy="9950"/>
            </a:xfrm>
            <a:custGeom>
              <a:rect b="b" l="l" r="r" t="t"/>
              <a:pathLst>
                <a:path extrusionOk="0" h="398" w="1471">
                  <a:moveTo>
                    <a:pt x="198" y="0"/>
                  </a:moveTo>
                  <a:cubicBezTo>
                    <a:pt x="89" y="0"/>
                    <a:pt x="1" y="89"/>
                    <a:pt x="1" y="198"/>
                  </a:cubicBezTo>
                  <a:cubicBezTo>
                    <a:pt x="1" y="309"/>
                    <a:pt x="89" y="397"/>
                    <a:pt x="198" y="397"/>
                  </a:cubicBezTo>
                  <a:lnTo>
                    <a:pt x="1271" y="397"/>
                  </a:lnTo>
                  <a:cubicBezTo>
                    <a:pt x="1382" y="397"/>
                    <a:pt x="1470" y="309"/>
                    <a:pt x="1470" y="198"/>
                  </a:cubicBezTo>
                  <a:cubicBezTo>
                    <a:pt x="1470" y="89"/>
                    <a:pt x="1382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525375" y="2973750"/>
              <a:ext cx="36775" cy="10000"/>
            </a:xfrm>
            <a:custGeom>
              <a:rect b="b" l="l" r="r" t="t"/>
              <a:pathLst>
                <a:path extrusionOk="0" h="400" w="1471">
                  <a:moveTo>
                    <a:pt x="198" y="1"/>
                  </a:moveTo>
                  <a:cubicBezTo>
                    <a:pt x="89" y="1"/>
                    <a:pt x="1" y="91"/>
                    <a:pt x="1" y="200"/>
                  </a:cubicBezTo>
                  <a:cubicBezTo>
                    <a:pt x="1" y="310"/>
                    <a:pt x="89" y="400"/>
                    <a:pt x="198" y="400"/>
                  </a:cubicBezTo>
                  <a:lnTo>
                    <a:pt x="1271" y="400"/>
                  </a:lnTo>
                  <a:cubicBezTo>
                    <a:pt x="1382" y="400"/>
                    <a:pt x="1470" y="310"/>
                    <a:pt x="1470" y="200"/>
                  </a:cubicBezTo>
                  <a:cubicBezTo>
                    <a:pt x="1470" y="91"/>
                    <a:pt x="1382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Google Shape;902;p47"/>
          <p:cNvGrpSpPr/>
          <p:nvPr/>
        </p:nvGrpSpPr>
        <p:grpSpPr>
          <a:xfrm>
            <a:off x="1127993" y="1230577"/>
            <a:ext cx="430271" cy="482098"/>
            <a:chOff x="4772775" y="3244375"/>
            <a:chExt cx="339625" cy="339625"/>
          </a:xfrm>
        </p:grpSpPr>
        <p:sp>
          <p:nvSpPr>
            <p:cNvPr id="903" name="Google Shape;903;p47"/>
            <p:cNvSpPr/>
            <p:nvPr/>
          </p:nvSpPr>
          <p:spPr>
            <a:xfrm>
              <a:off x="4772775" y="3244375"/>
              <a:ext cx="339625" cy="339625"/>
            </a:xfrm>
            <a:custGeom>
              <a:rect b="b" l="l" r="r" t="t"/>
              <a:pathLst>
                <a:path extrusionOk="0" h="13585" w="13585">
                  <a:moveTo>
                    <a:pt x="634" y="0"/>
                  </a:moveTo>
                  <a:cubicBezTo>
                    <a:pt x="525" y="0"/>
                    <a:pt x="436" y="89"/>
                    <a:pt x="436" y="200"/>
                  </a:cubicBezTo>
                  <a:lnTo>
                    <a:pt x="436" y="1232"/>
                  </a:lnTo>
                  <a:lnTo>
                    <a:pt x="206" y="1232"/>
                  </a:lnTo>
                  <a:cubicBezTo>
                    <a:pt x="204" y="1232"/>
                    <a:pt x="202" y="1232"/>
                    <a:pt x="200" y="1232"/>
                  </a:cubicBezTo>
                  <a:cubicBezTo>
                    <a:pt x="90" y="1232"/>
                    <a:pt x="0" y="1321"/>
                    <a:pt x="0" y="1432"/>
                  </a:cubicBezTo>
                  <a:cubicBezTo>
                    <a:pt x="0" y="1542"/>
                    <a:pt x="89" y="1630"/>
                    <a:pt x="198" y="1630"/>
                  </a:cubicBezTo>
                  <a:cubicBezTo>
                    <a:pt x="200" y="1630"/>
                    <a:pt x="203" y="1630"/>
                    <a:pt x="206" y="1630"/>
                  </a:cubicBezTo>
                  <a:lnTo>
                    <a:pt x="436" y="1630"/>
                  </a:lnTo>
                  <a:lnTo>
                    <a:pt x="436" y="2948"/>
                  </a:lnTo>
                  <a:lnTo>
                    <a:pt x="206" y="2948"/>
                  </a:lnTo>
                  <a:cubicBezTo>
                    <a:pt x="96" y="2948"/>
                    <a:pt x="6" y="3036"/>
                    <a:pt x="6" y="3146"/>
                  </a:cubicBezTo>
                  <a:cubicBezTo>
                    <a:pt x="6" y="3255"/>
                    <a:pt x="96" y="3345"/>
                    <a:pt x="206" y="3345"/>
                  </a:cubicBezTo>
                  <a:lnTo>
                    <a:pt x="436" y="3345"/>
                  </a:lnTo>
                  <a:lnTo>
                    <a:pt x="436" y="4661"/>
                  </a:lnTo>
                  <a:lnTo>
                    <a:pt x="206" y="4661"/>
                  </a:lnTo>
                  <a:cubicBezTo>
                    <a:pt x="96" y="4661"/>
                    <a:pt x="6" y="4750"/>
                    <a:pt x="6" y="4861"/>
                  </a:cubicBezTo>
                  <a:cubicBezTo>
                    <a:pt x="6" y="4970"/>
                    <a:pt x="96" y="5059"/>
                    <a:pt x="206" y="5059"/>
                  </a:cubicBezTo>
                  <a:lnTo>
                    <a:pt x="436" y="5059"/>
                  </a:lnTo>
                  <a:lnTo>
                    <a:pt x="436" y="6377"/>
                  </a:lnTo>
                  <a:lnTo>
                    <a:pt x="206" y="6377"/>
                  </a:lnTo>
                  <a:cubicBezTo>
                    <a:pt x="96" y="6377"/>
                    <a:pt x="6" y="6465"/>
                    <a:pt x="6" y="6574"/>
                  </a:cubicBezTo>
                  <a:cubicBezTo>
                    <a:pt x="6" y="6685"/>
                    <a:pt x="96" y="6774"/>
                    <a:pt x="206" y="6774"/>
                  </a:cubicBezTo>
                  <a:lnTo>
                    <a:pt x="436" y="6774"/>
                  </a:lnTo>
                  <a:lnTo>
                    <a:pt x="436" y="8090"/>
                  </a:lnTo>
                  <a:lnTo>
                    <a:pt x="206" y="8090"/>
                  </a:lnTo>
                  <a:cubicBezTo>
                    <a:pt x="96" y="8090"/>
                    <a:pt x="6" y="8179"/>
                    <a:pt x="6" y="8290"/>
                  </a:cubicBezTo>
                  <a:cubicBezTo>
                    <a:pt x="6" y="8399"/>
                    <a:pt x="96" y="8488"/>
                    <a:pt x="206" y="8488"/>
                  </a:cubicBezTo>
                  <a:lnTo>
                    <a:pt x="436" y="8488"/>
                  </a:lnTo>
                  <a:lnTo>
                    <a:pt x="436" y="9804"/>
                  </a:lnTo>
                  <a:lnTo>
                    <a:pt x="206" y="9804"/>
                  </a:lnTo>
                  <a:cubicBezTo>
                    <a:pt x="96" y="9804"/>
                    <a:pt x="6" y="9894"/>
                    <a:pt x="6" y="10003"/>
                  </a:cubicBezTo>
                  <a:cubicBezTo>
                    <a:pt x="6" y="10113"/>
                    <a:pt x="96" y="10203"/>
                    <a:pt x="206" y="10203"/>
                  </a:cubicBezTo>
                  <a:lnTo>
                    <a:pt x="436" y="10203"/>
                  </a:lnTo>
                  <a:lnTo>
                    <a:pt x="436" y="11519"/>
                  </a:lnTo>
                  <a:lnTo>
                    <a:pt x="206" y="11519"/>
                  </a:lnTo>
                  <a:cubicBezTo>
                    <a:pt x="204" y="11519"/>
                    <a:pt x="202" y="11519"/>
                    <a:pt x="200" y="11519"/>
                  </a:cubicBezTo>
                  <a:cubicBezTo>
                    <a:pt x="90" y="11519"/>
                    <a:pt x="0" y="11607"/>
                    <a:pt x="0" y="11717"/>
                  </a:cubicBezTo>
                  <a:cubicBezTo>
                    <a:pt x="0" y="11828"/>
                    <a:pt x="90" y="11917"/>
                    <a:pt x="200" y="11917"/>
                  </a:cubicBezTo>
                  <a:cubicBezTo>
                    <a:pt x="202" y="11917"/>
                    <a:pt x="204" y="11917"/>
                    <a:pt x="206" y="11917"/>
                  </a:cubicBezTo>
                  <a:lnTo>
                    <a:pt x="436" y="11917"/>
                  </a:lnTo>
                  <a:lnTo>
                    <a:pt x="436" y="12951"/>
                  </a:lnTo>
                  <a:cubicBezTo>
                    <a:pt x="436" y="13060"/>
                    <a:pt x="525" y="13150"/>
                    <a:pt x="634" y="13150"/>
                  </a:cubicBezTo>
                  <a:lnTo>
                    <a:pt x="1668" y="13150"/>
                  </a:lnTo>
                  <a:lnTo>
                    <a:pt x="1668" y="13379"/>
                  </a:lnTo>
                  <a:cubicBezTo>
                    <a:pt x="1668" y="13488"/>
                    <a:pt x="1757" y="13579"/>
                    <a:pt x="1868" y="13579"/>
                  </a:cubicBezTo>
                  <a:cubicBezTo>
                    <a:pt x="1977" y="13579"/>
                    <a:pt x="2066" y="13488"/>
                    <a:pt x="2066" y="13379"/>
                  </a:cubicBezTo>
                  <a:lnTo>
                    <a:pt x="2066" y="13150"/>
                  </a:lnTo>
                  <a:lnTo>
                    <a:pt x="3382" y="13150"/>
                  </a:lnTo>
                  <a:lnTo>
                    <a:pt x="3382" y="13379"/>
                  </a:lnTo>
                  <a:cubicBezTo>
                    <a:pt x="3382" y="13488"/>
                    <a:pt x="3471" y="13579"/>
                    <a:pt x="3581" y="13579"/>
                  </a:cubicBezTo>
                  <a:cubicBezTo>
                    <a:pt x="3691" y="13579"/>
                    <a:pt x="3779" y="13488"/>
                    <a:pt x="3779" y="13379"/>
                  </a:cubicBezTo>
                  <a:lnTo>
                    <a:pt x="3779" y="13150"/>
                  </a:lnTo>
                  <a:lnTo>
                    <a:pt x="5096" y="13150"/>
                  </a:lnTo>
                  <a:lnTo>
                    <a:pt x="5096" y="13379"/>
                  </a:lnTo>
                  <a:cubicBezTo>
                    <a:pt x="5096" y="13488"/>
                    <a:pt x="5186" y="13579"/>
                    <a:pt x="5295" y="13579"/>
                  </a:cubicBezTo>
                  <a:cubicBezTo>
                    <a:pt x="5404" y="13579"/>
                    <a:pt x="5495" y="13488"/>
                    <a:pt x="5495" y="13379"/>
                  </a:cubicBezTo>
                  <a:lnTo>
                    <a:pt x="5495" y="13150"/>
                  </a:lnTo>
                  <a:lnTo>
                    <a:pt x="6811" y="13150"/>
                  </a:lnTo>
                  <a:lnTo>
                    <a:pt x="6811" y="13379"/>
                  </a:lnTo>
                  <a:cubicBezTo>
                    <a:pt x="6811" y="13488"/>
                    <a:pt x="6899" y="13579"/>
                    <a:pt x="7009" y="13579"/>
                  </a:cubicBezTo>
                  <a:cubicBezTo>
                    <a:pt x="7120" y="13579"/>
                    <a:pt x="7208" y="13488"/>
                    <a:pt x="7208" y="13379"/>
                  </a:cubicBezTo>
                  <a:lnTo>
                    <a:pt x="7208" y="13150"/>
                  </a:lnTo>
                  <a:lnTo>
                    <a:pt x="8525" y="13150"/>
                  </a:lnTo>
                  <a:lnTo>
                    <a:pt x="8525" y="13379"/>
                  </a:lnTo>
                  <a:cubicBezTo>
                    <a:pt x="8525" y="13488"/>
                    <a:pt x="8613" y="13579"/>
                    <a:pt x="8724" y="13579"/>
                  </a:cubicBezTo>
                  <a:cubicBezTo>
                    <a:pt x="8833" y="13579"/>
                    <a:pt x="8922" y="13488"/>
                    <a:pt x="8922" y="13379"/>
                  </a:cubicBezTo>
                  <a:lnTo>
                    <a:pt x="8922" y="13150"/>
                  </a:lnTo>
                  <a:lnTo>
                    <a:pt x="10240" y="13150"/>
                  </a:lnTo>
                  <a:lnTo>
                    <a:pt x="10240" y="13379"/>
                  </a:lnTo>
                  <a:cubicBezTo>
                    <a:pt x="10235" y="13491"/>
                    <a:pt x="10325" y="13584"/>
                    <a:pt x="10438" y="13584"/>
                  </a:cubicBezTo>
                  <a:cubicBezTo>
                    <a:pt x="10550" y="13584"/>
                    <a:pt x="10640" y="13491"/>
                    <a:pt x="10637" y="13379"/>
                  </a:cubicBezTo>
                  <a:lnTo>
                    <a:pt x="10637" y="13150"/>
                  </a:lnTo>
                  <a:lnTo>
                    <a:pt x="11953" y="13150"/>
                  </a:lnTo>
                  <a:lnTo>
                    <a:pt x="11953" y="13379"/>
                  </a:lnTo>
                  <a:cubicBezTo>
                    <a:pt x="11951" y="13491"/>
                    <a:pt x="12039" y="13584"/>
                    <a:pt x="12151" y="13584"/>
                  </a:cubicBezTo>
                  <a:cubicBezTo>
                    <a:pt x="12264" y="13584"/>
                    <a:pt x="12354" y="13491"/>
                    <a:pt x="12351" y="13379"/>
                  </a:cubicBezTo>
                  <a:lnTo>
                    <a:pt x="12351" y="13150"/>
                  </a:lnTo>
                  <a:lnTo>
                    <a:pt x="13385" y="13150"/>
                  </a:lnTo>
                  <a:cubicBezTo>
                    <a:pt x="13494" y="13150"/>
                    <a:pt x="13584" y="13060"/>
                    <a:pt x="13584" y="12951"/>
                  </a:cubicBezTo>
                  <a:cubicBezTo>
                    <a:pt x="13584" y="12841"/>
                    <a:pt x="13494" y="12751"/>
                    <a:pt x="13385" y="12751"/>
                  </a:cubicBezTo>
                  <a:lnTo>
                    <a:pt x="13385" y="12750"/>
                  </a:lnTo>
                  <a:lnTo>
                    <a:pt x="834" y="12750"/>
                  </a:lnTo>
                  <a:lnTo>
                    <a:pt x="834" y="200"/>
                  </a:lnTo>
                  <a:cubicBezTo>
                    <a:pt x="834" y="89"/>
                    <a:pt x="745" y="0"/>
                    <a:pt x="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4815675" y="3378325"/>
              <a:ext cx="93250" cy="163950"/>
            </a:xfrm>
            <a:custGeom>
              <a:rect b="b" l="l" r="r" t="t"/>
              <a:pathLst>
                <a:path extrusionOk="0" h="6558" w="3730">
                  <a:moveTo>
                    <a:pt x="1817" y="1"/>
                  </a:moveTo>
                  <a:cubicBezTo>
                    <a:pt x="1815" y="1"/>
                    <a:pt x="1814" y="1"/>
                    <a:pt x="1812" y="1"/>
                  </a:cubicBezTo>
                  <a:cubicBezTo>
                    <a:pt x="1749" y="1"/>
                    <a:pt x="1691" y="32"/>
                    <a:pt x="1654" y="82"/>
                  </a:cubicBezTo>
                  <a:lnTo>
                    <a:pt x="97" y="2224"/>
                  </a:lnTo>
                  <a:cubicBezTo>
                    <a:pt x="1" y="2356"/>
                    <a:pt x="96" y="2540"/>
                    <a:pt x="258" y="2540"/>
                  </a:cubicBezTo>
                  <a:lnTo>
                    <a:pt x="809" y="2540"/>
                  </a:lnTo>
                  <a:lnTo>
                    <a:pt x="809" y="3815"/>
                  </a:lnTo>
                  <a:cubicBezTo>
                    <a:pt x="809" y="3924"/>
                    <a:pt x="898" y="4013"/>
                    <a:pt x="1009" y="4013"/>
                  </a:cubicBezTo>
                  <a:cubicBezTo>
                    <a:pt x="1118" y="4013"/>
                    <a:pt x="1206" y="3924"/>
                    <a:pt x="1206" y="3815"/>
                  </a:cubicBezTo>
                  <a:lnTo>
                    <a:pt x="1206" y="2341"/>
                  </a:lnTo>
                  <a:cubicBezTo>
                    <a:pt x="1206" y="2231"/>
                    <a:pt x="1118" y="2141"/>
                    <a:pt x="1009" y="2141"/>
                  </a:cubicBezTo>
                  <a:lnTo>
                    <a:pt x="648" y="2141"/>
                  </a:lnTo>
                  <a:lnTo>
                    <a:pt x="1820" y="530"/>
                  </a:lnTo>
                  <a:lnTo>
                    <a:pt x="3066" y="2141"/>
                  </a:lnTo>
                  <a:lnTo>
                    <a:pt x="2722" y="2141"/>
                  </a:lnTo>
                  <a:cubicBezTo>
                    <a:pt x="2613" y="2141"/>
                    <a:pt x="2523" y="2231"/>
                    <a:pt x="2523" y="2341"/>
                  </a:cubicBezTo>
                  <a:lnTo>
                    <a:pt x="2523" y="6160"/>
                  </a:lnTo>
                  <a:lnTo>
                    <a:pt x="1206" y="6160"/>
                  </a:lnTo>
                  <a:lnTo>
                    <a:pt x="1206" y="4743"/>
                  </a:lnTo>
                  <a:cubicBezTo>
                    <a:pt x="1206" y="4632"/>
                    <a:pt x="1118" y="4543"/>
                    <a:pt x="1009" y="4543"/>
                  </a:cubicBezTo>
                  <a:cubicBezTo>
                    <a:pt x="898" y="4543"/>
                    <a:pt x="809" y="4632"/>
                    <a:pt x="809" y="4743"/>
                  </a:cubicBezTo>
                  <a:lnTo>
                    <a:pt x="809" y="6358"/>
                  </a:lnTo>
                  <a:cubicBezTo>
                    <a:pt x="809" y="6468"/>
                    <a:pt x="898" y="6557"/>
                    <a:pt x="1009" y="6557"/>
                  </a:cubicBezTo>
                  <a:lnTo>
                    <a:pt x="2722" y="6557"/>
                  </a:lnTo>
                  <a:cubicBezTo>
                    <a:pt x="2832" y="6557"/>
                    <a:pt x="2922" y="6468"/>
                    <a:pt x="2922" y="6358"/>
                  </a:cubicBezTo>
                  <a:lnTo>
                    <a:pt x="2922" y="2540"/>
                  </a:lnTo>
                  <a:lnTo>
                    <a:pt x="3473" y="2540"/>
                  </a:lnTo>
                  <a:cubicBezTo>
                    <a:pt x="3637" y="2540"/>
                    <a:pt x="3730" y="2350"/>
                    <a:pt x="3629" y="2220"/>
                  </a:cubicBezTo>
                  <a:lnTo>
                    <a:pt x="1972" y="77"/>
                  </a:lnTo>
                  <a:cubicBezTo>
                    <a:pt x="1934" y="28"/>
                    <a:pt x="1877" y="1"/>
                    <a:pt x="1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4901400" y="3311375"/>
              <a:ext cx="93300" cy="230925"/>
            </a:xfrm>
            <a:custGeom>
              <a:rect b="b" l="l" r="r" t="t"/>
              <a:pathLst>
                <a:path extrusionOk="0" h="9237" w="3732">
                  <a:moveTo>
                    <a:pt x="1817" y="0"/>
                  </a:moveTo>
                  <a:cubicBezTo>
                    <a:pt x="1815" y="0"/>
                    <a:pt x="1814" y="0"/>
                    <a:pt x="1812" y="0"/>
                  </a:cubicBezTo>
                  <a:cubicBezTo>
                    <a:pt x="1749" y="0"/>
                    <a:pt x="1691" y="31"/>
                    <a:pt x="1654" y="81"/>
                  </a:cubicBezTo>
                  <a:lnTo>
                    <a:pt x="97" y="2224"/>
                  </a:lnTo>
                  <a:cubicBezTo>
                    <a:pt x="1" y="2355"/>
                    <a:pt x="95" y="2540"/>
                    <a:pt x="258" y="2540"/>
                  </a:cubicBezTo>
                  <a:lnTo>
                    <a:pt x="809" y="2540"/>
                  </a:lnTo>
                  <a:lnTo>
                    <a:pt x="809" y="5286"/>
                  </a:lnTo>
                  <a:cubicBezTo>
                    <a:pt x="809" y="5397"/>
                    <a:pt x="898" y="5486"/>
                    <a:pt x="1007" y="5486"/>
                  </a:cubicBezTo>
                  <a:cubicBezTo>
                    <a:pt x="1118" y="5486"/>
                    <a:pt x="1206" y="5397"/>
                    <a:pt x="1206" y="5286"/>
                  </a:cubicBezTo>
                  <a:lnTo>
                    <a:pt x="1206" y="2340"/>
                  </a:lnTo>
                  <a:cubicBezTo>
                    <a:pt x="1206" y="2231"/>
                    <a:pt x="1118" y="2142"/>
                    <a:pt x="1007" y="2142"/>
                  </a:cubicBezTo>
                  <a:lnTo>
                    <a:pt x="648" y="2142"/>
                  </a:lnTo>
                  <a:lnTo>
                    <a:pt x="1819" y="529"/>
                  </a:lnTo>
                  <a:lnTo>
                    <a:pt x="3066" y="2142"/>
                  </a:lnTo>
                  <a:lnTo>
                    <a:pt x="2722" y="2142"/>
                  </a:lnTo>
                  <a:cubicBezTo>
                    <a:pt x="2611" y="2142"/>
                    <a:pt x="2523" y="2231"/>
                    <a:pt x="2523" y="2340"/>
                  </a:cubicBezTo>
                  <a:lnTo>
                    <a:pt x="2523" y="8838"/>
                  </a:lnTo>
                  <a:lnTo>
                    <a:pt x="1206" y="8838"/>
                  </a:lnTo>
                  <a:lnTo>
                    <a:pt x="1206" y="6214"/>
                  </a:lnTo>
                  <a:cubicBezTo>
                    <a:pt x="1206" y="6105"/>
                    <a:pt x="1118" y="6016"/>
                    <a:pt x="1007" y="6016"/>
                  </a:cubicBezTo>
                  <a:cubicBezTo>
                    <a:pt x="898" y="6016"/>
                    <a:pt x="809" y="6105"/>
                    <a:pt x="809" y="6214"/>
                  </a:cubicBezTo>
                  <a:lnTo>
                    <a:pt x="809" y="9037"/>
                  </a:lnTo>
                  <a:cubicBezTo>
                    <a:pt x="808" y="9146"/>
                    <a:pt x="898" y="9237"/>
                    <a:pt x="1007" y="9237"/>
                  </a:cubicBezTo>
                  <a:lnTo>
                    <a:pt x="2721" y="9237"/>
                  </a:lnTo>
                  <a:cubicBezTo>
                    <a:pt x="2831" y="9237"/>
                    <a:pt x="2920" y="9146"/>
                    <a:pt x="2920" y="9037"/>
                  </a:cubicBezTo>
                  <a:lnTo>
                    <a:pt x="2920" y="2540"/>
                  </a:lnTo>
                  <a:lnTo>
                    <a:pt x="3471" y="2540"/>
                  </a:lnTo>
                  <a:cubicBezTo>
                    <a:pt x="3637" y="2540"/>
                    <a:pt x="3731" y="2349"/>
                    <a:pt x="3629" y="2219"/>
                  </a:cubicBezTo>
                  <a:lnTo>
                    <a:pt x="1972" y="77"/>
                  </a:lnTo>
                  <a:cubicBezTo>
                    <a:pt x="1936" y="28"/>
                    <a:pt x="1877" y="0"/>
                    <a:pt x="1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7"/>
            <p:cNvSpPr/>
            <p:nvPr/>
          </p:nvSpPr>
          <p:spPr>
            <a:xfrm>
              <a:off x="4987125" y="3244400"/>
              <a:ext cx="93250" cy="297900"/>
            </a:xfrm>
            <a:custGeom>
              <a:rect b="b" l="l" r="r" t="t"/>
              <a:pathLst>
                <a:path extrusionOk="0" h="11916" w="3730">
                  <a:moveTo>
                    <a:pt x="1815" y="1"/>
                  </a:moveTo>
                  <a:cubicBezTo>
                    <a:pt x="1814" y="1"/>
                    <a:pt x="1812" y="1"/>
                    <a:pt x="1811" y="1"/>
                  </a:cubicBezTo>
                  <a:cubicBezTo>
                    <a:pt x="1748" y="2"/>
                    <a:pt x="1689" y="32"/>
                    <a:pt x="1652" y="82"/>
                  </a:cubicBezTo>
                  <a:lnTo>
                    <a:pt x="95" y="2224"/>
                  </a:lnTo>
                  <a:cubicBezTo>
                    <a:pt x="1" y="2356"/>
                    <a:pt x="94" y="2540"/>
                    <a:pt x="256" y="2540"/>
                  </a:cubicBezTo>
                  <a:lnTo>
                    <a:pt x="807" y="2540"/>
                  </a:lnTo>
                  <a:lnTo>
                    <a:pt x="807" y="11716"/>
                  </a:lnTo>
                  <a:cubicBezTo>
                    <a:pt x="807" y="11825"/>
                    <a:pt x="898" y="11916"/>
                    <a:pt x="1007" y="11916"/>
                  </a:cubicBezTo>
                  <a:lnTo>
                    <a:pt x="2721" y="11916"/>
                  </a:lnTo>
                  <a:cubicBezTo>
                    <a:pt x="2831" y="11916"/>
                    <a:pt x="2920" y="11825"/>
                    <a:pt x="2920" y="11716"/>
                  </a:cubicBezTo>
                  <a:lnTo>
                    <a:pt x="2920" y="5556"/>
                  </a:lnTo>
                  <a:cubicBezTo>
                    <a:pt x="2920" y="5445"/>
                    <a:pt x="2831" y="5356"/>
                    <a:pt x="2721" y="5356"/>
                  </a:cubicBezTo>
                  <a:cubicBezTo>
                    <a:pt x="2611" y="5356"/>
                    <a:pt x="2523" y="5445"/>
                    <a:pt x="2523" y="5556"/>
                  </a:cubicBezTo>
                  <a:lnTo>
                    <a:pt x="2523" y="11517"/>
                  </a:lnTo>
                  <a:lnTo>
                    <a:pt x="1206" y="11517"/>
                  </a:lnTo>
                  <a:lnTo>
                    <a:pt x="1206" y="2341"/>
                  </a:lnTo>
                  <a:cubicBezTo>
                    <a:pt x="1206" y="2232"/>
                    <a:pt x="1118" y="2143"/>
                    <a:pt x="1009" y="2143"/>
                  </a:cubicBezTo>
                  <a:cubicBezTo>
                    <a:pt x="1009" y="2143"/>
                    <a:pt x="1008" y="2143"/>
                    <a:pt x="1007" y="2143"/>
                  </a:cubicBezTo>
                  <a:lnTo>
                    <a:pt x="648" y="2143"/>
                  </a:lnTo>
                  <a:lnTo>
                    <a:pt x="1819" y="530"/>
                  </a:lnTo>
                  <a:lnTo>
                    <a:pt x="3066" y="2143"/>
                  </a:lnTo>
                  <a:lnTo>
                    <a:pt x="2721" y="2143"/>
                  </a:lnTo>
                  <a:cubicBezTo>
                    <a:pt x="2611" y="2143"/>
                    <a:pt x="2523" y="2232"/>
                    <a:pt x="2523" y="2341"/>
                  </a:cubicBezTo>
                  <a:lnTo>
                    <a:pt x="2523" y="4628"/>
                  </a:lnTo>
                  <a:cubicBezTo>
                    <a:pt x="2523" y="4737"/>
                    <a:pt x="2611" y="4826"/>
                    <a:pt x="2721" y="4826"/>
                  </a:cubicBezTo>
                  <a:cubicBezTo>
                    <a:pt x="2831" y="4826"/>
                    <a:pt x="2920" y="4737"/>
                    <a:pt x="2920" y="4628"/>
                  </a:cubicBezTo>
                  <a:lnTo>
                    <a:pt x="2920" y="2540"/>
                  </a:lnTo>
                  <a:lnTo>
                    <a:pt x="3471" y="2540"/>
                  </a:lnTo>
                  <a:cubicBezTo>
                    <a:pt x="3637" y="2540"/>
                    <a:pt x="3730" y="2351"/>
                    <a:pt x="3629" y="2220"/>
                  </a:cubicBezTo>
                  <a:lnTo>
                    <a:pt x="1972" y="78"/>
                  </a:lnTo>
                  <a:cubicBezTo>
                    <a:pt x="1934" y="29"/>
                    <a:pt x="1877" y="1"/>
                    <a:pt x="1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7" name="Google Shape;907;p47"/>
          <p:cNvSpPr txBox="1"/>
          <p:nvPr>
            <p:ph idx="4" type="subTitle"/>
          </p:nvPr>
        </p:nvSpPr>
        <p:spPr>
          <a:xfrm>
            <a:off x="1311450" y="3096875"/>
            <a:ext cx="653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Selected features for modeling: ["PASSENGERS", "FREIGHT", "DISTANCE", "AIRLINE_ID", "CARRIER_GROUP", "DISTANCE_GROUP"].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Calculated Mean Squared Error (MSE) on the test set.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8"/>
          <p:cNvSpPr txBox="1"/>
          <p:nvPr>
            <p:ph idx="4" type="title"/>
          </p:nvPr>
        </p:nvSpPr>
        <p:spPr>
          <a:xfrm>
            <a:off x="1336800" y="591450"/>
            <a:ext cx="6470400" cy="7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Lasso Regression Model</a:t>
            </a:r>
            <a:endParaRPr sz="2600"/>
          </a:p>
        </p:txBody>
      </p:sp>
      <p:sp>
        <p:nvSpPr>
          <p:cNvPr id="913" name="Google Shape;913;p48"/>
          <p:cNvSpPr txBox="1"/>
          <p:nvPr>
            <p:ph type="title"/>
          </p:nvPr>
        </p:nvSpPr>
        <p:spPr>
          <a:xfrm>
            <a:off x="676700" y="1155275"/>
            <a:ext cx="7604400" cy="296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Lasso, or Least Absolute Shrinkage and Selection Operator, is a regression technique that adds the absolute values of the coefficients as a penalty term.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The L1 regularization penalty helps in shrinking some coefficients to exactly zero, effectively performing feature selection.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Reduction in the number of features simplifies the model and can improve its generalization to new, unseen data.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The sparsity introduced by Lasso helps mitigate the risk of overfitting, as the model becomes less sensitive to noise in the training data.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9"/>
          <p:cNvSpPr txBox="1"/>
          <p:nvPr>
            <p:ph idx="4" type="title"/>
          </p:nvPr>
        </p:nvSpPr>
        <p:spPr>
          <a:xfrm>
            <a:off x="723600" y="785325"/>
            <a:ext cx="71583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 Performance in Lasso</a:t>
            </a:r>
            <a:endParaRPr sz="3600"/>
          </a:p>
        </p:txBody>
      </p:sp>
      <p:pic>
        <p:nvPicPr>
          <p:cNvPr id="919" name="Google Shape;91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850" y="1759600"/>
            <a:ext cx="6228125" cy="26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50"/>
          <p:cNvSpPr txBox="1"/>
          <p:nvPr>
            <p:ph idx="4" type="title"/>
          </p:nvPr>
        </p:nvSpPr>
        <p:spPr>
          <a:xfrm>
            <a:off x="984200" y="336050"/>
            <a:ext cx="63522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Ridge</a:t>
            </a:r>
            <a:r>
              <a:rPr lang="en" sz="2600"/>
              <a:t> Regression Model</a:t>
            </a:r>
            <a:endParaRPr sz="2600"/>
          </a:p>
        </p:txBody>
      </p:sp>
      <p:sp>
        <p:nvSpPr>
          <p:cNvPr id="925" name="Google Shape;925;p50"/>
          <p:cNvSpPr txBox="1"/>
          <p:nvPr>
            <p:ph idx="5" type="subTitle"/>
          </p:nvPr>
        </p:nvSpPr>
        <p:spPr>
          <a:xfrm>
            <a:off x="1181000" y="1220100"/>
            <a:ext cx="6644400" cy="22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Definition of Ridge Regression: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If you have many variables that might be related to each other, regular linear regression might give too much importance to certain variables, leading to less accurate predictions.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Ridge regression addresses this issue by adding a penalty for having large coefficients. This encourages the model to find a balance, considering all variables without letting one or a few dominate the prediction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The primary goal of Ridge Regression is to prevent overfitting by penalizing large values of the regression coefficients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Hyper Parameters used in this model 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Alpha= 0.01, 0.1, 1, 10, 100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51"/>
          <p:cNvSpPr txBox="1"/>
          <p:nvPr>
            <p:ph idx="4" type="title"/>
          </p:nvPr>
        </p:nvSpPr>
        <p:spPr>
          <a:xfrm>
            <a:off x="659850" y="433800"/>
            <a:ext cx="78243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Model Performance in Ridge</a:t>
            </a:r>
            <a:endParaRPr sz="3400"/>
          </a:p>
        </p:txBody>
      </p:sp>
      <p:pic>
        <p:nvPicPr>
          <p:cNvPr id="931" name="Google Shape;93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150" y="1433975"/>
            <a:ext cx="5337750" cy="28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52"/>
          <p:cNvSpPr/>
          <p:nvPr/>
        </p:nvSpPr>
        <p:spPr>
          <a:xfrm>
            <a:off x="301395" y="554563"/>
            <a:ext cx="1012800" cy="10128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52"/>
          <p:cNvSpPr txBox="1"/>
          <p:nvPr>
            <p:ph idx="2" type="title"/>
          </p:nvPr>
        </p:nvSpPr>
        <p:spPr>
          <a:xfrm>
            <a:off x="331070" y="550975"/>
            <a:ext cx="8688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38" name="Google Shape;938;p52"/>
          <p:cNvSpPr txBox="1"/>
          <p:nvPr>
            <p:ph type="title"/>
          </p:nvPr>
        </p:nvSpPr>
        <p:spPr>
          <a:xfrm>
            <a:off x="1487176" y="637525"/>
            <a:ext cx="7116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Model Evaluation</a:t>
            </a:r>
            <a:endParaRPr i="1" sz="5400"/>
          </a:p>
        </p:txBody>
      </p:sp>
      <p:cxnSp>
        <p:nvCxnSpPr>
          <p:cNvPr id="939" name="Google Shape;939;p52"/>
          <p:cNvCxnSpPr/>
          <p:nvPr/>
        </p:nvCxnSpPr>
        <p:spPr>
          <a:xfrm rot="-5400000">
            <a:off x="5553775" y="-274503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40" name="Google Shape;940;p52"/>
          <p:cNvCxnSpPr/>
          <p:nvPr/>
        </p:nvCxnSpPr>
        <p:spPr>
          <a:xfrm rot="-5400000">
            <a:off x="-865075" y="-242053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941" name="Google Shape;941;p52"/>
          <p:cNvGrpSpPr/>
          <p:nvPr/>
        </p:nvGrpSpPr>
        <p:grpSpPr>
          <a:xfrm>
            <a:off x="2246053" y="2111696"/>
            <a:ext cx="4651886" cy="3031973"/>
            <a:chOff x="4632250" y="2817800"/>
            <a:chExt cx="1709875" cy="1114450"/>
          </a:xfrm>
        </p:grpSpPr>
        <p:sp>
          <p:nvSpPr>
            <p:cNvPr id="942" name="Google Shape;942;p52"/>
            <p:cNvSpPr/>
            <p:nvPr/>
          </p:nvSpPr>
          <p:spPr>
            <a:xfrm>
              <a:off x="4710700" y="3929225"/>
              <a:ext cx="1452100" cy="3025"/>
            </a:xfrm>
            <a:custGeom>
              <a:rect b="b" l="l" r="r" t="t"/>
              <a:pathLst>
                <a:path extrusionOk="0" h="121" w="58084">
                  <a:moveTo>
                    <a:pt x="0" y="0"/>
                  </a:moveTo>
                  <a:lnTo>
                    <a:pt x="0" y="121"/>
                  </a:lnTo>
                  <a:lnTo>
                    <a:pt x="58083" y="121"/>
                  </a:lnTo>
                  <a:lnTo>
                    <a:pt x="58083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2"/>
            <p:cNvSpPr/>
            <p:nvPr/>
          </p:nvSpPr>
          <p:spPr>
            <a:xfrm>
              <a:off x="4632250" y="2850381"/>
              <a:ext cx="1709875" cy="947554"/>
            </a:xfrm>
            <a:custGeom>
              <a:rect b="b" l="l" r="r" t="t"/>
              <a:pathLst>
                <a:path extrusionOk="0" h="41198" w="68395">
                  <a:moveTo>
                    <a:pt x="33795" y="0"/>
                  </a:moveTo>
                  <a:cubicBezTo>
                    <a:pt x="30323" y="0"/>
                    <a:pt x="26838" y="298"/>
                    <a:pt x="23410" y="690"/>
                  </a:cubicBezTo>
                  <a:cubicBezTo>
                    <a:pt x="13587" y="1148"/>
                    <a:pt x="1" y="6144"/>
                    <a:pt x="2393" y="18302"/>
                  </a:cubicBezTo>
                  <a:cubicBezTo>
                    <a:pt x="2920" y="22110"/>
                    <a:pt x="5388" y="25801"/>
                    <a:pt x="9126" y="27047"/>
                  </a:cubicBezTo>
                  <a:cubicBezTo>
                    <a:pt x="12445" y="28156"/>
                    <a:pt x="16033" y="27603"/>
                    <a:pt x="19402" y="28467"/>
                  </a:cubicBezTo>
                  <a:cubicBezTo>
                    <a:pt x="26511" y="30267"/>
                    <a:pt x="31811" y="35755"/>
                    <a:pt x="38237" y="38980"/>
                  </a:cubicBezTo>
                  <a:cubicBezTo>
                    <a:pt x="40805" y="40487"/>
                    <a:pt x="43674" y="41198"/>
                    <a:pt x="46530" y="41198"/>
                  </a:cubicBezTo>
                  <a:cubicBezTo>
                    <a:pt x="52690" y="41198"/>
                    <a:pt x="58787" y="37888"/>
                    <a:pt x="61669" y="32120"/>
                  </a:cubicBezTo>
                  <a:cubicBezTo>
                    <a:pt x="68394" y="19639"/>
                    <a:pt x="59045" y="4858"/>
                    <a:pt x="46139" y="1643"/>
                  </a:cubicBezTo>
                  <a:cubicBezTo>
                    <a:pt x="42121" y="430"/>
                    <a:pt x="37967" y="0"/>
                    <a:pt x="33795" y="0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2"/>
            <p:cNvSpPr/>
            <p:nvPr/>
          </p:nvSpPr>
          <p:spPr>
            <a:xfrm>
              <a:off x="4972300" y="3044325"/>
              <a:ext cx="135425" cy="331050"/>
            </a:xfrm>
            <a:custGeom>
              <a:rect b="b" l="l" r="r" t="t"/>
              <a:pathLst>
                <a:path extrusionOk="0" h="13242" w="5417">
                  <a:moveTo>
                    <a:pt x="1854" y="0"/>
                  </a:moveTo>
                  <a:cubicBezTo>
                    <a:pt x="1757" y="0"/>
                    <a:pt x="1658" y="9"/>
                    <a:pt x="1559" y="26"/>
                  </a:cubicBezTo>
                  <a:cubicBezTo>
                    <a:pt x="627" y="186"/>
                    <a:pt x="0" y="1069"/>
                    <a:pt x="156" y="2001"/>
                  </a:cubicBezTo>
                  <a:lnTo>
                    <a:pt x="2092" y="13242"/>
                  </a:lnTo>
                  <a:cubicBezTo>
                    <a:pt x="2682" y="13075"/>
                    <a:pt x="3269" y="12906"/>
                    <a:pt x="3858" y="12739"/>
                  </a:cubicBezTo>
                  <a:cubicBezTo>
                    <a:pt x="4325" y="12606"/>
                    <a:pt x="4792" y="12471"/>
                    <a:pt x="5258" y="12336"/>
                  </a:cubicBezTo>
                  <a:cubicBezTo>
                    <a:pt x="5311" y="12321"/>
                    <a:pt x="5363" y="12305"/>
                    <a:pt x="5416" y="12289"/>
                  </a:cubicBezTo>
                  <a:lnTo>
                    <a:pt x="3542" y="1417"/>
                  </a:lnTo>
                  <a:cubicBezTo>
                    <a:pt x="3394" y="585"/>
                    <a:pt x="2671" y="0"/>
                    <a:pt x="1854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2"/>
            <p:cNvSpPr/>
            <p:nvPr/>
          </p:nvSpPr>
          <p:spPr>
            <a:xfrm>
              <a:off x="5055350" y="3358500"/>
              <a:ext cx="34850" cy="113100"/>
            </a:xfrm>
            <a:custGeom>
              <a:rect b="b" l="l" r="r" t="t"/>
              <a:pathLst>
                <a:path extrusionOk="0" h="4524" w="1394">
                  <a:moveTo>
                    <a:pt x="1134" y="0"/>
                  </a:moveTo>
                  <a:lnTo>
                    <a:pt x="0" y="325"/>
                  </a:lnTo>
                  <a:lnTo>
                    <a:pt x="224" y="4524"/>
                  </a:lnTo>
                  <a:lnTo>
                    <a:pt x="922" y="3717"/>
                  </a:lnTo>
                  <a:cubicBezTo>
                    <a:pt x="1239" y="3349"/>
                    <a:pt x="1393" y="2869"/>
                    <a:pt x="1350" y="2387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2"/>
            <p:cNvSpPr/>
            <p:nvPr/>
          </p:nvSpPr>
          <p:spPr>
            <a:xfrm>
              <a:off x="5021925" y="3312625"/>
              <a:ext cx="78125" cy="42000"/>
            </a:xfrm>
            <a:custGeom>
              <a:rect b="b" l="l" r="r" t="t"/>
              <a:pathLst>
                <a:path extrusionOk="0" h="1680" w="3125">
                  <a:moveTo>
                    <a:pt x="3049" y="0"/>
                  </a:moveTo>
                  <a:cubicBezTo>
                    <a:pt x="3040" y="0"/>
                    <a:pt x="3031" y="3"/>
                    <a:pt x="3021" y="9"/>
                  </a:cubicBezTo>
                  <a:lnTo>
                    <a:pt x="49" y="1582"/>
                  </a:lnTo>
                  <a:cubicBezTo>
                    <a:pt x="0" y="1607"/>
                    <a:pt x="19" y="1679"/>
                    <a:pt x="73" y="1679"/>
                  </a:cubicBezTo>
                  <a:cubicBezTo>
                    <a:pt x="81" y="1679"/>
                    <a:pt x="89" y="1677"/>
                    <a:pt x="97" y="1673"/>
                  </a:cubicBezTo>
                  <a:lnTo>
                    <a:pt x="3070" y="100"/>
                  </a:lnTo>
                  <a:cubicBezTo>
                    <a:pt x="3125" y="74"/>
                    <a:pt x="3097" y="0"/>
                    <a:pt x="304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2"/>
            <p:cNvSpPr/>
            <p:nvPr/>
          </p:nvSpPr>
          <p:spPr>
            <a:xfrm>
              <a:off x="4727200" y="3265475"/>
              <a:ext cx="241700" cy="607500"/>
            </a:xfrm>
            <a:custGeom>
              <a:rect b="b" l="l" r="r" t="t"/>
              <a:pathLst>
                <a:path extrusionOk="0" h="24300" w="9668">
                  <a:moveTo>
                    <a:pt x="4216" y="0"/>
                  </a:moveTo>
                  <a:lnTo>
                    <a:pt x="0" y="24299"/>
                  </a:lnTo>
                  <a:lnTo>
                    <a:pt x="5451" y="24299"/>
                  </a:lnTo>
                  <a:lnTo>
                    <a:pt x="9667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2"/>
            <p:cNvSpPr/>
            <p:nvPr/>
          </p:nvSpPr>
          <p:spPr>
            <a:xfrm>
              <a:off x="4885225" y="2870025"/>
              <a:ext cx="115850" cy="96250"/>
            </a:xfrm>
            <a:custGeom>
              <a:rect b="b" l="l" r="r" t="t"/>
              <a:pathLst>
                <a:path extrusionOk="0" h="3850" w="4634">
                  <a:moveTo>
                    <a:pt x="2317" y="1"/>
                  </a:moveTo>
                  <a:cubicBezTo>
                    <a:pt x="1038" y="1"/>
                    <a:pt x="0" y="772"/>
                    <a:pt x="0" y="1722"/>
                  </a:cubicBezTo>
                  <a:lnTo>
                    <a:pt x="0" y="3850"/>
                  </a:lnTo>
                  <a:lnTo>
                    <a:pt x="4633" y="3850"/>
                  </a:lnTo>
                  <a:lnTo>
                    <a:pt x="4633" y="1722"/>
                  </a:lnTo>
                  <a:cubicBezTo>
                    <a:pt x="4633" y="772"/>
                    <a:pt x="3596" y="1"/>
                    <a:pt x="231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2"/>
            <p:cNvSpPr/>
            <p:nvPr/>
          </p:nvSpPr>
          <p:spPr>
            <a:xfrm>
              <a:off x="4904025" y="2913050"/>
              <a:ext cx="97050" cy="111425"/>
            </a:xfrm>
            <a:custGeom>
              <a:rect b="b" l="l" r="r" t="t"/>
              <a:pathLst>
                <a:path extrusionOk="0" h="4457" w="3882">
                  <a:moveTo>
                    <a:pt x="1036" y="1"/>
                  </a:moveTo>
                  <a:cubicBezTo>
                    <a:pt x="1000" y="577"/>
                    <a:pt x="688" y="1113"/>
                    <a:pt x="203" y="1433"/>
                  </a:cubicBezTo>
                  <a:cubicBezTo>
                    <a:pt x="157" y="1346"/>
                    <a:pt x="86" y="1274"/>
                    <a:pt x="1" y="1225"/>
                  </a:cubicBezTo>
                  <a:lnTo>
                    <a:pt x="1" y="2481"/>
                  </a:lnTo>
                  <a:cubicBezTo>
                    <a:pt x="1" y="2510"/>
                    <a:pt x="2" y="2540"/>
                    <a:pt x="2" y="2570"/>
                  </a:cubicBezTo>
                  <a:cubicBezTo>
                    <a:pt x="4" y="2599"/>
                    <a:pt x="6" y="2629"/>
                    <a:pt x="9" y="2658"/>
                  </a:cubicBezTo>
                  <a:cubicBezTo>
                    <a:pt x="12" y="2689"/>
                    <a:pt x="15" y="2719"/>
                    <a:pt x="20" y="2751"/>
                  </a:cubicBezTo>
                  <a:cubicBezTo>
                    <a:pt x="25" y="2782"/>
                    <a:pt x="28" y="2812"/>
                    <a:pt x="34" y="2843"/>
                  </a:cubicBezTo>
                  <a:cubicBezTo>
                    <a:pt x="49" y="2924"/>
                    <a:pt x="68" y="3004"/>
                    <a:pt x="93" y="3082"/>
                  </a:cubicBezTo>
                  <a:cubicBezTo>
                    <a:pt x="101" y="3102"/>
                    <a:pt x="107" y="3121"/>
                    <a:pt x="113" y="3141"/>
                  </a:cubicBezTo>
                  <a:cubicBezTo>
                    <a:pt x="117" y="3151"/>
                    <a:pt x="121" y="3163"/>
                    <a:pt x="125" y="3174"/>
                  </a:cubicBezTo>
                  <a:lnTo>
                    <a:pt x="125" y="3175"/>
                  </a:lnTo>
                  <a:cubicBezTo>
                    <a:pt x="130" y="3185"/>
                    <a:pt x="134" y="3196"/>
                    <a:pt x="138" y="3207"/>
                  </a:cubicBezTo>
                  <a:cubicBezTo>
                    <a:pt x="405" y="3891"/>
                    <a:pt x="1037" y="4399"/>
                    <a:pt x="1806" y="4451"/>
                  </a:cubicBezTo>
                  <a:cubicBezTo>
                    <a:pt x="1852" y="4455"/>
                    <a:pt x="1897" y="4456"/>
                    <a:pt x="1942" y="4456"/>
                  </a:cubicBezTo>
                  <a:cubicBezTo>
                    <a:pt x="2325" y="4456"/>
                    <a:pt x="2702" y="4342"/>
                    <a:pt x="3021" y="4127"/>
                  </a:cubicBezTo>
                  <a:cubicBezTo>
                    <a:pt x="3538" y="3776"/>
                    <a:pt x="3881" y="3185"/>
                    <a:pt x="3881" y="2518"/>
                  </a:cubicBezTo>
                  <a:lnTo>
                    <a:pt x="3881" y="1"/>
                  </a:ln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2"/>
            <p:cNvSpPr/>
            <p:nvPr/>
          </p:nvSpPr>
          <p:spPr>
            <a:xfrm>
              <a:off x="4904000" y="2992350"/>
              <a:ext cx="75550" cy="51750"/>
            </a:xfrm>
            <a:custGeom>
              <a:rect b="b" l="l" r="r" t="t"/>
              <a:pathLst>
                <a:path extrusionOk="0" h="2070" w="3022">
                  <a:moveTo>
                    <a:pt x="127" y="1"/>
                  </a:moveTo>
                  <a:lnTo>
                    <a:pt x="1" y="9"/>
                  </a:lnTo>
                  <a:lnTo>
                    <a:pt x="1" y="2069"/>
                  </a:lnTo>
                  <a:lnTo>
                    <a:pt x="3022" y="2069"/>
                  </a:lnTo>
                  <a:lnTo>
                    <a:pt x="3022" y="954"/>
                  </a:lnTo>
                  <a:cubicBezTo>
                    <a:pt x="2702" y="1170"/>
                    <a:pt x="2327" y="1284"/>
                    <a:pt x="1943" y="1284"/>
                  </a:cubicBezTo>
                  <a:cubicBezTo>
                    <a:pt x="1898" y="1284"/>
                    <a:pt x="1853" y="1283"/>
                    <a:pt x="1807" y="1279"/>
                  </a:cubicBezTo>
                  <a:cubicBezTo>
                    <a:pt x="1038" y="1226"/>
                    <a:pt x="406" y="718"/>
                    <a:pt x="139" y="34"/>
                  </a:cubicBezTo>
                  <a:cubicBezTo>
                    <a:pt x="135" y="23"/>
                    <a:pt x="131" y="12"/>
                    <a:pt x="127" y="1"/>
                  </a:cubicBez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2"/>
            <p:cNvSpPr/>
            <p:nvPr/>
          </p:nvSpPr>
          <p:spPr>
            <a:xfrm>
              <a:off x="4878100" y="2941550"/>
              <a:ext cx="29050" cy="51050"/>
            </a:xfrm>
            <a:custGeom>
              <a:rect b="b" l="l" r="r" t="t"/>
              <a:pathLst>
                <a:path extrusionOk="0" h="2042" w="1162">
                  <a:moveTo>
                    <a:pt x="733" y="1"/>
                  </a:moveTo>
                  <a:cubicBezTo>
                    <a:pt x="670" y="1"/>
                    <a:pt x="606" y="11"/>
                    <a:pt x="544" y="32"/>
                  </a:cubicBezTo>
                  <a:cubicBezTo>
                    <a:pt x="517" y="40"/>
                    <a:pt x="492" y="51"/>
                    <a:pt x="466" y="63"/>
                  </a:cubicBezTo>
                  <a:cubicBezTo>
                    <a:pt x="428" y="81"/>
                    <a:pt x="392" y="102"/>
                    <a:pt x="358" y="127"/>
                  </a:cubicBezTo>
                  <a:cubicBezTo>
                    <a:pt x="355" y="128"/>
                    <a:pt x="352" y="130"/>
                    <a:pt x="350" y="132"/>
                  </a:cubicBezTo>
                  <a:lnTo>
                    <a:pt x="347" y="134"/>
                  </a:lnTo>
                  <a:cubicBezTo>
                    <a:pt x="235" y="220"/>
                    <a:pt x="147" y="333"/>
                    <a:pt x="94" y="462"/>
                  </a:cubicBezTo>
                  <a:cubicBezTo>
                    <a:pt x="1" y="687"/>
                    <a:pt x="7" y="944"/>
                    <a:pt x="81" y="1174"/>
                  </a:cubicBezTo>
                  <a:cubicBezTo>
                    <a:pt x="219" y="1603"/>
                    <a:pt x="596" y="1945"/>
                    <a:pt x="1036" y="2042"/>
                  </a:cubicBezTo>
                  <a:lnTo>
                    <a:pt x="1162" y="2033"/>
                  </a:lnTo>
                  <a:cubicBezTo>
                    <a:pt x="1158" y="2022"/>
                    <a:pt x="1154" y="2011"/>
                    <a:pt x="1150" y="2000"/>
                  </a:cubicBezTo>
                  <a:cubicBezTo>
                    <a:pt x="1144" y="1981"/>
                    <a:pt x="1136" y="1961"/>
                    <a:pt x="1130" y="1941"/>
                  </a:cubicBezTo>
                  <a:cubicBezTo>
                    <a:pt x="1105" y="1864"/>
                    <a:pt x="1086" y="1784"/>
                    <a:pt x="1071" y="1703"/>
                  </a:cubicBezTo>
                  <a:cubicBezTo>
                    <a:pt x="1065" y="1672"/>
                    <a:pt x="1061" y="1642"/>
                    <a:pt x="1057" y="1611"/>
                  </a:cubicBezTo>
                  <a:cubicBezTo>
                    <a:pt x="1053" y="1579"/>
                    <a:pt x="1049" y="1549"/>
                    <a:pt x="1046" y="1518"/>
                  </a:cubicBezTo>
                  <a:cubicBezTo>
                    <a:pt x="1043" y="1489"/>
                    <a:pt x="1041" y="1459"/>
                    <a:pt x="1039" y="1429"/>
                  </a:cubicBezTo>
                  <a:cubicBezTo>
                    <a:pt x="1039" y="1399"/>
                    <a:pt x="1038" y="1369"/>
                    <a:pt x="1038" y="1340"/>
                  </a:cubicBezTo>
                  <a:lnTo>
                    <a:pt x="1038" y="85"/>
                  </a:lnTo>
                  <a:cubicBezTo>
                    <a:pt x="945" y="29"/>
                    <a:pt x="839" y="1"/>
                    <a:pt x="733" y="1"/>
                  </a:cubicBez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2"/>
            <p:cNvSpPr/>
            <p:nvPr/>
          </p:nvSpPr>
          <p:spPr>
            <a:xfrm>
              <a:off x="4978550" y="2946600"/>
              <a:ext cx="14200" cy="14225"/>
            </a:xfrm>
            <a:custGeom>
              <a:rect b="b" l="l" r="r" t="t"/>
              <a:pathLst>
                <a:path extrusionOk="0" h="569" w="568">
                  <a:moveTo>
                    <a:pt x="284" y="1"/>
                  </a:moveTo>
                  <a:cubicBezTo>
                    <a:pt x="127" y="1"/>
                    <a:pt x="0" y="128"/>
                    <a:pt x="0" y="284"/>
                  </a:cubicBezTo>
                  <a:cubicBezTo>
                    <a:pt x="0" y="441"/>
                    <a:pt x="127" y="568"/>
                    <a:pt x="284" y="568"/>
                  </a:cubicBezTo>
                  <a:cubicBezTo>
                    <a:pt x="441" y="568"/>
                    <a:pt x="568" y="441"/>
                    <a:pt x="568" y="284"/>
                  </a:cubicBezTo>
                  <a:cubicBezTo>
                    <a:pt x="568" y="128"/>
                    <a:pt x="441" y="1"/>
                    <a:pt x="28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2"/>
            <p:cNvSpPr/>
            <p:nvPr/>
          </p:nvSpPr>
          <p:spPr>
            <a:xfrm>
              <a:off x="4978725" y="2936500"/>
              <a:ext cx="13850" cy="6275"/>
            </a:xfrm>
            <a:custGeom>
              <a:rect b="b" l="l" r="r" t="t"/>
              <a:pathLst>
                <a:path extrusionOk="0" h="251" w="554">
                  <a:moveTo>
                    <a:pt x="15" y="1"/>
                  </a:moveTo>
                  <a:cubicBezTo>
                    <a:pt x="6" y="1"/>
                    <a:pt x="0" y="8"/>
                    <a:pt x="0" y="16"/>
                  </a:cubicBezTo>
                  <a:lnTo>
                    <a:pt x="0" y="236"/>
                  </a:lnTo>
                  <a:cubicBezTo>
                    <a:pt x="0" y="245"/>
                    <a:pt x="6" y="251"/>
                    <a:pt x="15" y="251"/>
                  </a:cubicBezTo>
                  <a:lnTo>
                    <a:pt x="538" y="251"/>
                  </a:lnTo>
                  <a:cubicBezTo>
                    <a:pt x="547" y="251"/>
                    <a:pt x="554" y="245"/>
                    <a:pt x="554" y="236"/>
                  </a:cubicBezTo>
                  <a:lnTo>
                    <a:pt x="554" y="16"/>
                  </a:lnTo>
                  <a:cubicBezTo>
                    <a:pt x="554" y="8"/>
                    <a:pt x="547" y="1"/>
                    <a:pt x="53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2"/>
            <p:cNvSpPr/>
            <p:nvPr/>
          </p:nvSpPr>
          <p:spPr>
            <a:xfrm>
              <a:off x="4939650" y="2946600"/>
              <a:ext cx="14175" cy="14225"/>
            </a:xfrm>
            <a:custGeom>
              <a:rect b="b" l="l" r="r" t="t"/>
              <a:pathLst>
                <a:path extrusionOk="0" h="569" w="567">
                  <a:moveTo>
                    <a:pt x="284" y="1"/>
                  </a:moveTo>
                  <a:cubicBezTo>
                    <a:pt x="126" y="1"/>
                    <a:pt x="1" y="128"/>
                    <a:pt x="1" y="284"/>
                  </a:cubicBezTo>
                  <a:cubicBezTo>
                    <a:pt x="1" y="441"/>
                    <a:pt x="126" y="568"/>
                    <a:pt x="284" y="568"/>
                  </a:cubicBezTo>
                  <a:cubicBezTo>
                    <a:pt x="440" y="568"/>
                    <a:pt x="567" y="441"/>
                    <a:pt x="567" y="284"/>
                  </a:cubicBezTo>
                  <a:cubicBezTo>
                    <a:pt x="567" y="128"/>
                    <a:pt x="440" y="1"/>
                    <a:pt x="28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2"/>
            <p:cNvSpPr/>
            <p:nvPr/>
          </p:nvSpPr>
          <p:spPr>
            <a:xfrm>
              <a:off x="4939800" y="2936500"/>
              <a:ext cx="13875" cy="6275"/>
            </a:xfrm>
            <a:custGeom>
              <a:rect b="b" l="l" r="r" t="t"/>
              <a:pathLst>
                <a:path extrusionOk="0" h="251" w="555">
                  <a:moveTo>
                    <a:pt x="16" y="1"/>
                  </a:moveTo>
                  <a:cubicBezTo>
                    <a:pt x="8" y="1"/>
                    <a:pt x="1" y="8"/>
                    <a:pt x="1" y="16"/>
                  </a:cubicBezTo>
                  <a:lnTo>
                    <a:pt x="1" y="236"/>
                  </a:lnTo>
                  <a:cubicBezTo>
                    <a:pt x="1" y="245"/>
                    <a:pt x="8" y="251"/>
                    <a:pt x="16" y="251"/>
                  </a:cubicBezTo>
                  <a:lnTo>
                    <a:pt x="540" y="251"/>
                  </a:lnTo>
                  <a:cubicBezTo>
                    <a:pt x="548" y="251"/>
                    <a:pt x="555" y="245"/>
                    <a:pt x="555" y="236"/>
                  </a:cubicBezTo>
                  <a:lnTo>
                    <a:pt x="555" y="16"/>
                  </a:lnTo>
                  <a:cubicBezTo>
                    <a:pt x="555" y="8"/>
                    <a:pt x="548" y="1"/>
                    <a:pt x="54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2"/>
            <p:cNvSpPr/>
            <p:nvPr/>
          </p:nvSpPr>
          <p:spPr>
            <a:xfrm>
              <a:off x="4912675" y="2962225"/>
              <a:ext cx="24600" cy="24625"/>
            </a:xfrm>
            <a:custGeom>
              <a:rect b="b" l="l" r="r" t="t"/>
              <a:pathLst>
                <a:path extrusionOk="0" h="985" w="984">
                  <a:moveTo>
                    <a:pt x="492" y="1"/>
                  </a:moveTo>
                  <a:cubicBezTo>
                    <a:pt x="220" y="1"/>
                    <a:pt x="0" y="221"/>
                    <a:pt x="0" y="492"/>
                  </a:cubicBezTo>
                  <a:cubicBezTo>
                    <a:pt x="0" y="763"/>
                    <a:pt x="220" y="984"/>
                    <a:pt x="492" y="984"/>
                  </a:cubicBezTo>
                  <a:cubicBezTo>
                    <a:pt x="763" y="984"/>
                    <a:pt x="984" y="763"/>
                    <a:pt x="984" y="492"/>
                  </a:cubicBezTo>
                  <a:cubicBezTo>
                    <a:pt x="984" y="221"/>
                    <a:pt x="763" y="1"/>
                    <a:pt x="49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2"/>
            <p:cNvSpPr/>
            <p:nvPr/>
          </p:nvSpPr>
          <p:spPr>
            <a:xfrm>
              <a:off x="4918500" y="3010200"/>
              <a:ext cx="61050" cy="27700"/>
            </a:xfrm>
            <a:custGeom>
              <a:rect b="b" l="l" r="r" t="t"/>
              <a:pathLst>
                <a:path extrusionOk="0" h="1108" w="2442">
                  <a:moveTo>
                    <a:pt x="0" y="0"/>
                  </a:moveTo>
                  <a:cubicBezTo>
                    <a:pt x="651" y="934"/>
                    <a:pt x="1450" y="1107"/>
                    <a:pt x="1952" y="1107"/>
                  </a:cubicBezTo>
                  <a:cubicBezTo>
                    <a:pt x="2248" y="1107"/>
                    <a:pt x="2442" y="1047"/>
                    <a:pt x="2442" y="1047"/>
                  </a:cubicBezTo>
                  <a:lnTo>
                    <a:pt x="2442" y="240"/>
                  </a:lnTo>
                  <a:cubicBezTo>
                    <a:pt x="2442" y="240"/>
                    <a:pt x="2026" y="563"/>
                    <a:pt x="1272" y="568"/>
                  </a:cubicBezTo>
                  <a:cubicBezTo>
                    <a:pt x="1269" y="568"/>
                    <a:pt x="1266" y="568"/>
                    <a:pt x="1264" y="568"/>
                  </a:cubicBezTo>
                  <a:cubicBezTo>
                    <a:pt x="514" y="56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2"/>
            <p:cNvSpPr/>
            <p:nvPr/>
          </p:nvSpPr>
          <p:spPr>
            <a:xfrm>
              <a:off x="4966400" y="2950575"/>
              <a:ext cx="13600" cy="30000"/>
            </a:xfrm>
            <a:custGeom>
              <a:rect b="b" l="l" r="r" t="t"/>
              <a:pathLst>
                <a:path extrusionOk="0" h="1200" w="544">
                  <a:moveTo>
                    <a:pt x="197" y="0"/>
                  </a:moveTo>
                  <a:lnTo>
                    <a:pt x="1" y="1199"/>
                  </a:lnTo>
                  <a:lnTo>
                    <a:pt x="544" y="1199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2"/>
            <p:cNvSpPr/>
            <p:nvPr/>
          </p:nvSpPr>
          <p:spPr>
            <a:xfrm>
              <a:off x="4885100" y="2949875"/>
              <a:ext cx="15650" cy="32825"/>
            </a:xfrm>
            <a:custGeom>
              <a:rect b="b" l="l" r="r" t="t"/>
              <a:pathLst>
                <a:path extrusionOk="0" h="1313" w="626">
                  <a:moveTo>
                    <a:pt x="290" y="0"/>
                  </a:moveTo>
                  <a:cubicBezTo>
                    <a:pt x="146" y="0"/>
                    <a:pt x="28" y="135"/>
                    <a:pt x="5" y="285"/>
                  </a:cubicBezTo>
                  <a:cubicBezTo>
                    <a:pt x="1" y="314"/>
                    <a:pt x="23" y="329"/>
                    <a:pt x="46" y="329"/>
                  </a:cubicBezTo>
                  <a:cubicBezTo>
                    <a:pt x="65" y="329"/>
                    <a:pt x="84" y="318"/>
                    <a:pt x="88" y="294"/>
                  </a:cubicBezTo>
                  <a:cubicBezTo>
                    <a:pt x="105" y="181"/>
                    <a:pt x="190" y="85"/>
                    <a:pt x="292" y="85"/>
                  </a:cubicBezTo>
                  <a:cubicBezTo>
                    <a:pt x="327" y="85"/>
                    <a:pt x="364" y="97"/>
                    <a:pt x="401" y="123"/>
                  </a:cubicBezTo>
                  <a:cubicBezTo>
                    <a:pt x="539" y="221"/>
                    <a:pt x="541" y="403"/>
                    <a:pt x="535" y="557"/>
                  </a:cubicBezTo>
                  <a:cubicBezTo>
                    <a:pt x="366" y="594"/>
                    <a:pt x="226" y="749"/>
                    <a:pt x="225" y="926"/>
                  </a:cubicBezTo>
                  <a:cubicBezTo>
                    <a:pt x="223" y="1114"/>
                    <a:pt x="369" y="1280"/>
                    <a:pt x="553" y="1312"/>
                  </a:cubicBezTo>
                  <a:cubicBezTo>
                    <a:pt x="556" y="1312"/>
                    <a:pt x="559" y="1313"/>
                    <a:pt x="561" y="1313"/>
                  </a:cubicBezTo>
                  <a:cubicBezTo>
                    <a:pt x="606" y="1313"/>
                    <a:pt x="612" y="1238"/>
                    <a:pt x="562" y="1229"/>
                  </a:cubicBezTo>
                  <a:cubicBezTo>
                    <a:pt x="419" y="1204"/>
                    <a:pt x="301" y="1068"/>
                    <a:pt x="307" y="920"/>
                  </a:cubicBezTo>
                  <a:cubicBezTo>
                    <a:pt x="314" y="773"/>
                    <a:pt x="437" y="650"/>
                    <a:pt x="581" y="632"/>
                  </a:cubicBezTo>
                  <a:cubicBezTo>
                    <a:pt x="601" y="630"/>
                    <a:pt x="615" y="615"/>
                    <a:pt x="617" y="595"/>
                  </a:cubicBezTo>
                  <a:cubicBezTo>
                    <a:pt x="626" y="388"/>
                    <a:pt x="619" y="131"/>
                    <a:pt x="402" y="27"/>
                  </a:cubicBezTo>
                  <a:cubicBezTo>
                    <a:pt x="364" y="9"/>
                    <a:pt x="326" y="0"/>
                    <a:pt x="29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2"/>
            <p:cNvSpPr/>
            <p:nvPr/>
          </p:nvSpPr>
          <p:spPr>
            <a:xfrm>
              <a:off x="4962675" y="2948475"/>
              <a:ext cx="19400" cy="33700"/>
            </a:xfrm>
            <a:custGeom>
              <a:rect b="b" l="l" r="r" t="t"/>
              <a:pathLst>
                <a:path extrusionOk="0" h="1348" w="776">
                  <a:moveTo>
                    <a:pt x="349" y="0"/>
                  </a:moveTo>
                  <a:cubicBezTo>
                    <a:pt x="325" y="0"/>
                    <a:pt x="303" y="17"/>
                    <a:pt x="312" y="45"/>
                  </a:cubicBezTo>
                  <a:lnTo>
                    <a:pt x="671" y="1251"/>
                  </a:lnTo>
                  <a:lnTo>
                    <a:pt x="64" y="1265"/>
                  </a:lnTo>
                  <a:cubicBezTo>
                    <a:pt x="11" y="1266"/>
                    <a:pt x="1" y="1348"/>
                    <a:pt x="54" y="1348"/>
                  </a:cubicBezTo>
                  <a:cubicBezTo>
                    <a:pt x="54" y="1348"/>
                    <a:pt x="55" y="1348"/>
                    <a:pt x="55" y="1348"/>
                  </a:cubicBezTo>
                  <a:lnTo>
                    <a:pt x="721" y="1333"/>
                  </a:lnTo>
                  <a:cubicBezTo>
                    <a:pt x="744" y="1333"/>
                    <a:pt x="775" y="1313"/>
                    <a:pt x="766" y="1285"/>
                  </a:cubicBezTo>
                  <a:lnTo>
                    <a:pt x="393" y="33"/>
                  </a:lnTo>
                  <a:cubicBezTo>
                    <a:pt x="387" y="11"/>
                    <a:pt x="367" y="0"/>
                    <a:pt x="34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2"/>
            <p:cNvSpPr/>
            <p:nvPr/>
          </p:nvSpPr>
          <p:spPr>
            <a:xfrm>
              <a:off x="4945875" y="2984525"/>
              <a:ext cx="30600" cy="18350"/>
            </a:xfrm>
            <a:custGeom>
              <a:rect b="b" l="l" r="r" t="t"/>
              <a:pathLst>
                <a:path extrusionOk="0" h="734" w="1224">
                  <a:moveTo>
                    <a:pt x="174" y="0"/>
                  </a:moveTo>
                  <a:lnTo>
                    <a:pt x="174" y="0"/>
                  </a:lnTo>
                  <a:cubicBezTo>
                    <a:pt x="174" y="0"/>
                    <a:pt x="0" y="594"/>
                    <a:pt x="554" y="717"/>
                  </a:cubicBezTo>
                  <a:cubicBezTo>
                    <a:pt x="606" y="728"/>
                    <a:pt x="654" y="734"/>
                    <a:pt x="698" y="734"/>
                  </a:cubicBezTo>
                  <a:cubicBezTo>
                    <a:pt x="1128" y="734"/>
                    <a:pt x="1224" y="246"/>
                    <a:pt x="1224" y="246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2"/>
            <p:cNvSpPr/>
            <p:nvPr/>
          </p:nvSpPr>
          <p:spPr>
            <a:xfrm>
              <a:off x="4912975" y="3258025"/>
              <a:ext cx="169950" cy="614950"/>
            </a:xfrm>
            <a:custGeom>
              <a:rect b="b" l="l" r="r" t="t"/>
              <a:pathLst>
                <a:path extrusionOk="0" h="24598" w="6798">
                  <a:moveTo>
                    <a:pt x="0" y="0"/>
                  </a:moveTo>
                  <a:lnTo>
                    <a:pt x="1347" y="24597"/>
                  </a:lnTo>
                  <a:lnTo>
                    <a:pt x="6798" y="24597"/>
                  </a:lnTo>
                  <a:lnTo>
                    <a:pt x="545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52"/>
            <p:cNvSpPr/>
            <p:nvPr/>
          </p:nvSpPr>
          <p:spPr>
            <a:xfrm>
              <a:off x="4946625" y="3872750"/>
              <a:ext cx="205575" cy="56500"/>
            </a:xfrm>
            <a:custGeom>
              <a:rect b="b" l="l" r="r" t="t"/>
              <a:pathLst>
                <a:path extrusionOk="0" h="2260" w="8223">
                  <a:moveTo>
                    <a:pt x="5668" y="0"/>
                  </a:moveTo>
                  <a:cubicBezTo>
                    <a:pt x="5533" y="0"/>
                    <a:pt x="5452" y="8"/>
                    <a:pt x="5452" y="8"/>
                  </a:cubicBezTo>
                  <a:lnTo>
                    <a:pt x="1" y="8"/>
                  </a:lnTo>
                  <a:lnTo>
                    <a:pt x="1" y="2259"/>
                  </a:lnTo>
                  <a:lnTo>
                    <a:pt x="8223" y="2259"/>
                  </a:lnTo>
                  <a:cubicBezTo>
                    <a:pt x="8223" y="179"/>
                    <a:pt x="6321" y="0"/>
                    <a:pt x="5668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52"/>
            <p:cNvSpPr/>
            <p:nvPr/>
          </p:nvSpPr>
          <p:spPr>
            <a:xfrm>
              <a:off x="4925900" y="3366375"/>
              <a:ext cx="78000" cy="154700"/>
            </a:xfrm>
            <a:custGeom>
              <a:rect b="b" l="l" r="r" t="t"/>
              <a:pathLst>
                <a:path extrusionOk="0" h="6188" w="3120">
                  <a:moveTo>
                    <a:pt x="3061" y="1"/>
                  </a:moveTo>
                  <a:cubicBezTo>
                    <a:pt x="3055" y="1"/>
                    <a:pt x="3049" y="2"/>
                    <a:pt x="3043" y="4"/>
                  </a:cubicBezTo>
                  <a:lnTo>
                    <a:pt x="930" y="661"/>
                  </a:lnTo>
                  <a:cubicBezTo>
                    <a:pt x="911" y="667"/>
                    <a:pt x="897" y="682"/>
                    <a:pt x="894" y="702"/>
                  </a:cubicBezTo>
                  <a:lnTo>
                    <a:pt x="4" y="6127"/>
                  </a:lnTo>
                  <a:cubicBezTo>
                    <a:pt x="0" y="6155"/>
                    <a:pt x="20" y="6183"/>
                    <a:pt x="48" y="6187"/>
                  </a:cubicBezTo>
                  <a:cubicBezTo>
                    <a:pt x="51" y="6188"/>
                    <a:pt x="54" y="6188"/>
                    <a:pt x="56" y="6188"/>
                  </a:cubicBezTo>
                  <a:cubicBezTo>
                    <a:pt x="82" y="6188"/>
                    <a:pt x="103" y="6170"/>
                    <a:pt x="107" y="6144"/>
                  </a:cubicBezTo>
                  <a:lnTo>
                    <a:pt x="992" y="751"/>
                  </a:lnTo>
                  <a:lnTo>
                    <a:pt x="3074" y="104"/>
                  </a:lnTo>
                  <a:cubicBezTo>
                    <a:pt x="3103" y="97"/>
                    <a:pt x="3120" y="66"/>
                    <a:pt x="3111" y="38"/>
                  </a:cubicBezTo>
                  <a:cubicBezTo>
                    <a:pt x="3104" y="16"/>
                    <a:pt x="3083" y="1"/>
                    <a:pt x="3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2"/>
            <p:cNvSpPr/>
            <p:nvPr/>
          </p:nvSpPr>
          <p:spPr>
            <a:xfrm>
              <a:off x="4828225" y="3044075"/>
              <a:ext cx="227150" cy="295275"/>
            </a:xfrm>
            <a:custGeom>
              <a:rect b="b" l="l" r="r" t="t"/>
              <a:pathLst>
                <a:path extrusionOk="0" h="11811" w="9086">
                  <a:moveTo>
                    <a:pt x="2078" y="0"/>
                  </a:moveTo>
                  <a:cubicBezTo>
                    <a:pt x="1834" y="0"/>
                    <a:pt x="1592" y="43"/>
                    <a:pt x="1362" y="127"/>
                  </a:cubicBezTo>
                  <a:cubicBezTo>
                    <a:pt x="1216" y="180"/>
                    <a:pt x="1077" y="249"/>
                    <a:pt x="947" y="335"/>
                  </a:cubicBezTo>
                  <a:cubicBezTo>
                    <a:pt x="946" y="336"/>
                    <a:pt x="945" y="337"/>
                    <a:pt x="944" y="337"/>
                  </a:cubicBezTo>
                  <a:cubicBezTo>
                    <a:pt x="356" y="721"/>
                    <a:pt x="2" y="1375"/>
                    <a:pt x="1" y="2077"/>
                  </a:cubicBezTo>
                  <a:lnTo>
                    <a:pt x="1" y="9066"/>
                  </a:lnTo>
                  <a:lnTo>
                    <a:pt x="4" y="9068"/>
                  </a:lnTo>
                  <a:lnTo>
                    <a:pt x="3611" y="11733"/>
                  </a:lnTo>
                  <a:lnTo>
                    <a:pt x="5771" y="10077"/>
                  </a:lnTo>
                  <a:lnTo>
                    <a:pt x="7783" y="11811"/>
                  </a:lnTo>
                  <a:lnTo>
                    <a:pt x="9085" y="9066"/>
                  </a:lnTo>
                  <a:lnTo>
                    <a:pt x="9085" y="2077"/>
                  </a:lnTo>
                  <a:cubicBezTo>
                    <a:pt x="9085" y="1375"/>
                    <a:pt x="8731" y="720"/>
                    <a:pt x="8142" y="337"/>
                  </a:cubicBezTo>
                  <a:cubicBezTo>
                    <a:pt x="8141" y="337"/>
                    <a:pt x="8140" y="336"/>
                    <a:pt x="8139" y="335"/>
                  </a:cubicBezTo>
                  <a:cubicBezTo>
                    <a:pt x="7952" y="211"/>
                    <a:pt x="7756" y="100"/>
                    <a:pt x="7555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2"/>
            <p:cNvSpPr/>
            <p:nvPr/>
          </p:nvSpPr>
          <p:spPr>
            <a:xfrm>
              <a:off x="4727200" y="3872750"/>
              <a:ext cx="205600" cy="56500"/>
            </a:xfrm>
            <a:custGeom>
              <a:rect b="b" l="l" r="r" t="t"/>
              <a:pathLst>
                <a:path extrusionOk="0" h="2260" w="8224">
                  <a:moveTo>
                    <a:pt x="5669" y="0"/>
                  </a:moveTo>
                  <a:cubicBezTo>
                    <a:pt x="5534" y="0"/>
                    <a:pt x="5452" y="8"/>
                    <a:pt x="5452" y="8"/>
                  </a:cubicBezTo>
                  <a:lnTo>
                    <a:pt x="0" y="8"/>
                  </a:lnTo>
                  <a:lnTo>
                    <a:pt x="0" y="2259"/>
                  </a:lnTo>
                  <a:lnTo>
                    <a:pt x="8223" y="2259"/>
                  </a:lnTo>
                  <a:cubicBezTo>
                    <a:pt x="8223" y="179"/>
                    <a:pt x="6322" y="0"/>
                    <a:pt x="5669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2"/>
            <p:cNvSpPr/>
            <p:nvPr/>
          </p:nvSpPr>
          <p:spPr>
            <a:xfrm>
              <a:off x="5033425" y="3077150"/>
              <a:ext cx="22025" cy="202325"/>
            </a:xfrm>
            <a:custGeom>
              <a:rect b="b" l="l" r="r" t="t"/>
              <a:pathLst>
                <a:path extrusionOk="0" h="8093" w="881">
                  <a:moveTo>
                    <a:pt x="57" y="0"/>
                  </a:moveTo>
                  <a:cubicBezTo>
                    <a:pt x="55" y="0"/>
                    <a:pt x="53" y="0"/>
                    <a:pt x="51" y="0"/>
                  </a:cubicBezTo>
                  <a:cubicBezTo>
                    <a:pt x="22" y="3"/>
                    <a:pt x="1" y="29"/>
                    <a:pt x="4" y="57"/>
                  </a:cubicBezTo>
                  <a:lnTo>
                    <a:pt x="774" y="8045"/>
                  </a:lnTo>
                  <a:cubicBezTo>
                    <a:pt x="777" y="8071"/>
                    <a:pt x="799" y="8092"/>
                    <a:pt x="826" y="8093"/>
                  </a:cubicBezTo>
                  <a:lnTo>
                    <a:pt x="831" y="8092"/>
                  </a:lnTo>
                  <a:cubicBezTo>
                    <a:pt x="859" y="8089"/>
                    <a:pt x="881" y="8063"/>
                    <a:pt x="877" y="8035"/>
                  </a:cubicBezTo>
                  <a:lnTo>
                    <a:pt x="108" y="47"/>
                  </a:lnTo>
                  <a:cubicBezTo>
                    <a:pt x="105" y="20"/>
                    <a:pt x="83" y="0"/>
                    <a:pt x="5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2"/>
            <p:cNvSpPr/>
            <p:nvPr/>
          </p:nvSpPr>
          <p:spPr>
            <a:xfrm>
              <a:off x="4947050" y="3210050"/>
              <a:ext cx="139725" cy="96100"/>
            </a:xfrm>
            <a:custGeom>
              <a:rect b="b" l="l" r="r" t="t"/>
              <a:pathLst>
                <a:path extrusionOk="0" h="3844" w="5589">
                  <a:moveTo>
                    <a:pt x="129" y="1"/>
                  </a:moveTo>
                  <a:lnTo>
                    <a:pt x="1" y="2412"/>
                  </a:lnTo>
                  <a:lnTo>
                    <a:pt x="3257" y="3774"/>
                  </a:lnTo>
                  <a:cubicBezTo>
                    <a:pt x="3323" y="3821"/>
                    <a:pt x="3399" y="3843"/>
                    <a:pt x="3475" y="3843"/>
                  </a:cubicBezTo>
                  <a:cubicBezTo>
                    <a:pt x="3581" y="3843"/>
                    <a:pt x="3686" y="3799"/>
                    <a:pt x="3760" y="3713"/>
                  </a:cubicBezTo>
                  <a:cubicBezTo>
                    <a:pt x="3887" y="3566"/>
                    <a:pt x="3881" y="3346"/>
                    <a:pt x="3746" y="3207"/>
                  </a:cubicBezTo>
                  <a:lnTo>
                    <a:pt x="3746" y="3207"/>
                  </a:lnTo>
                  <a:lnTo>
                    <a:pt x="4106" y="3461"/>
                  </a:lnTo>
                  <a:cubicBezTo>
                    <a:pt x="4171" y="3508"/>
                    <a:pt x="4248" y="3531"/>
                    <a:pt x="4324" y="3531"/>
                  </a:cubicBezTo>
                  <a:cubicBezTo>
                    <a:pt x="4416" y="3531"/>
                    <a:pt x="4507" y="3497"/>
                    <a:pt x="4578" y="3431"/>
                  </a:cubicBezTo>
                  <a:cubicBezTo>
                    <a:pt x="4709" y="3310"/>
                    <a:pt x="4738" y="3114"/>
                    <a:pt x="4646" y="2962"/>
                  </a:cubicBezTo>
                  <a:lnTo>
                    <a:pt x="4646" y="2962"/>
                  </a:lnTo>
                  <a:cubicBezTo>
                    <a:pt x="4692" y="2983"/>
                    <a:pt x="4743" y="2993"/>
                    <a:pt x="4794" y="2993"/>
                  </a:cubicBezTo>
                  <a:cubicBezTo>
                    <a:pt x="4795" y="2993"/>
                    <a:pt x="4796" y="2993"/>
                    <a:pt x="4796" y="2993"/>
                  </a:cubicBezTo>
                  <a:cubicBezTo>
                    <a:pt x="4955" y="2993"/>
                    <a:pt x="5097" y="2894"/>
                    <a:pt x="5150" y="2744"/>
                  </a:cubicBezTo>
                  <a:cubicBezTo>
                    <a:pt x="5204" y="2594"/>
                    <a:pt x="5157" y="2427"/>
                    <a:pt x="5033" y="2326"/>
                  </a:cubicBezTo>
                  <a:lnTo>
                    <a:pt x="5033" y="2326"/>
                  </a:lnTo>
                  <a:cubicBezTo>
                    <a:pt x="5074" y="2342"/>
                    <a:pt x="5117" y="2350"/>
                    <a:pt x="5161" y="2350"/>
                  </a:cubicBezTo>
                  <a:cubicBezTo>
                    <a:pt x="5284" y="2350"/>
                    <a:pt x="5399" y="2292"/>
                    <a:pt x="5469" y="2192"/>
                  </a:cubicBezTo>
                  <a:cubicBezTo>
                    <a:pt x="5589" y="2022"/>
                    <a:pt x="5550" y="1787"/>
                    <a:pt x="5380" y="1666"/>
                  </a:cubicBezTo>
                  <a:lnTo>
                    <a:pt x="4957" y="1366"/>
                  </a:lnTo>
                  <a:lnTo>
                    <a:pt x="4985" y="1327"/>
                  </a:lnTo>
                  <a:cubicBezTo>
                    <a:pt x="5096" y="1107"/>
                    <a:pt x="5022" y="838"/>
                    <a:pt x="4813" y="707"/>
                  </a:cubicBezTo>
                  <a:lnTo>
                    <a:pt x="4243" y="351"/>
                  </a:lnTo>
                  <a:cubicBezTo>
                    <a:pt x="3997" y="198"/>
                    <a:pt x="3715" y="112"/>
                    <a:pt x="3426" y="104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2"/>
            <p:cNvSpPr/>
            <p:nvPr/>
          </p:nvSpPr>
          <p:spPr>
            <a:xfrm>
              <a:off x="5060675" y="3259575"/>
              <a:ext cx="14000" cy="9950"/>
            </a:xfrm>
            <a:custGeom>
              <a:rect b="b" l="l" r="r" t="t"/>
              <a:pathLst>
                <a:path extrusionOk="0" h="398" w="560">
                  <a:moveTo>
                    <a:pt x="77" y="0"/>
                  </a:moveTo>
                  <a:cubicBezTo>
                    <a:pt x="32" y="0"/>
                    <a:pt x="1" y="62"/>
                    <a:pt x="47" y="95"/>
                  </a:cubicBezTo>
                  <a:lnTo>
                    <a:pt x="459" y="388"/>
                  </a:lnTo>
                  <a:cubicBezTo>
                    <a:pt x="467" y="394"/>
                    <a:pt x="478" y="398"/>
                    <a:pt x="488" y="398"/>
                  </a:cubicBezTo>
                  <a:cubicBezTo>
                    <a:pt x="539" y="398"/>
                    <a:pt x="559" y="332"/>
                    <a:pt x="518" y="303"/>
                  </a:cubicBezTo>
                  <a:lnTo>
                    <a:pt x="108" y="11"/>
                  </a:lnTo>
                  <a:cubicBezTo>
                    <a:pt x="97" y="3"/>
                    <a:pt x="87" y="0"/>
                    <a:pt x="7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2"/>
            <p:cNvSpPr/>
            <p:nvPr/>
          </p:nvSpPr>
          <p:spPr>
            <a:xfrm>
              <a:off x="5051375" y="3274950"/>
              <a:ext cx="13600" cy="10475"/>
            </a:xfrm>
            <a:custGeom>
              <a:rect b="b" l="l" r="r" t="t"/>
              <a:pathLst>
                <a:path extrusionOk="0" h="419" w="544">
                  <a:moveTo>
                    <a:pt x="77" y="0"/>
                  </a:moveTo>
                  <a:cubicBezTo>
                    <a:pt x="34" y="0"/>
                    <a:pt x="1" y="62"/>
                    <a:pt x="48" y="96"/>
                  </a:cubicBezTo>
                  <a:lnTo>
                    <a:pt x="441" y="407"/>
                  </a:lnTo>
                  <a:cubicBezTo>
                    <a:pt x="450" y="414"/>
                    <a:pt x="461" y="418"/>
                    <a:pt x="473" y="418"/>
                  </a:cubicBezTo>
                  <a:cubicBezTo>
                    <a:pt x="522" y="418"/>
                    <a:pt x="543" y="356"/>
                    <a:pt x="505" y="326"/>
                  </a:cubicBezTo>
                  <a:lnTo>
                    <a:pt x="112" y="14"/>
                  </a:lnTo>
                  <a:cubicBezTo>
                    <a:pt x="101" y="4"/>
                    <a:pt x="89" y="0"/>
                    <a:pt x="7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2"/>
            <p:cNvSpPr/>
            <p:nvPr/>
          </p:nvSpPr>
          <p:spPr>
            <a:xfrm>
              <a:off x="5035625" y="3285975"/>
              <a:ext cx="6850" cy="5550"/>
            </a:xfrm>
            <a:custGeom>
              <a:rect b="b" l="l" r="r" t="t"/>
              <a:pathLst>
                <a:path extrusionOk="0" h="222" w="274">
                  <a:moveTo>
                    <a:pt x="76" y="0"/>
                  </a:moveTo>
                  <a:cubicBezTo>
                    <a:pt x="34" y="0"/>
                    <a:pt x="1" y="55"/>
                    <a:pt x="41" y="92"/>
                  </a:cubicBezTo>
                  <a:lnTo>
                    <a:pt x="168" y="208"/>
                  </a:lnTo>
                  <a:cubicBezTo>
                    <a:pt x="178" y="217"/>
                    <a:pt x="190" y="221"/>
                    <a:pt x="203" y="221"/>
                  </a:cubicBezTo>
                  <a:cubicBezTo>
                    <a:pt x="250" y="221"/>
                    <a:pt x="274" y="163"/>
                    <a:pt x="238" y="131"/>
                  </a:cubicBezTo>
                  <a:lnTo>
                    <a:pt x="110" y="15"/>
                  </a:lnTo>
                  <a:cubicBezTo>
                    <a:pt x="99" y="5"/>
                    <a:pt x="87" y="0"/>
                    <a:pt x="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2"/>
            <p:cNvSpPr/>
            <p:nvPr/>
          </p:nvSpPr>
          <p:spPr>
            <a:xfrm>
              <a:off x="5043950" y="3234050"/>
              <a:ext cx="28800" cy="11475"/>
            </a:xfrm>
            <a:custGeom>
              <a:rect b="b" l="l" r="r" t="t"/>
              <a:pathLst>
                <a:path extrusionOk="0" h="459" w="1152">
                  <a:moveTo>
                    <a:pt x="75" y="0"/>
                  </a:moveTo>
                  <a:cubicBezTo>
                    <a:pt x="23" y="0"/>
                    <a:pt x="1" y="82"/>
                    <a:pt x="59" y="103"/>
                  </a:cubicBezTo>
                  <a:lnTo>
                    <a:pt x="1064" y="455"/>
                  </a:lnTo>
                  <a:cubicBezTo>
                    <a:pt x="1069" y="457"/>
                    <a:pt x="1075" y="458"/>
                    <a:pt x="1081" y="458"/>
                  </a:cubicBezTo>
                  <a:lnTo>
                    <a:pt x="1081" y="457"/>
                  </a:lnTo>
                  <a:cubicBezTo>
                    <a:pt x="1138" y="455"/>
                    <a:pt x="1152" y="377"/>
                    <a:pt x="1098" y="357"/>
                  </a:cubicBezTo>
                  <a:lnTo>
                    <a:pt x="95" y="4"/>
                  </a:lnTo>
                  <a:cubicBezTo>
                    <a:pt x="88" y="1"/>
                    <a:pt x="81" y="0"/>
                    <a:pt x="7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2"/>
            <p:cNvSpPr/>
            <p:nvPr/>
          </p:nvSpPr>
          <p:spPr>
            <a:xfrm>
              <a:off x="4793625" y="3044075"/>
              <a:ext cx="192875" cy="240850"/>
            </a:xfrm>
            <a:custGeom>
              <a:rect b="b" l="l" r="r" t="t"/>
              <a:pathLst>
                <a:path extrusionOk="0" h="9634" w="7715">
                  <a:moveTo>
                    <a:pt x="2855" y="0"/>
                  </a:moveTo>
                  <a:cubicBezTo>
                    <a:pt x="1278" y="0"/>
                    <a:pt x="0" y="1279"/>
                    <a:pt x="0" y="2856"/>
                  </a:cubicBezTo>
                  <a:lnTo>
                    <a:pt x="0" y="5715"/>
                  </a:lnTo>
                  <a:cubicBezTo>
                    <a:pt x="0" y="7248"/>
                    <a:pt x="1095" y="8562"/>
                    <a:pt x="2602" y="8841"/>
                  </a:cubicBezTo>
                  <a:lnTo>
                    <a:pt x="6884" y="9633"/>
                  </a:lnTo>
                  <a:cubicBezTo>
                    <a:pt x="7141" y="8514"/>
                    <a:pt x="7417" y="7400"/>
                    <a:pt x="7715" y="6291"/>
                  </a:cubicBezTo>
                  <a:lnTo>
                    <a:pt x="3437" y="5500"/>
                  </a:lnTo>
                  <a:lnTo>
                    <a:pt x="3463" y="0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2"/>
            <p:cNvSpPr/>
            <p:nvPr/>
          </p:nvSpPr>
          <p:spPr>
            <a:xfrm>
              <a:off x="4798800" y="3094425"/>
              <a:ext cx="189150" cy="191775"/>
            </a:xfrm>
            <a:custGeom>
              <a:rect b="b" l="l" r="r" t="t"/>
              <a:pathLst>
                <a:path extrusionOk="0" h="7671" w="7566">
                  <a:moveTo>
                    <a:pt x="3245" y="1"/>
                  </a:moveTo>
                  <a:cubicBezTo>
                    <a:pt x="3217" y="1"/>
                    <a:pt x="3194" y="24"/>
                    <a:pt x="3194" y="52"/>
                  </a:cubicBezTo>
                  <a:lnTo>
                    <a:pt x="3178" y="3485"/>
                  </a:lnTo>
                  <a:cubicBezTo>
                    <a:pt x="3178" y="3510"/>
                    <a:pt x="3196" y="3532"/>
                    <a:pt x="3220" y="3536"/>
                  </a:cubicBezTo>
                  <a:lnTo>
                    <a:pt x="7443" y="4317"/>
                  </a:lnTo>
                  <a:lnTo>
                    <a:pt x="6639" y="7558"/>
                  </a:lnTo>
                  <a:lnTo>
                    <a:pt x="2403" y="6776"/>
                  </a:lnTo>
                  <a:cubicBezTo>
                    <a:pt x="2387" y="6773"/>
                    <a:pt x="733" y="6487"/>
                    <a:pt x="113" y="4966"/>
                  </a:cubicBezTo>
                  <a:cubicBezTo>
                    <a:pt x="103" y="4943"/>
                    <a:pt x="85" y="4933"/>
                    <a:pt x="66" y="4933"/>
                  </a:cubicBezTo>
                  <a:cubicBezTo>
                    <a:pt x="34" y="4933"/>
                    <a:pt x="0" y="4964"/>
                    <a:pt x="17" y="5005"/>
                  </a:cubicBezTo>
                  <a:cubicBezTo>
                    <a:pt x="659" y="6580"/>
                    <a:pt x="2369" y="6876"/>
                    <a:pt x="2385" y="6878"/>
                  </a:cubicBezTo>
                  <a:lnTo>
                    <a:pt x="6667" y="7670"/>
                  </a:lnTo>
                  <a:cubicBezTo>
                    <a:pt x="6670" y="7670"/>
                    <a:pt x="6674" y="7671"/>
                    <a:pt x="6677" y="7671"/>
                  </a:cubicBezTo>
                  <a:cubicBezTo>
                    <a:pt x="6702" y="7670"/>
                    <a:pt x="6722" y="7653"/>
                    <a:pt x="6728" y="7630"/>
                  </a:cubicBezTo>
                  <a:lnTo>
                    <a:pt x="7558" y="4289"/>
                  </a:lnTo>
                  <a:cubicBezTo>
                    <a:pt x="7565" y="4260"/>
                    <a:pt x="7546" y="4231"/>
                    <a:pt x="7517" y="4225"/>
                  </a:cubicBezTo>
                  <a:lnTo>
                    <a:pt x="3282" y="3443"/>
                  </a:lnTo>
                  <a:lnTo>
                    <a:pt x="3298" y="53"/>
                  </a:lnTo>
                  <a:cubicBezTo>
                    <a:pt x="3298" y="24"/>
                    <a:pt x="3275" y="1"/>
                    <a:pt x="32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2"/>
            <p:cNvSpPr/>
            <p:nvPr/>
          </p:nvSpPr>
          <p:spPr>
            <a:xfrm>
              <a:off x="4948125" y="3198300"/>
              <a:ext cx="3600" cy="76000"/>
            </a:xfrm>
            <a:custGeom>
              <a:rect b="b" l="l" r="r" t="t"/>
              <a:pathLst>
                <a:path extrusionOk="0" h="3040" w="144">
                  <a:moveTo>
                    <a:pt x="85" y="0"/>
                  </a:moveTo>
                  <a:cubicBezTo>
                    <a:pt x="58" y="0"/>
                    <a:pt x="38" y="26"/>
                    <a:pt x="38" y="52"/>
                  </a:cubicBezTo>
                  <a:lnTo>
                    <a:pt x="0" y="2987"/>
                  </a:lnTo>
                  <a:cubicBezTo>
                    <a:pt x="0" y="3015"/>
                    <a:pt x="22" y="3038"/>
                    <a:pt x="51" y="3039"/>
                  </a:cubicBezTo>
                  <a:lnTo>
                    <a:pt x="52" y="3039"/>
                  </a:lnTo>
                  <a:cubicBezTo>
                    <a:pt x="81" y="3039"/>
                    <a:pt x="104" y="3017"/>
                    <a:pt x="104" y="2989"/>
                  </a:cubicBezTo>
                  <a:lnTo>
                    <a:pt x="143" y="53"/>
                  </a:lnTo>
                  <a:cubicBezTo>
                    <a:pt x="143" y="24"/>
                    <a:pt x="120" y="1"/>
                    <a:pt x="92" y="1"/>
                  </a:cubicBezTo>
                  <a:cubicBezTo>
                    <a:pt x="89" y="1"/>
                    <a:pt x="87" y="0"/>
                    <a:pt x="8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2"/>
            <p:cNvSpPr/>
            <p:nvPr/>
          </p:nvSpPr>
          <p:spPr>
            <a:xfrm>
              <a:off x="4895875" y="3044775"/>
              <a:ext cx="101750" cy="29975"/>
            </a:xfrm>
            <a:custGeom>
              <a:rect b="b" l="l" r="r" t="t"/>
              <a:pathLst>
                <a:path extrusionOk="0" h="1199" w="4070">
                  <a:moveTo>
                    <a:pt x="3994" y="0"/>
                  </a:moveTo>
                  <a:cubicBezTo>
                    <a:pt x="3980" y="0"/>
                    <a:pt x="3966" y="7"/>
                    <a:pt x="3954" y="22"/>
                  </a:cubicBezTo>
                  <a:lnTo>
                    <a:pt x="3091" y="1066"/>
                  </a:lnTo>
                  <a:lnTo>
                    <a:pt x="2305" y="175"/>
                  </a:lnTo>
                  <a:cubicBezTo>
                    <a:pt x="2294" y="164"/>
                    <a:pt x="2280" y="158"/>
                    <a:pt x="2266" y="158"/>
                  </a:cubicBezTo>
                  <a:cubicBezTo>
                    <a:pt x="2253" y="158"/>
                    <a:pt x="2239" y="163"/>
                    <a:pt x="2229" y="174"/>
                  </a:cubicBezTo>
                  <a:lnTo>
                    <a:pt x="1347" y="1075"/>
                  </a:lnTo>
                  <a:lnTo>
                    <a:pt x="110" y="16"/>
                  </a:lnTo>
                  <a:cubicBezTo>
                    <a:pt x="99" y="6"/>
                    <a:pt x="87" y="2"/>
                    <a:pt x="76" y="2"/>
                  </a:cubicBezTo>
                  <a:cubicBezTo>
                    <a:pt x="34" y="2"/>
                    <a:pt x="0" y="60"/>
                    <a:pt x="43" y="95"/>
                  </a:cubicBezTo>
                  <a:lnTo>
                    <a:pt x="1316" y="1186"/>
                  </a:lnTo>
                  <a:cubicBezTo>
                    <a:pt x="1325" y="1194"/>
                    <a:pt x="1337" y="1199"/>
                    <a:pt x="1350" y="1199"/>
                  </a:cubicBezTo>
                  <a:cubicBezTo>
                    <a:pt x="1364" y="1198"/>
                    <a:pt x="1378" y="1193"/>
                    <a:pt x="1387" y="1183"/>
                  </a:cubicBezTo>
                  <a:lnTo>
                    <a:pt x="2264" y="286"/>
                  </a:lnTo>
                  <a:lnTo>
                    <a:pt x="3053" y="1181"/>
                  </a:lnTo>
                  <a:cubicBezTo>
                    <a:pt x="3064" y="1192"/>
                    <a:pt x="3078" y="1198"/>
                    <a:pt x="3092" y="1198"/>
                  </a:cubicBezTo>
                  <a:cubicBezTo>
                    <a:pt x="3107" y="1198"/>
                    <a:pt x="3122" y="1192"/>
                    <a:pt x="3132" y="1180"/>
                  </a:cubicBezTo>
                  <a:lnTo>
                    <a:pt x="4035" y="88"/>
                  </a:lnTo>
                  <a:cubicBezTo>
                    <a:pt x="4070" y="49"/>
                    <a:pt x="4033" y="0"/>
                    <a:pt x="39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2"/>
            <p:cNvSpPr/>
            <p:nvPr/>
          </p:nvSpPr>
          <p:spPr>
            <a:xfrm>
              <a:off x="4729750" y="3885025"/>
              <a:ext cx="42250" cy="41025"/>
            </a:xfrm>
            <a:custGeom>
              <a:rect b="b" l="l" r="r" t="t"/>
              <a:pathLst>
                <a:path extrusionOk="0" h="1641" w="1690">
                  <a:moveTo>
                    <a:pt x="75" y="1"/>
                  </a:moveTo>
                  <a:cubicBezTo>
                    <a:pt x="27" y="1"/>
                    <a:pt x="1" y="76"/>
                    <a:pt x="53" y="100"/>
                  </a:cubicBezTo>
                  <a:cubicBezTo>
                    <a:pt x="721" y="412"/>
                    <a:pt x="1259" y="946"/>
                    <a:pt x="1575" y="1610"/>
                  </a:cubicBezTo>
                  <a:cubicBezTo>
                    <a:pt x="1585" y="1632"/>
                    <a:pt x="1604" y="1641"/>
                    <a:pt x="1623" y="1641"/>
                  </a:cubicBezTo>
                  <a:cubicBezTo>
                    <a:pt x="1656" y="1641"/>
                    <a:pt x="1690" y="1611"/>
                    <a:pt x="1672" y="1573"/>
                  </a:cubicBezTo>
                  <a:cubicBezTo>
                    <a:pt x="1344" y="882"/>
                    <a:pt x="788" y="329"/>
                    <a:pt x="97" y="6"/>
                  </a:cubicBezTo>
                  <a:cubicBezTo>
                    <a:pt x="89" y="2"/>
                    <a:pt x="82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2"/>
            <p:cNvSpPr/>
            <p:nvPr/>
          </p:nvSpPr>
          <p:spPr>
            <a:xfrm>
              <a:off x="4950075" y="3884450"/>
              <a:ext cx="40575" cy="42850"/>
            </a:xfrm>
            <a:custGeom>
              <a:rect b="b" l="l" r="r" t="t"/>
              <a:pathLst>
                <a:path extrusionOk="0" h="1714" w="1623">
                  <a:moveTo>
                    <a:pt x="74" y="0"/>
                  </a:moveTo>
                  <a:cubicBezTo>
                    <a:pt x="26" y="0"/>
                    <a:pt x="0" y="77"/>
                    <a:pt x="53" y="100"/>
                  </a:cubicBezTo>
                  <a:cubicBezTo>
                    <a:pt x="730" y="412"/>
                    <a:pt x="1255" y="981"/>
                    <a:pt x="1511" y="1680"/>
                  </a:cubicBezTo>
                  <a:cubicBezTo>
                    <a:pt x="1519" y="1703"/>
                    <a:pt x="1537" y="1713"/>
                    <a:pt x="1556" y="1713"/>
                  </a:cubicBezTo>
                  <a:cubicBezTo>
                    <a:pt x="1588" y="1713"/>
                    <a:pt x="1623" y="1683"/>
                    <a:pt x="1608" y="1643"/>
                  </a:cubicBezTo>
                  <a:cubicBezTo>
                    <a:pt x="1342" y="917"/>
                    <a:pt x="798" y="328"/>
                    <a:pt x="96" y="6"/>
                  </a:cubicBezTo>
                  <a:cubicBezTo>
                    <a:pt x="89" y="2"/>
                    <a:pt x="81" y="0"/>
                    <a:pt x="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2"/>
            <p:cNvSpPr/>
            <p:nvPr/>
          </p:nvSpPr>
          <p:spPr>
            <a:xfrm>
              <a:off x="4817575" y="3874975"/>
              <a:ext cx="50475" cy="53575"/>
            </a:xfrm>
            <a:custGeom>
              <a:rect b="b" l="l" r="r" t="t"/>
              <a:pathLst>
                <a:path extrusionOk="0" h="2143" w="2019">
                  <a:moveTo>
                    <a:pt x="1942" y="0"/>
                  </a:moveTo>
                  <a:cubicBezTo>
                    <a:pt x="1929" y="0"/>
                    <a:pt x="1915" y="6"/>
                    <a:pt x="1904" y="18"/>
                  </a:cubicBezTo>
                  <a:lnTo>
                    <a:pt x="35" y="2058"/>
                  </a:lnTo>
                  <a:cubicBezTo>
                    <a:pt x="1" y="2096"/>
                    <a:pt x="38" y="2142"/>
                    <a:pt x="78" y="2142"/>
                  </a:cubicBezTo>
                  <a:cubicBezTo>
                    <a:pt x="91" y="2142"/>
                    <a:pt x="104" y="2137"/>
                    <a:pt x="115" y="2125"/>
                  </a:cubicBezTo>
                  <a:lnTo>
                    <a:pt x="1985" y="84"/>
                  </a:lnTo>
                  <a:cubicBezTo>
                    <a:pt x="2019" y="47"/>
                    <a:pt x="1982" y="0"/>
                    <a:pt x="1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2"/>
            <p:cNvSpPr/>
            <p:nvPr/>
          </p:nvSpPr>
          <p:spPr>
            <a:xfrm>
              <a:off x="5037025" y="3875425"/>
              <a:ext cx="49700" cy="53225"/>
            </a:xfrm>
            <a:custGeom>
              <a:rect b="b" l="l" r="r" t="t"/>
              <a:pathLst>
                <a:path extrusionOk="0" h="2129" w="1988">
                  <a:moveTo>
                    <a:pt x="1912" y="0"/>
                  </a:moveTo>
                  <a:cubicBezTo>
                    <a:pt x="1899" y="0"/>
                    <a:pt x="1885" y="6"/>
                    <a:pt x="1874" y="18"/>
                  </a:cubicBezTo>
                  <a:lnTo>
                    <a:pt x="34" y="2045"/>
                  </a:lnTo>
                  <a:cubicBezTo>
                    <a:pt x="0" y="2083"/>
                    <a:pt x="37" y="2128"/>
                    <a:pt x="76" y="2128"/>
                  </a:cubicBezTo>
                  <a:cubicBezTo>
                    <a:pt x="90" y="2128"/>
                    <a:pt x="103" y="2123"/>
                    <a:pt x="115" y="2111"/>
                  </a:cubicBezTo>
                  <a:lnTo>
                    <a:pt x="1955" y="84"/>
                  </a:lnTo>
                  <a:cubicBezTo>
                    <a:pt x="1988" y="47"/>
                    <a:pt x="1951" y="0"/>
                    <a:pt x="1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2"/>
            <p:cNvSpPr/>
            <p:nvPr/>
          </p:nvSpPr>
          <p:spPr>
            <a:xfrm>
              <a:off x="5315650" y="2871375"/>
              <a:ext cx="237650" cy="289575"/>
            </a:xfrm>
            <a:custGeom>
              <a:rect b="b" l="l" r="r" t="t"/>
              <a:pathLst>
                <a:path extrusionOk="0" h="11583" w="9506">
                  <a:moveTo>
                    <a:pt x="3319" y="0"/>
                  </a:moveTo>
                  <a:cubicBezTo>
                    <a:pt x="1756" y="0"/>
                    <a:pt x="491" y="1297"/>
                    <a:pt x="491" y="2896"/>
                  </a:cubicBezTo>
                  <a:cubicBezTo>
                    <a:pt x="491" y="3534"/>
                    <a:pt x="692" y="3872"/>
                    <a:pt x="1034" y="4048"/>
                  </a:cubicBezTo>
                  <a:cubicBezTo>
                    <a:pt x="0" y="9685"/>
                    <a:pt x="2587" y="11582"/>
                    <a:pt x="5110" y="11582"/>
                  </a:cubicBezTo>
                  <a:cubicBezTo>
                    <a:pt x="7067" y="11582"/>
                    <a:pt x="8985" y="10440"/>
                    <a:pt x="9143" y="9017"/>
                  </a:cubicBezTo>
                  <a:cubicBezTo>
                    <a:pt x="9505" y="5754"/>
                    <a:pt x="6189" y="5825"/>
                    <a:pt x="6218" y="3982"/>
                  </a:cubicBezTo>
                  <a:cubicBezTo>
                    <a:pt x="6246" y="2195"/>
                    <a:pt x="5886" y="1663"/>
                    <a:pt x="5863" y="1632"/>
                  </a:cubicBezTo>
                  <a:cubicBezTo>
                    <a:pt x="5863" y="1631"/>
                    <a:pt x="5863" y="1631"/>
                    <a:pt x="5862" y="1631"/>
                  </a:cubicBezTo>
                  <a:cubicBezTo>
                    <a:pt x="5404" y="666"/>
                    <a:pt x="4438" y="0"/>
                    <a:pt x="331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2"/>
            <p:cNvSpPr/>
            <p:nvPr/>
          </p:nvSpPr>
          <p:spPr>
            <a:xfrm>
              <a:off x="5341775" y="2915250"/>
              <a:ext cx="97000" cy="111400"/>
            </a:xfrm>
            <a:custGeom>
              <a:rect b="b" l="l" r="r" t="t"/>
              <a:pathLst>
                <a:path extrusionOk="0" h="4456" w="3880">
                  <a:moveTo>
                    <a:pt x="0" y="0"/>
                  </a:moveTo>
                  <a:lnTo>
                    <a:pt x="0" y="2516"/>
                  </a:lnTo>
                  <a:cubicBezTo>
                    <a:pt x="0" y="3185"/>
                    <a:pt x="343" y="3776"/>
                    <a:pt x="860" y="4126"/>
                  </a:cubicBezTo>
                  <a:cubicBezTo>
                    <a:pt x="1180" y="4341"/>
                    <a:pt x="1556" y="4456"/>
                    <a:pt x="1940" y="4456"/>
                  </a:cubicBezTo>
                  <a:cubicBezTo>
                    <a:pt x="1985" y="4456"/>
                    <a:pt x="2030" y="4454"/>
                    <a:pt x="2075" y="4451"/>
                  </a:cubicBezTo>
                  <a:cubicBezTo>
                    <a:pt x="2845" y="4398"/>
                    <a:pt x="3476" y="3890"/>
                    <a:pt x="3743" y="3206"/>
                  </a:cubicBezTo>
                  <a:cubicBezTo>
                    <a:pt x="3747" y="3195"/>
                    <a:pt x="3751" y="3185"/>
                    <a:pt x="3755" y="3173"/>
                  </a:cubicBezTo>
                  <a:lnTo>
                    <a:pt x="3755" y="3172"/>
                  </a:lnTo>
                  <a:cubicBezTo>
                    <a:pt x="3759" y="3161"/>
                    <a:pt x="3764" y="3150"/>
                    <a:pt x="3769" y="3139"/>
                  </a:cubicBezTo>
                  <a:cubicBezTo>
                    <a:pt x="3775" y="3121"/>
                    <a:pt x="3781" y="3101"/>
                    <a:pt x="3787" y="3081"/>
                  </a:cubicBezTo>
                  <a:cubicBezTo>
                    <a:pt x="3812" y="3003"/>
                    <a:pt x="3832" y="2924"/>
                    <a:pt x="3846" y="2843"/>
                  </a:cubicBezTo>
                  <a:cubicBezTo>
                    <a:pt x="3852" y="2812"/>
                    <a:pt x="3855" y="2781"/>
                    <a:pt x="3861" y="2750"/>
                  </a:cubicBezTo>
                  <a:cubicBezTo>
                    <a:pt x="3866" y="2719"/>
                    <a:pt x="3869" y="2689"/>
                    <a:pt x="3872" y="2658"/>
                  </a:cubicBezTo>
                  <a:cubicBezTo>
                    <a:pt x="3874" y="2628"/>
                    <a:pt x="3876" y="2599"/>
                    <a:pt x="3878" y="2570"/>
                  </a:cubicBezTo>
                  <a:cubicBezTo>
                    <a:pt x="3878" y="2540"/>
                    <a:pt x="3879" y="2509"/>
                    <a:pt x="3879" y="2480"/>
                  </a:cubicBezTo>
                  <a:lnTo>
                    <a:pt x="3879" y="1225"/>
                  </a:lnTo>
                  <a:cubicBezTo>
                    <a:pt x="3794" y="1274"/>
                    <a:pt x="3724" y="1346"/>
                    <a:pt x="3678" y="1432"/>
                  </a:cubicBezTo>
                  <a:cubicBezTo>
                    <a:pt x="3193" y="1113"/>
                    <a:pt x="2881" y="577"/>
                    <a:pt x="2846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2"/>
            <p:cNvSpPr/>
            <p:nvPr/>
          </p:nvSpPr>
          <p:spPr>
            <a:xfrm>
              <a:off x="5363250" y="2994575"/>
              <a:ext cx="75550" cy="51725"/>
            </a:xfrm>
            <a:custGeom>
              <a:rect b="b" l="l" r="r" t="t"/>
              <a:pathLst>
                <a:path extrusionOk="0" h="2069" w="3022">
                  <a:moveTo>
                    <a:pt x="2895" y="0"/>
                  </a:moveTo>
                  <a:cubicBezTo>
                    <a:pt x="2891" y="12"/>
                    <a:pt x="2887" y="23"/>
                    <a:pt x="2883" y="34"/>
                  </a:cubicBezTo>
                  <a:cubicBezTo>
                    <a:pt x="2616" y="718"/>
                    <a:pt x="1985" y="1226"/>
                    <a:pt x="1215" y="1279"/>
                  </a:cubicBezTo>
                  <a:cubicBezTo>
                    <a:pt x="1171" y="1282"/>
                    <a:pt x="1127" y="1284"/>
                    <a:pt x="1083" y="1284"/>
                  </a:cubicBezTo>
                  <a:cubicBezTo>
                    <a:pt x="698" y="1284"/>
                    <a:pt x="321" y="1169"/>
                    <a:pt x="1" y="952"/>
                  </a:cubicBezTo>
                  <a:lnTo>
                    <a:pt x="1" y="2068"/>
                  </a:lnTo>
                  <a:lnTo>
                    <a:pt x="3021" y="2068"/>
                  </a:lnTo>
                  <a:lnTo>
                    <a:pt x="3021" y="9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2"/>
            <p:cNvSpPr/>
            <p:nvPr/>
          </p:nvSpPr>
          <p:spPr>
            <a:xfrm>
              <a:off x="5435650" y="2943775"/>
              <a:ext cx="29075" cy="51025"/>
            </a:xfrm>
            <a:custGeom>
              <a:rect b="b" l="l" r="r" t="t"/>
              <a:pathLst>
                <a:path extrusionOk="0" h="2041" w="1163">
                  <a:moveTo>
                    <a:pt x="433" y="1"/>
                  </a:moveTo>
                  <a:cubicBezTo>
                    <a:pt x="325" y="1"/>
                    <a:pt x="218" y="29"/>
                    <a:pt x="124" y="84"/>
                  </a:cubicBezTo>
                  <a:lnTo>
                    <a:pt x="124" y="1339"/>
                  </a:lnTo>
                  <a:cubicBezTo>
                    <a:pt x="124" y="1368"/>
                    <a:pt x="123" y="1399"/>
                    <a:pt x="123" y="1429"/>
                  </a:cubicBezTo>
                  <a:cubicBezTo>
                    <a:pt x="121" y="1458"/>
                    <a:pt x="119" y="1487"/>
                    <a:pt x="116" y="1517"/>
                  </a:cubicBezTo>
                  <a:cubicBezTo>
                    <a:pt x="114" y="1548"/>
                    <a:pt x="110" y="1577"/>
                    <a:pt x="106" y="1609"/>
                  </a:cubicBezTo>
                  <a:cubicBezTo>
                    <a:pt x="102" y="1640"/>
                    <a:pt x="97" y="1671"/>
                    <a:pt x="91" y="1702"/>
                  </a:cubicBezTo>
                  <a:cubicBezTo>
                    <a:pt x="77" y="1783"/>
                    <a:pt x="57" y="1862"/>
                    <a:pt x="32" y="1940"/>
                  </a:cubicBezTo>
                  <a:cubicBezTo>
                    <a:pt x="26" y="1960"/>
                    <a:pt x="20" y="1980"/>
                    <a:pt x="14" y="1998"/>
                  </a:cubicBezTo>
                  <a:cubicBezTo>
                    <a:pt x="9" y="2009"/>
                    <a:pt x="4" y="2020"/>
                    <a:pt x="0" y="2031"/>
                  </a:cubicBezTo>
                  <a:lnTo>
                    <a:pt x="126" y="2041"/>
                  </a:lnTo>
                  <a:cubicBezTo>
                    <a:pt x="566" y="1944"/>
                    <a:pt x="945" y="1601"/>
                    <a:pt x="1082" y="1172"/>
                  </a:cubicBezTo>
                  <a:cubicBezTo>
                    <a:pt x="1155" y="942"/>
                    <a:pt x="1162" y="685"/>
                    <a:pt x="1070" y="462"/>
                  </a:cubicBezTo>
                  <a:cubicBezTo>
                    <a:pt x="1015" y="332"/>
                    <a:pt x="928" y="219"/>
                    <a:pt x="817" y="134"/>
                  </a:cubicBezTo>
                  <a:lnTo>
                    <a:pt x="813" y="132"/>
                  </a:lnTo>
                  <a:cubicBezTo>
                    <a:pt x="811" y="130"/>
                    <a:pt x="808" y="128"/>
                    <a:pt x="805" y="127"/>
                  </a:cubicBezTo>
                  <a:cubicBezTo>
                    <a:pt x="771" y="102"/>
                    <a:pt x="735" y="80"/>
                    <a:pt x="697" y="62"/>
                  </a:cubicBezTo>
                  <a:cubicBezTo>
                    <a:pt x="672" y="49"/>
                    <a:pt x="645" y="39"/>
                    <a:pt x="618" y="30"/>
                  </a:cubicBezTo>
                  <a:cubicBezTo>
                    <a:pt x="592" y="22"/>
                    <a:pt x="566" y="15"/>
                    <a:pt x="540" y="10"/>
                  </a:cubicBezTo>
                  <a:cubicBezTo>
                    <a:pt x="504" y="4"/>
                    <a:pt x="468" y="1"/>
                    <a:pt x="433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2"/>
            <p:cNvSpPr/>
            <p:nvPr/>
          </p:nvSpPr>
          <p:spPr>
            <a:xfrm>
              <a:off x="5350075" y="2948800"/>
              <a:ext cx="14175" cy="14175"/>
            </a:xfrm>
            <a:custGeom>
              <a:rect b="b" l="l" r="r" t="t"/>
              <a:pathLst>
                <a:path extrusionOk="0" h="567" w="567">
                  <a:moveTo>
                    <a:pt x="284" y="1"/>
                  </a:moveTo>
                  <a:cubicBezTo>
                    <a:pt x="128" y="1"/>
                    <a:pt x="1" y="128"/>
                    <a:pt x="1" y="284"/>
                  </a:cubicBezTo>
                  <a:cubicBezTo>
                    <a:pt x="1" y="441"/>
                    <a:pt x="128" y="567"/>
                    <a:pt x="284" y="567"/>
                  </a:cubicBezTo>
                  <a:cubicBezTo>
                    <a:pt x="440" y="567"/>
                    <a:pt x="567" y="441"/>
                    <a:pt x="567" y="284"/>
                  </a:cubicBezTo>
                  <a:cubicBezTo>
                    <a:pt x="567" y="128"/>
                    <a:pt x="440" y="1"/>
                    <a:pt x="28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2"/>
            <p:cNvSpPr/>
            <p:nvPr/>
          </p:nvSpPr>
          <p:spPr>
            <a:xfrm>
              <a:off x="5350225" y="2938700"/>
              <a:ext cx="13875" cy="6275"/>
            </a:xfrm>
            <a:custGeom>
              <a:rect b="b" l="l" r="r" t="t"/>
              <a:pathLst>
                <a:path extrusionOk="0" h="251" w="555">
                  <a:moveTo>
                    <a:pt x="16" y="1"/>
                  </a:moveTo>
                  <a:cubicBezTo>
                    <a:pt x="8" y="1"/>
                    <a:pt x="1" y="8"/>
                    <a:pt x="1" y="16"/>
                  </a:cubicBezTo>
                  <a:lnTo>
                    <a:pt x="1" y="235"/>
                  </a:lnTo>
                  <a:cubicBezTo>
                    <a:pt x="1" y="244"/>
                    <a:pt x="8" y="250"/>
                    <a:pt x="16" y="250"/>
                  </a:cubicBezTo>
                  <a:lnTo>
                    <a:pt x="540" y="250"/>
                  </a:lnTo>
                  <a:cubicBezTo>
                    <a:pt x="548" y="250"/>
                    <a:pt x="555" y="244"/>
                    <a:pt x="555" y="235"/>
                  </a:cubicBezTo>
                  <a:lnTo>
                    <a:pt x="555" y="16"/>
                  </a:lnTo>
                  <a:cubicBezTo>
                    <a:pt x="555" y="8"/>
                    <a:pt x="548" y="1"/>
                    <a:pt x="54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2"/>
            <p:cNvSpPr/>
            <p:nvPr/>
          </p:nvSpPr>
          <p:spPr>
            <a:xfrm>
              <a:off x="5389000" y="2948800"/>
              <a:ext cx="14175" cy="14175"/>
            </a:xfrm>
            <a:custGeom>
              <a:rect b="b" l="l" r="r" t="t"/>
              <a:pathLst>
                <a:path extrusionOk="0" h="567" w="567">
                  <a:moveTo>
                    <a:pt x="284" y="1"/>
                  </a:moveTo>
                  <a:cubicBezTo>
                    <a:pt x="126" y="1"/>
                    <a:pt x="0" y="128"/>
                    <a:pt x="0" y="284"/>
                  </a:cubicBezTo>
                  <a:cubicBezTo>
                    <a:pt x="0" y="441"/>
                    <a:pt x="126" y="567"/>
                    <a:pt x="284" y="567"/>
                  </a:cubicBezTo>
                  <a:cubicBezTo>
                    <a:pt x="440" y="567"/>
                    <a:pt x="567" y="441"/>
                    <a:pt x="567" y="284"/>
                  </a:cubicBezTo>
                  <a:cubicBezTo>
                    <a:pt x="567" y="128"/>
                    <a:pt x="440" y="1"/>
                    <a:pt x="28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2"/>
            <p:cNvSpPr/>
            <p:nvPr/>
          </p:nvSpPr>
          <p:spPr>
            <a:xfrm>
              <a:off x="5389150" y="2938700"/>
              <a:ext cx="13875" cy="6275"/>
            </a:xfrm>
            <a:custGeom>
              <a:rect b="b" l="l" r="r" t="t"/>
              <a:pathLst>
                <a:path extrusionOk="0" h="251" w="555">
                  <a:moveTo>
                    <a:pt x="16" y="1"/>
                  </a:moveTo>
                  <a:cubicBezTo>
                    <a:pt x="7" y="1"/>
                    <a:pt x="0" y="8"/>
                    <a:pt x="0" y="16"/>
                  </a:cubicBezTo>
                  <a:lnTo>
                    <a:pt x="0" y="235"/>
                  </a:lnTo>
                  <a:cubicBezTo>
                    <a:pt x="0" y="244"/>
                    <a:pt x="7" y="250"/>
                    <a:pt x="16" y="250"/>
                  </a:cubicBezTo>
                  <a:lnTo>
                    <a:pt x="539" y="250"/>
                  </a:lnTo>
                  <a:cubicBezTo>
                    <a:pt x="548" y="250"/>
                    <a:pt x="555" y="244"/>
                    <a:pt x="555" y="235"/>
                  </a:cubicBezTo>
                  <a:lnTo>
                    <a:pt x="555" y="16"/>
                  </a:lnTo>
                  <a:cubicBezTo>
                    <a:pt x="555" y="8"/>
                    <a:pt x="548" y="1"/>
                    <a:pt x="53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2"/>
            <p:cNvSpPr/>
            <p:nvPr/>
          </p:nvSpPr>
          <p:spPr>
            <a:xfrm>
              <a:off x="5405550" y="2964425"/>
              <a:ext cx="24575" cy="24600"/>
            </a:xfrm>
            <a:custGeom>
              <a:rect b="b" l="l" r="r" t="t"/>
              <a:pathLst>
                <a:path extrusionOk="0" h="984" w="983">
                  <a:moveTo>
                    <a:pt x="492" y="0"/>
                  </a:moveTo>
                  <a:cubicBezTo>
                    <a:pt x="220" y="0"/>
                    <a:pt x="0" y="221"/>
                    <a:pt x="0" y="492"/>
                  </a:cubicBezTo>
                  <a:cubicBezTo>
                    <a:pt x="0" y="763"/>
                    <a:pt x="220" y="984"/>
                    <a:pt x="492" y="984"/>
                  </a:cubicBezTo>
                  <a:cubicBezTo>
                    <a:pt x="763" y="984"/>
                    <a:pt x="983" y="763"/>
                    <a:pt x="983" y="492"/>
                  </a:cubicBezTo>
                  <a:cubicBezTo>
                    <a:pt x="983" y="221"/>
                    <a:pt x="763" y="0"/>
                    <a:pt x="49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2"/>
            <p:cNvSpPr/>
            <p:nvPr/>
          </p:nvSpPr>
          <p:spPr>
            <a:xfrm>
              <a:off x="5363250" y="3012400"/>
              <a:ext cx="61075" cy="27675"/>
            </a:xfrm>
            <a:custGeom>
              <a:rect b="b" l="l" r="r" t="t"/>
              <a:pathLst>
                <a:path extrusionOk="0" h="1107" w="2443">
                  <a:moveTo>
                    <a:pt x="2442" y="1"/>
                  </a:moveTo>
                  <a:lnTo>
                    <a:pt x="2442" y="1"/>
                  </a:lnTo>
                  <a:cubicBezTo>
                    <a:pt x="2442" y="1"/>
                    <a:pt x="1929" y="568"/>
                    <a:pt x="1181" y="568"/>
                  </a:cubicBezTo>
                  <a:cubicBezTo>
                    <a:pt x="1178" y="568"/>
                    <a:pt x="1175" y="568"/>
                    <a:pt x="1171" y="568"/>
                  </a:cubicBezTo>
                  <a:cubicBezTo>
                    <a:pt x="417" y="563"/>
                    <a:pt x="1" y="240"/>
                    <a:pt x="1" y="240"/>
                  </a:cubicBezTo>
                  <a:lnTo>
                    <a:pt x="1" y="1047"/>
                  </a:lnTo>
                  <a:cubicBezTo>
                    <a:pt x="1" y="1047"/>
                    <a:pt x="194" y="1107"/>
                    <a:pt x="490" y="1107"/>
                  </a:cubicBezTo>
                  <a:cubicBezTo>
                    <a:pt x="993" y="1107"/>
                    <a:pt x="1791" y="934"/>
                    <a:pt x="244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2"/>
            <p:cNvSpPr/>
            <p:nvPr/>
          </p:nvSpPr>
          <p:spPr>
            <a:xfrm>
              <a:off x="5362800" y="2952750"/>
              <a:ext cx="13625" cy="30000"/>
            </a:xfrm>
            <a:custGeom>
              <a:rect b="b" l="l" r="r" t="t"/>
              <a:pathLst>
                <a:path extrusionOk="0" h="1200" w="545">
                  <a:moveTo>
                    <a:pt x="348" y="1"/>
                  </a:moveTo>
                  <a:lnTo>
                    <a:pt x="0" y="1200"/>
                  </a:lnTo>
                  <a:lnTo>
                    <a:pt x="545" y="1200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2"/>
            <p:cNvSpPr/>
            <p:nvPr/>
          </p:nvSpPr>
          <p:spPr>
            <a:xfrm>
              <a:off x="5442050" y="2952075"/>
              <a:ext cx="15650" cy="32825"/>
            </a:xfrm>
            <a:custGeom>
              <a:rect b="b" l="l" r="r" t="t"/>
              <a:pathLst>
                <a:path extrusionOk="0" h="1313" w="626">
                  <a:moveTo>
                    <a:pt x="336" y="0"/>
                  </a:moveTo>
                  <a:cubicBezTo>
                    <a:pt x="300" y="0"/>
                    <a:pt x="262" y="8"/>
                    <a:pt x="224" y="27"/>
                  </a:cubicBezTo>
                  <a:cubicBezTo>
                    <a:pt x="7" y="131"/>
                    <a:pt x="0" y="388"/>
                    <a:pt x="10" y="595"/>
                  </a:cubicBezTo>
                  <a:cubicBezTo>
                    <a:pt x="12" y="614"/>
                    <a:pt x="27" y="628"/>
                    <a:pt x="45" y="631"/>
                  </a:cubicBezTo>
                  <a:cubicBezTo>
                    <a:pt x="189" y="650"/>
                    <a:pt x="313" y="771"/>
                    <a:pt x="319" y="920"/>
                  </a:cubicBezTo>
                  <a:cubicBezTo>
                    <a:pt x="326" y="1068"/>
                    <a:pt x="208" y="1204"/>
                    <a:pt x="65" y="1229"/>
                  </a:cubicBezTo>
                  <a:cubicBezTo>
                    <a:pt x="15" y="1237"/>
                    <a:pt x="20" y="1312"/>
                    <a:pt x="66" y="1312"/>
                  </a:cubicBezTo>
                  <a:cubicBezTo>
                    <a:pt x="69" y="1312"/>
                    <a:pt x="71" y="1312"/>
                    <a:pt x="74" y="1312"/>
                  </a:cubicBezTo>
                  <a:cubicBezTo>
                    <a:pt x="258" y="1279"/>
                    <a:pt x="403" y="1114"/>
                    <a:pt x="402" y="926"/>
                  </a:cubicBezTo>
                  <a:cubicBezTo>
                    <a:pt x="400" y="749"/>
                    <a:pt x="261" y="594"/>
                    <a:pt x="92" y="557"/>
                  </a:cubicBezTo>
                  <a:cubicBezTo>
                    <a:pt x="85" y="403"/>
                    <a:pt x="87" y="220"/>
                    <a:pt x="226" y="123"/>
                  </a:cubicBezTo>
                  <a:cubicBezTo>
                    <a:pt x="263" y="96"/>
                    <a:pt x="300" y="85"/>
                    <a:pt x="335" y="85"/>
                  </a:cubicBezTo>
                  <a:cubicBezTo>
                    <a:pt x="437" y="85"/>
                    <a:pt x="522" y="181"/>
                    <a:pt x="538" y="294"/>
                  </a:cubicBezTo>
                  <a:cubicBezTo>
                    <a:pt x="542" y="318"/>
                    <a:pt x="561" y="329"/>
                    <a:pt x="580" y="329"/>
                  </a:cubicBezTo>
                  <a:cubicBezTo>
                    <a:pt x="603" y="329"/>
                    <a:pt x="625" y="313"/>
                    <a:pt x="621" y="285"/>
                  </a:cubicBezTo>
                  <a:cubicBezTo>
                    <a:pt x="598" y="135"/>
                    <a:pt x="481" y="0"/>
                    <a:pt x="33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2"/>
            <p:cNvSpPr/>
            <p:nvPr/>
          </p:nvSpPr>
          <p:spPr>
            <a:xfrm>
              <a:off x="5360750" y="2950675"/>
              <a:ext cx="19375" cy="33700"/>
            </a:xfrm>
            <a:custGeom>
              <a:rect b="b" l="l" r="r" t="t"/>
              <a:pathLst>
                <a:path extrusionOk="0" h="1348" w="775">
                  <a:moveTo>
                    <a:pt x="427" y="0"/>
                  </a:moveTo>
                  <a:cubicBezTo>
                    <a:pt x="408" y="0"/>
                    <a:pt x="389" y="10"/>
                    <a:pt x="383" y="32"/>
                  </a:cubicBezTo>
                  <a:lnTo>
                    <a:pt x="10" y="1285"/>
                  </a:lnTo>
                  <a:cubicBezTo>
                    <a:pt x="1" y="1313"/>
                    <a:pt x="32" y="1332"/>
                    <a:pt x="55" y="1332"/>
                  </a:cubicBezTo>
                  <a:lnTo>
                    <a:pt x="721" y="1347"/>
                  </a:lnTo>
                  <a:cubicBezTo>
                    <a:pt x="722" y="1347"/>
                    <a:pt x="722" y="1347"/>
                    <a:pt x="722" y="1347"/>
                  </a:cubicBezTo>
                  <a:cubicBezTo>
                    <a:pt x="775" y="1347"/>
                    <a:pt x="764" y="1266"/>
                    <a:pt x="712" y="1265"/>
                  </a:cubicBezTo>
                  <a:lnTo>
                    <a:pt x="106" y="1251"/>
                  </a:lnTo>
                  <a:lnTo>
                    <a:pt x="464" y="45"/>
                  </a:lnTo>
                  <a:cubicBezTo>
                    <a:pt x="473" y="16"/>
                    <a:pt x="451" y="0"/>
                    <a:pt x="42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2"/>
            <p:cNvSpPr/>
            <p:nvPr/>
          </p:nvSpPr>
          <p:spPr>
            <a:xfrm>
              <a:off x="5380100" y="2988200"/>
              <a:ext cx="18050" cy="17000"/>
            </a:xfrm>
            <a:custGeom>
              <a:rect b="b" l="l" r="r" t="t"/>
              <a:pathLst>
                <a:path extrusionOk="0" h="680" w="722">
                  <a:moveTo>
                    <a:pt x="339" y="1"/>
                  </a:moveTo>
                  <a:cubicBezTo>
                    <a:pt x="302" y="1"/>
                    <a:pt x="265" y="8"/>
                    <a:pt x="229" y="23"/>
                  </a:cubicBezTo>
                  <a:cubicBezTo>
                    <a:pt x="70" y="88"/>
                    <a:pt x="1" y="284"/>
                    <a:pt x="74" y="459"/>
                  </a:cubicBezTo>
                  <a:cubicBezTo>
                    <a:pt x="131" y="595"/>
                    <a:pt x="257" y="679"/>
                    <a:pt x="385" y="679"/>
                  </a:cubicBezTo>
                  <a:cubicBezTo>
                    <a:pt x="421" y="679"/>
                    <a:pt x="458" y="672"/>
                    <a:pt x="493" y="657"/>
                  </a:cubicBezTo>
                  <a:cubicBezTo>
                    <a:pt x="653" y="591"/>
                    <a:pt x="721" y="396"/>
                    <a:pt x="649" y="220"/>
                  </a:cubicBezTo>
                  <a:cubicBezTo>
                    <a:pt x="592" y="84"/>
                    <a:pt x="467" y="1"/>
                    <a:pt x="33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2"/>
            <p:cNvSpPr/>
            <p:nvPr/>
          </p:nvSpPr>
          <p:spPr>
            <a:xfrm>
              <a:off x="5341775" y="2906650"/>
              <a:ext cx="91950" cy="44425"/>
            </a:xfrm>
            <a:custGeom>
              <a:rect b="b" l="l" r="r" t="t"/>
              <a:pathLst>
                <a:path extrusionOk="0" h="1777" w="3678">
                  <a:moveTo>
                    <a:pt x="0" y="1"/>
                  </a:moveTo>
                  <a:lnTo>
                    <a:pt x="0" y="1060"/>
                  </a:lnTo>
                  <a:lnTo>
                    <a:pt x="2551" y="1060"/>
                  </a:lnTo>
                  <a:lnTo>
                    <a:pt x="2846" y="344"/>
                  </a:lnTo>
                  <a:cubicBezTo>
                    <a:pt x="2901" y="1483"/>
                    <a:pt x="3678" y="1776"/>
                    <a:pt x="3678" y="1776"/>
                  </a:cubicBezTo>
                  <a:lnTo>
                    <a:pt x="3678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2"/>
            <p:cNvSpPr/>
            <p:nvPr/>
          </p:nvSpPr>
          <p:spPr>
            <a:xfrm>
              <a:off x="5387025" y="3260400"/>
              <a:ext cx="236400" cy="578275"/>
            </a:xfrm>
            <a:custGeom>
              <a:rect b="b" l="l" r="r" t="t"/>
              <a:pathLst>
                <a:path extrusionOk="0" h="23131" w="9456">
                  <a:moveTo>
                    <a:pt x="5415" y="1"/>
                  </a:moveTo>
                  <a:lnTo>
                    <a:pt x="5621" y="324"/>
                  </a:lnTo>
                  <a:cubicBezTo>
                    <a:pt x="5621" y="324"/>
                    <a:pt x="5371" y="524"/>
                    <a:pt x="5287" y="562"/>
                  </a:cubicBezTo>
                  <a:cubicBezTo>
                    <a:pt x="4941" y="722"/>
                    <a:pt x="3920" y="1153"/>
                    <a:pt x="2499" y="1374"/>
                  </a:cubicBezTo>
                  <a:cubicBezTo>
                    <a:pt x="2467" y="1379"/>
                    <a:pt x="2435" y="1383"/>
                    <a:pt x="2403" y="1389"/>
                  </a:cubicBezTo>
                  <a:cubicBezTo>
                    <a:pt x="2255" y="1410"/>
                    <a:pt x="2103" y="1430"/>
                    <a:pt x="1946" y="1447"/>
                  </a:cubicBezTo>
                  <a:cubicBezTo>
                    <a:pt x="1795" y="1463"/>
                    <a:pt x="1639" y="1476"/>
                    <a:pt x="1480" y="1487"/>
                  </a:cubicBezTo>
                  <a:cubicBezTo>
                    <a:pt x="1245" y="1502"/>
                    <a:pt x="1002" y="1511"/>
                    <a:pt x="752" y="1511"/>
                  </a:cubicBezTo>
                  <a:cubicBezTo>
                    <a:pt x="637" y="1511"/>
                    <a:pt x="521" y="1509"/>
                    <a:pt x="404" y="1505"/>
                  </a:cubicBezTo>
                  <a:cubicBezTo>
                    <a:pt x="289" y="1509"/>
                    <a:pt x="178" y="1511"/>
                    <a:pt x="68" y="1511"/>
                  </a:cubicBezTo>
                  <a:cubicBezTo>
                    <a:pt x="46" y="1511"/>
                    <a:pt x="23" y="1510"/>
                    <a:pt x="1" y="1510"/>
                  </a:cubicBezTo>
                  <a:lnTo>
                    <a:pt x="1" y="1510"/>
                  </a:lnTo>
                  <a:lnTo>
                    <a:pt x="1476" y="10017"/>
                  </a:lnTo>
                  <a:lnTo>
                    <a:pt x="4004" y="23131"/>
                  </a:lnTo>
                  <a:lnTo>
                    <a:pt x="9455" y="23131"/>
                  </a:lnTo>
                  <a:cubicBezTo>
                    <a:pt x="9455" y="23131"/>
                    <a:pt x="7533" y="6095"/>
                    <a:pt x="6795" y="3098"/>
                  </a:cubicBezTo>
                  <a:cubicBezTo>
                    <a:pt x="6481" y="1824"/>
                    <a:pt x="5937" y="780"/>
                    <a:pt x="541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2"/>
            <p:cNvSpPr/>
            <p:nvPr/>
          </p:nvSpPr>
          <p:spPr>
            <a:xfrm>
              <a:off x="5267700" y="3276950"/>
              <a:ext cx="168000" cy="561725"/>
            </a:xfrm>
            <a:custGeom>
              <a:rect b="b" l="l" r="r" t="t"/>
              <a:pathLst>
                <a:path extrusionOk="0" h="22469" w="6720">
                  <a:moveTo>
                    <a:pt x="1320" y="1"/>
                  </a:moveTo>
                  <a:lnTo>
                    <a:pt x="1" y="22469"/>
                  </a:lnTo>
                  <a:lnTo>
                    <a:pt x="5452" y="22469"/>
                  </a:lnTo>
                  <a:lnTo>
                    <a:pt x="6249" y="9355"/>
                  </a:lnTo>
                  <a:lnTo>
                    <a:pt x="6719" y="785"/>
                  </a:lnTo>
                  <a:lnTo>
                    <a:pt x="6719" y="785"/>
                  </a:lnTo>
                  <a:cubicBezTo>
                    <a:pt x="6568" y="801"/>
                    <a:pt x="6412" y="814"/>
                    <a:pt x="6253" y="825"/>
                  </a:cubicBezTo>
                  <a:cubicBezTo>
                    <a:pt x="6018" y="840"/>
                    <a:pt x="5775" y="849"/>
                    <a:pt x="5525" y="849"/>
                  </a:cubicBezTo>
                  <a:cubicBezTo>
                    <a:pt x="5410" y="849"/>
                    <a:pt x="5294" y="847"/>
                    <a:pt x="5177" y="843"/>
                  </a:cubicBezTo>
                  <a:cubicBezTo>
                    <a:pt x="5057" y="847"/>
                    <a:pt x="4940" y="849"/>
                    <a:pt x="4826" y="849"/>
                  </a:cubicBezTo>
                  <a:cubicBezTo>
                    <a:pt x="4808" y="849"/>
                    <a:pt x="4791" y="849"/>
                    <a:pt x="4774" y="849"/>
                  </a:cubicBezTo>
                  <a:cubicBezTo>
                    <a:pt x="4745" y="849"/>
                    <a:pt x="4715" y="849"/>
                    <a:pt x="4687" y="847"/>
                  </a:cubicBezTo>
                  <a:cubicBezTo>
                    <a:pt x="4404" y="843"/>
                    <a:pt x="4139" y="828"/>
                    <a:pt x="3892" y="803"/>
                  </a:cubicBezTo>
                  <a:lnTo>
                    <a:pt x="3891" y="803"/>
                  </a:lnTo>
                  <a:cubicBezTo>
                    <a:pt x="3669" y="782"/>
                    <a:pt x="3463" y="752"/>
                    <a:pt x="3270" y="717"/>
                  </a:cubicBezTo>
                  <a:cubicBezTo>
                    <a:pt x="3035" y="675"/>
                    <a:pt x="2819" y="625"/>
                    <a:pt x="2626" y="569"/>
                  </a:cubicBezTo>
                  <a:cubicBezTo>
                    <a:pt x="2408" y="509"/>
                    <a:pt x="2194" y="435"/>
                    <a:pt x="1987" y="348"/>
                  </a:cubicBezTo>
                  <a:cubicBezTo>
                    <a:pt x="1754" y="254"/>
                    <a:pt x="1530" y="137"/>
                    <a:pt x="132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2"/>
            <p:cNvSpPr/>
            <p:nvPr/>
          </p:nvSpPr>
          <p:spPr>
            <a:xfrm>
              <a:off x="5328875" y="3325525"/>
              <a:ext cx="100600" cy="217200"/>
            </a:xfrm>
            <a:custGeom>
              <a:rect b="b" l="l" r="r" t="t"/>
              <a:pathLst>
                <a:path extrusionOk="0" fill="none" h="8688" w="4024">
                  <a:moveTo>
                    <a:pt x="4024" y="8687"/>
                  </a:moveTo>
                  <a:lnTo>
                    <a:pt x="2722" y="1724"/>
                  </a:lnTo>
                  <a:lnTo>
                    <a:pt x="0" y="1"/>
                  </a:lnTo>
                </a:path>
              </a:pathLst>
            </a:custGeom>
            <a:noFill/>
            <a:ln cap="rnd" cmpd="sng" w="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2"/>
            <p:cNvSpPr/>
            <p:nvPr/>
          </p:nvSpPr>
          <p:spPr>
            <a:xfrm>
              <a:off x="5230550" y="3838650"/>
              <a:ext cx="156500" cy="90600"/>
            </a:xfrm>
            <a:custGeom>
              <a:rect b="b" l="l" r="r" t="t"/>
              <a:pathLst>
                <a:path extrusionOk="0" h="3624" w="6260">
                  <a:moveTo>
                    <a:pt x="2921" y="1"/>
                  </a:moveTo>
                  <a:lnTo>
                    <a:pt x="2921" y="863"/>
                  </a:lnTo>
                  <a:lnTo>
                    <a:pt x="1999" y="2133"/>
                  </a:lnTo>
                  <a:cubicBezTo>
                    <a:pt x="1999" y="2133"/>
                    <a:pt x="59" y="2208"/>
                    <a:pt x="0" y="3623"/>
                  </a:cubicBezTo>
                  <a:lnTo>
                    <a:pt x="4821" y="3623"/>
                  </a:lnTo>
                  <a:lnTo>
                    <a:pt x="5545" y="2349"/>
                  </a:lnTo>
                  <a:lnTo>
                    <a:pt x="5545" y="3623"/>
                  </a:lnTo>
                  <a:lnTo>
                    <a:pt x="6260" y="3623"/>
                  </a:lnTo>
                  <a:lnTo>
                    <a:pt x="6260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2"/>
            <p:cNvSpPr/>
            <p:nvPr/>
          </p:nvSpPr>
          <p:spPr>
            <a:xfrm>
              <a:off x="5303550" y="3838650"/>
              <a:ext cx="83500" cy="24650"/>
            </a:xfrm>
            <a:custGeom>
              <a:rect b="b" l="l" r="r" t="t"/>
              <a:pathLst>
                <a:path extrusionOk="0" h="986" w="3340">
                  <a:moveTo>
                    <a:pt x="1" y="1"/>
                  </a:moveTo>
                  <a:lnTo>
                    <a:pt x="1" y="863"/>
                  </a:lnTo>
                  <a:cubicBezTo>
                    <a:pt x="1" y="863"/>
                    <a:pt x="326" y="986"/>
                    <a:pt x="843" y="986"/>
                  </a:cubicBezTo>
                  <a:cubicBezTo>
                    <a:pt x="1472" y="986"/>
                    <a:pt x="2384" y="805"/>
                    <a:pt x="3340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2"/>
            <p:cNvSpPr/>
            <p:nvPr/>
          </p:nvSpPr>
          <p:spPr>
            <a:xfrm>
              <a:off x="5285050" y="3892550"/>
              <a:ext cx="40750" cy="28100"/>
            </a:xfrm>
            <a:custGeom>
              <a:rect b="b" l="l" r="r" t="t"/>
              <a:pathLst>
                <a:path extrusionOk="0" h="1124" w="1630">
                  <a:moveTo>
                    <a:pt x="54" y="1"/>
                  </a:moveTo>
                  <a:cubicBezTo>
                    <a:pt x="28" y="1"/>
                    <a:pt x="6" y="21"/>
                    <a:pt x="3" y="47"/>
                  </a:cubicBezTo>
                  <a:cubicBezTo>
                    <a:pt x="1" y="77"/>
                    <a:pt x="21" y="102"/>
                    <a:pt x="50" y="105"/>
                  </a:cubicBezTo>
                  <a:cubicBezTo>
                    <a:pt x="60" y="105"/>
                    <a:pt x="1056" y="207"/>
                    <a:pt x="1523" y="1096"/>
                  </a:cubicBezTo>
                  <a:cubicBezTo>
                    <a:pt x="1533" y="1113"/>
                    <a:pt x="1551" y="1123"/>
                    <a:pt x="1570" y="1123"/>
                  </a:cubicBezTo>
                  <a:cubicBezTo>
                    <a:pt x="1579" y="1123"/>
                    <a:pt x="1587" y="1121"/>
                    <a:pt x="1594" y="1117"/>
                  </a:cubicBezTo>
                  <a:cubicBezTo>
                    <a:pt x="1620" y="1104"/>
                    <a:pt x="1629" y="1073"/>
                    <a:pt x="1616" y="1048"/>
                  </a:cubicBezTo>
                  <a:cubicBezTo>
                    <a:pt x="1121" y="107"/>
                    <a:pt x="70" y="2"/>
                    <a:pt x="59" y="1"/>
                  </a:cubicBezTo>
                  <a:cubicBezTo>
                    <a:pt x="58" y="1"/>
                    <a:pt x="56" y="1"/>
                    <a:pt x="5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2"/>
            <p:cNvSpPr/>
            <p:nvPr/>
          </p:nvSpPr>
          <p:spPr>
            <a:xfrm>
              <a:off x="5500225" y="3858475"/>
              <a:ext cx="96500" cy="70775"/>
            </a:xfrm>
            <a:custGeom>
              <a:rect b="b" l="l" r="r" t="t"/>
              <a:pathLst>
                <a:path extrusionOk="0" h="2831" w="3860">
                  <a:moveTo>
                    <a:pt x="3772" y="1"/>
                  </a:moveTo>
                  <a:lnTo>
                    <a:pt x="665" y="77"/>
                  </a:lnTo>
                  <a:lnTo>
                    <a:pt x="454" y="1846"/>
                  </a:lnTo>
                  <a:cubicBezTo>
                    <a:pt x="454" y="1846"/>
                    <a:pt x="1" y="2107"/>
                    <a:pt x="81" y="2830"/>
                  </a:cubicBezTo>
                  <a:lnTo>
                    <a:pt x="3859" y="2830"/>
                  </a:lnTo>
                  <a:lnTo>
                    <a:pt x="3772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2"/>
            <p:cNvSpPr/>
            <p:nvPr/>
          </p:nvSpPr>
          <p:spPr>
            <a:xfrm>
              <a:off x="5511575" y="3838650"/>
              <a:ext cx="82975" cy="29475"/>
            </a:xfrm>
            <a:custGeom>
              <a:rect b="b" l="l" r="r" t="t"/>
              <a:pathLst>
                <a:path extrusionOk="0" h="1179" w="3319">
                  <a:moveTo>
                    <a:pt x="0" y="1"/>
                  </a:moveTo>
                  <a:lnTo>
                    <a:pt x="211" y="870"/>
                  </a:lnTo>
                  <a:cubicBezTo>
                    <a:pt x="211" y="870"/>
                    <a:pt x="902" y="1178"/>
                    <a:pt x="1779" y="1178"/>
                  </a:cubicBezTo>
                  <a:cubicBezTo>
                    <a:pt x="2264" y="1178"/>
                    <a:pt x="2805" y="1085"/>
                    <a:pt x="3318" y="794"/>
                  </a:cubicBezTo>
                  <a:lnTo>
                    <a:pt x="3166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2"/>
            <p:cNvSpPr/>
            <p:nvPr/>
          </p:nvSpPr>
          <p:spPr>
            <a:xfrm>
              <a:off x="5515450" y="3896725"/>
              <a:ext cx="65475" cy="8250"/>
            </a:xfrm>
            <a:custGeom>
              <a:rect b="b" l="l" r="r" t="t"/>
              <a:pathLst>
                <a:path extrusionOk="0" h="330" w="2619">
                  <a:moveTo>
                    <a:pt x="1194" y="0"/>
                  </a:moveTo>
                  <a:cubicBezTo>
                    <a:pt x="469" y="0"/>
                    <a:pt x="74" y="218"/>
                    <a:pt x="49" y="232"/>
                  </a:cubicBezTo>
                  <a:cubicBezTo>
                    <a:pt x="0" y="262"/>
                    <a:pt x="29" y="329"/>
                    <a:pt x="75" y="329"/>
                  </a:cubicBezTo>
                  <a:cubicBezTo>
                    <a:pt x="83" y="329"/>
                    <a:pt x="92" y="327"/>
                    <a:pt x="100" y="323"/>
                  </a:cubicBezTo>
                  <a:cubicBezTo>
                    <a:pt x="106" y="319"/>
                    <a:pt x="494" y="108"/>
                    <a:pt x="1204" y="108"/>
                  </a:cubicBezTo>
                  <a:cubicBezTo>
                    <a:pt x="1565" y="108"/>
                    <a:pt x="2010" y="162"/>
                    <a:pt x="2530" y="327"/>
                  </a:cubicBezTo>
                  <a:cubicBezTo>
                    <a:pt x="2535" y="329"/>
                    <a:pt x="2541" y="330"/>
                    <a:pt x="2546" y="330"/>
                  </a:cubicBezTo>
                  <a:cubicBezTo>
                    <a:pt x="2605" y="330"/>
                    <a:pt x="2618" y="245"/>
                    <a:pt x="2561" y="228"/>
                  </a:cubicBezTo>
                  <a:cubicBezTo>
                    <a:pt x="2022" y="57"/>
                    <a:pt x="1565" y="0"/>
                    <a:pt x="11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2"/>
            <p:cNvSpPr/>
            <p:nvPr/>
          </p:nvSpPr>
          <p:spPr>
            <a:xfrm>
              <a:off x="5214475" y="3045700"/>
              <a:ext cx="176900" cy="233775"/>
            </a:xfrm>
            <a:custGeom>
              <a:rect b="b" l="l" r="r" t="t"/>
              <a:pathLst>
                <a:path extrusionOk="0" h="9351" w="7076">
                  <a:moveTo>
                    <a:pt x="5181" y="0"/>
                  </a:moveTo>
                  <a:cubicBezTo>
                    <a:pt x="4395" y="0"/>
                    <a:pt x="3685" y="543"/>
                    <a:pt x="3505" y="1342"/>
                  </a:cubicBezTo>
                  <a:lnTo>
                    <a:pt x="2443" y="5914"/>
                  </a:lnTo>
                  <a:lnTo>
                    <a:pt x="1720" y="5914"/>
                  </a:lnTo>
                  <a:cubicBezTo>
                    <a:pt x="770" y="5914"/>
                    <a:pt x="1" y="6683"/>
                    <a:pt x="1" y="7633"/>
                  </a:cubicBezTo>
                  <a:cubicBezTo>
                    <a:pt x="1" y="8581"/>
                    <a:pt x="770" y="9351"/>
                    <a:pt x="1720" y="9351"/>
                  </a:cubicBezTo>
                  <a:lnTo>
                    <a:pt x="3807" y="9351"/>
                  </a:lnTo>
                  <a:cubicBezTo>
                    <a:pt x="4606" y="9351"/>
                    <a:pt x="5301" y="8799"/>
                    <a:pt x="5481" y="8022"/>
                  </a:cubicBezTo>
                  <a:lnTo>
                    <a:pt x="6852" y="2120"/>
                  </a:lnTo>
                  <a:cubicBezTo>
                    <a:pt x="7075" y="1193"/>
                    <a:pt x="6500" y="262"/>
                    <a:pt x="5571" y="45"/>
                  </a:cubicBezTo>
                  <a:cubicBezTo>
                    <a:pt x="5440" y="15"/>
                    <a:pt x="5309" y="0"/>
                    <a:pt x="5181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2"/>
            <p:cNvSpPr/>
            <p:nvPr/>
          </p:nvSpPr>
          <p:spPr>
            <a:xfrm>
              <a:off x="5435725" y="3046575"/>
              <a:ext cx="226850" cy="233175"/>
            </a:xfrm>
            <a:custGeom>
              <a:rect b="b" l="l" r="r" t="t"/>
              <a:pathLst>
                <a:path extrusionOk="0" h="9327" w="9074">
                  <a:moveTo>
                    <a:pt x="1955" y="0"/>
                  </a:moveTo>
                  <a:cubicBezTo>
                    <a:pt x="1709" y="0"/>
                    <a:pt x="1460" y="54"/>
                    <a:pt x="1223" y="165"/>
                  </a:cubicBezTo>
                  <a:cubicBezTo>
                    <a:pt x="369" y="568"/>
                    <a:pt x="0" y="1585"/>
                    <a:pt x="396" y="2442"/>
                  </a:cubicBezTo>
                  <a:lnTo>
                    <a:pt x="3183" y="8342"/>
                  </a:lnTo>
                  <a:cubicBezTo>
                    <a:pt x="3467" y="8944"/>
                    <a:pt x="4072" y="9327"/>
                    <a:pt x="4737" y="9327"/>
                  </a:cubicBezTo>
                  <a:lnTo>
                    <a:pt x="7369" y="9327"/>
                  </a:lnTo>
                  <a:cubicBezTo>
                    <a:pt x="8312" y="9319"/>
                    <a:pt x="9073" y="8552"/>
                    <a:pt x="9073" y="7609"/>
                  </a:cubicBezTo>
                  <a:cubicBezTo>
                    <a:pt x="9073" y="6665"/>
                    <a:pt x="8312" y="5898"/>
                    <a:pt x="7368" y="5890"/>
                  </a:cubicBezTo>
                  <a:lnTo>
                    <a:pt x="5826" y="5890"/>
                  </a:lnTo>
                  <a:lnTo>
                    <a:pt x="3504" y="974"/>
                  </a:lnTo>
                  <a:cubicBezTo>
                    <a:pt x="3208" y="359"/>
                    <a:pt x="2595" y="0"/>
                    <a:pt x="1955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2"/>
            <p:cNvSpPr/>
            <p:nvPr/>
          </p:nvSpPr>
          <p:spPr>
            <a:xfrm>
              <a:off x="5300675" y="3046250"/>
              <a:ext cx="226875" cy="251925"/>
            </a:xfrm>
            <a:custGeom>
              <a:rect b="b" l="l" r="r" t="t"/>
              <a:pathLst>
                <a:path extrusionOk="0" h="10077" w="9075">
                  <a:moveTo>
                    <a:pt x="1861" y="0"/>
                  </a:moveTo>
                  <a:cubicBezTo>
                    <a:pt x="1788" y="0"/>
                    <a:pt x="1716" y="4"/>
                    <a:pt x="1644" y="12"/>
                  </a:cubicBezTo>
                  <a:lnTo>
                    <a:pt x="1644" y="13"/>
                  </a:lnTo>
                  <a:cubicBezTo>
                    <a:pt x="1644" y="13"/>
                    <a:pt x="168" y="2578"/>
                    <a:pt x="168" y="3980"/>
                  </a:cubicBezTo>
                  <a:cubicBezTo>
                    <a:pt x="168" y="4055"/>
                    <a:pt x="173" y="4129"/>
                    <a:pt x="182" y="4204"/>
                  </a:cubicBezTo>
                  <a:cubicBezTo>
                    <a:pt x="365" y="5536"/>
                    <a:pt x="741" y="5883"/>
                    <a:pt x="741" y="5883"/>
                  </a:cubicBezTo>
                  <a:lnTo>
                    <a:pt x="149" y="8558"/>
                  </a:lnTo>
                  <a:lnTo>
                    <a:pt x="1" y="9229"/>
                  </a:lnTo>
                  <a:cubicBezTo>
                    <a:pt x="211" y="9365"/>
                    <a:pt x="434" y="9482"/>
                    <a:pt x="667" y="9576"/>
                  </a:cubicBezTo>
                  <a:cubicBezTo>
                    <a:pt x="875" y="9663"/>
                    <a:pt x="1089" y="9737"/>
                    <a:pt x="1307" y="9797"/>
                  </a:cubicBezTo>
                  <a:cubicBezTo>
                    <a:pt x="1500" y="9853"/>
                    <a:pt x="1716" y="9903"/>
                    <a:pt x="1951" y="9945"/>
                  </a:cubicBezTo>
                  <a:cubicBezTo>
                    <a:pt x="2144" y="9980"/>
                    <a:pt x="2350" y="10010"/>
                    <a:pt x="2572" y="10031"/>
                  </a:cubicBezTo>
                  <a:lnTo>
                    <a:pt x="2573" y="10031"/>
                  </a:lnTo>
                  <a:cubicBezTo>
                    <a:pt x="2820" y="10056"/>
                    <a:pt x="3084" y="10071"/>
                    <a:pt x="3367" y="10075"/>
                  </a:cubicBezTo>
                  <a:cubicBezTo>
                    <a:pt x="3395" y="10076"/>
                    <a:pt x="3425" y="10076"/>
                    <a:pt x="3454" y="10076"/>
                  </a:cubicBezTo>
                  <a:cubicBezTo>
                    <a:pt x="3476" y="10076"/>
                    <a:pt x="3499" y="10077"/>
                    <a:pt x="3522" y="10077"/>
                  </a:cubicBezTo>
                  <a:cubicBezTo>
                    <a:pt x="3632" y="10077"/>
                    <a:pt x="3743" y="10075"/>
                    <a:pt x="3857" y="10071"/>
                  </a:cubicBezTo>
                  <a:cubicBezTo>
                    <a:pt x="3974" y="10075"/>
                    <a:pt x="4090" y="10077"/>
                    <a:pt x="4205" y="10077"/>
                  </a:cubicBezTo>
                  <a:cubicBezTo>
                    <a:pt x="4455" y="10077"/>
                    <a:pt x="4699" y="10068"/>
                    <a:pt x="4934" y="10053"/>
                  </a:cubicBezTo>
                  <a:cubicBezTo>
                    <a:pt x="5093" y="10042"/>
                    <a:pt x="5249" y="10029"/>
                    <a:pt x="5400" y="10013"/>
                  </a:cubicBezTo>
                  <a:cubicBezTo>
                    <a:pt x="5557" y="9996"/>
                    <a:pt x="5708" y="9976"/>
                    <a:pt x="5856" y="9955"/>
                  </a:cubicBezTo>
                  <a:cubicBezTo>
                    <a:pt x="5889" y="9949"/>
                    <a:pt x="5920" y="9945"/>
                    <a:pt x="5952" y="9940"/>
                  </a:cubicBezTo>
                  <a:cubicBezTo>
                    <a:pt x="7373" y="9719"/>
                    <a:pt x="8394" y="9288"/>
                    <a:pt x="8740" y="9128"/>
                  </a:cubicBezTo>
                  <a:cubicBezTo>
                    <a:pt x="8824" y="9090"/>
                    <a:pt x="9074" y="8890"/>
                    <a:pt x="9074" y="8890"/>
                  </a:cubicBezTo>
                  <a:lnTo>
                    <a:pt x="8868" y="8566"/>
                  </a:lnTo>
                  <a:cubicBezTo>
                    <a:pt x="8162" y="7513"/>
                    <a:pt x="7498" y="6945"/>
                    <a:pt x="7498" y="6945"/>
                  </a:cubicBezTo>
                  <a:lnTo>
                    <a:pt x="8868" y="2077"/>
                  </a:lnTo>
                  <a:cubicBezTo>
                    <a:pt x="8868" y="1375"/>
                    <a:pt x="8513" y="721"/>
                    <a:pt x="7926" y="337"/>
                  </a:cubicBezTo>
                  <a:cubicBezTo>
                    <a:pt x="7925" y="337"/>
                    <a:pt x="7924" y="336"/>
                    <a:pt x="7923" y="335"/>
                  </a:cubicBezTo>
                  <a:cubicBezTo>
                    <a:pt x="7849" y="287"/>
                    <a:pt x="7787" y="239"/>
                    <a:pt x="7722" y="190"/>
                  </a:cubicBezTo>
                  <a:cubicBezTo>
                    <a:pt x="7619" y="111"/>
                    <a:pt x="7506" y="46"/>
                    <a:pt x="7385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2"/>
            <p:cNvSpPr/>
            <p:nvPr/>
          </p:nvSpPr>
          <p:spPr>
            <a:xfrm>
              <a:off x="5363250" y="3046275"/>
              <a:ext cx="75575" cy="18700"/>
            </a:xfrm>
            <a:custGeom>
              <a:rect b="b" l="l" r="r" t="t"/>
              <a:pathLst>
                <a:path extrusionOk="0" h="748" w="3023">
                  <a:moveTo>
                    <a:pt x="1" y="0"/>
                  </a:moveTo>
                  <a:cubicBezTo>
                    <a:pt x="1" y="0"/>
                    <a:pt x="342" y="748"/>
                    <a:pt x="1253" y="748"/>
                  </a:cubicBezTo>
                  <a:cubicBezTo>
                    <a:pt x="2635" y="748"/>
                    <a:pt x="3022" y="0"/>
                    <a:pt x="3022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2"/>
            <p:cNvSpPr/>
            <p:nvPr/>
          </p:nvSpPr>
          <p:spPr>
            <a:xfrm>
              <a:off x="5299250" y="3084100"/>
              <a:ext cx="24650" cy="194200"/>
            </a:xfrm>
            <a:custGeom>
              <a:rect b="b" l="l" r="r" t="t"/>
              <a:pathLst>
                <a:path extrusionOk="0" h="7768" w="986">
                  <a:moveTo>
                    <a:pt x="919" y="0"/>
                  </a:moveTo>
                  <a:cubicBezTo>
                    <a:pt x="902" y="0"/>
                    <a:pt x="884" y="9"/>
                    <a:pt x="874" y="30"/>
                  </a:cubicBezTo>
                  <a:cubicBezTo>
                    <a:pt x="842" y="97"/>
                    <a:pt x="101" y="1697"/>
                    <a:pt x="188" y="2694"/>
                  </a:cubicBezTo>
                  <a:cubicBezTo>
                    <a:pt x="267" y="3610"/>
                    <a:pt x="665" y="4259"/>
                    <a:pt x="744" y="4379"/>
                  </a:cubicBezTo>
                  <a:lnTo>
                    <a:pt x="7" y="7704"/>
                  </a:lnTo>
                  <a:cubicBezTo>
                    <a:pt x="0" y="7732"/>
                    <a:pt x="18" y="7759"/>
                    <a:pt x="47" y="7766"/>
                  </a:cubicBezTo>
                  <a:cubicBezTo>
                    <a:pt x="50" y="7766"/>
                    <a:pt x="54" y="7767"/>
                    <a:pt x="58" y="7767"/>
                  </a:cubicBezTo>
                  <a:cubicBezTo>
                    <a:pt x="82" y="7767"/>
                    <a:pt x="103" y="7750"/>
                    <a:pt x="108" y="7726"/>
                  </a:cubicBezTo>
                  <a:lnTo>
                    <a:pt x="850" y="4380"/>
                  </a:lnTo>
                  <a:cubicBezTo>
                    <a:pt x="853" y="4366"/>
                    <a:pt x="851" y="4350"/>
                    <a:pt x="843" y="4338"/>
                  </a:cubicBezTo>
                  <a:cubicBezTo>
                    <a:pt x="838" y="4331"/>
                    <a:pt x="376" y="3653"/>
                    <a:pt x="291" y="2685"/>
                  </a:cubicBezTo>
                  <a:cubicBezTo>
                    <a:pt x="208" y="1715"/>
                    <a:pt x="960" y="90"/>
                    <a:pt x="968" y="73"/>
                  </a:cubicBezTo>
                  <a:cubicBezTo>
                    <a:pt x="985" y="33"/>
                    <a:pt x="952" y="0"/>
                    <a:pt x="91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2"/>
            <p:cNvSpPr/>
            <p:nvPr/>
          </p:nvSpPr>
          <p:spPr>
            <a:xfrm>
              <a:off x="5451650" y="3121550"/>
              <a:ext cx="99025" cy="159225"/>
            </a:xfrm>
            <a:custGeom>
              <a:rect b="b" l="l" r="r" t="t"/>
              <a:pathLst>
                <a:path extrusionOk="0" h="6369" w="3961">
                  <a:moveTo>
                    <a:pt x="68" y="0"/>
                  </a:moveTo>
                  <a:cubicBezTo>
                    <a:pt x="34" y="0"/>
                    <a:pt x="0" y="33"/>
                    <a:pt x="19" y="74"/>
                  </a:cubicBezTo>
                  <a:lnTo>
                    <a:pt x="2291" y="4952"/>
                  </a:lnTo>
                  <a:cubicBezTo>
                    <a:pt x="2839" y="6346"/>
                    <a:pt x="3847" y="6369"/>
                    <a:pt x="3907" y="6369"/>
                  </a:cubicBezTo>
                  <a:lnTo>
                    <a:pt x="3910" y="6368"/>
                  </a:lnTo>
                  <a:cubicBezTo>
                    <a:pt x="3938" y="6367"/>
                    <a:pt x="3960" y="6344"/>
                    <a:pt x="3960" y="6315"/>
                  </a:cubicBezTo>
                  <a:cubicBezTo>
                    <a:pt x="3958" y="6286"/>
                    <a:pt x="3935" y="6264"/>
                    <a:pt x="3907" y="6264"/>
                  </a:cubicBezTo>
                  <a:cubicBezTo>
                    <a:pt x="3905" y="6264"/>
                    <a:pt x="3902" y="6264"/>
                    <a:pt x="3897" y="6264"/>
                  </a:cubicBezTo>
                  <a:cubicBezTo>
                    <a:pt x="3789" y="6264"/>
                    <a:pt x="2899" y="6216"/>
                    <a:pt x="2386" y="4912"/>
                  </a:cubicBezTo>
                  <a:lnTo>
                    <a:pt x="114" y="31"/>
                  </a:lnTo>
                  <a:cubicBezTo>
                    <a:pt x="104" y="9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2"/>
            <p:cNvSpPr/>
            <p:nvPr/>
          </p:nvSpPr>
          <p:spPr>
            <a:xfrm>
              <a:off x="5599675" y="3201150"/>
              <a:ext cx="176325" cy="112300"/>
            </a:xfrm>
            <a:custGeom>
              <a:rect b="b" l="l" r="r" t="t"/>
              <a:pathLst>
                <a:path extrusionOk="0" h="4492" w="7053">
                  <a:moveTo>
                    <a:pt x="2424" y="0"/>
                  </a:moveTo>
                  <a:cubicBezTo>
                    <a:pt x="1748" y="0"/>
                    <a:pt x="1254" y="222"/>
                    <a:pt x="1254" y="222"/>
                  </a:cubicBezTo>
                  <a:lnTo>
                    <a:pt x="1105" y="222"/>
                  </a:lnTo>
                  <a:cubicBezTo>
                    <a:pt x="493" y="228"/>
                    <a:pt x="0" y="726"/>
                    <a:pt x="0" y="1339"/>
                  </a:cubicBezTo>
                  <a:cubicBezTo>
                    <a:pt x="0" y="1952"/>
                    <a:pt x="493" y="2449"/>
                    <a:pt x="1105" y="2456"/>
                  </a:cubicBezTo>
                  <a:lnTo>
                    <a:pt x="1147" y="2456"/>
                  </a:lnTo>
                  <a:lnTo>
                    <a:pt x="4684" y="4440"/>
                  </a:lnTo>
                  <a:cubicBezTo>
                    <a:pt x="4741" y="4473"/>
                    <a:pt x="4803" y="4488"/>
                    <a:pt x="4863" y="4488"/>
                  </a:cubicBezTo>
                  <a:cubicBezTo>
                    <a:pt x="4987" y="4488"/>
                    <a:pt x="5108" y="4424"/>
                    <a:pt x="5175" y="4309"/>
                  </a:cubicBezTo>
                  <a:cubicBezTo>
                    <a:pt x="5189" y="4285"/>
                    <a:pt x="5199" y="4260"/>
                    <a:pt x="5205" y="4234"/>
                  </a:cubicBezTo>
                  <a:lnTo>
                    <a:pt x="5566" y="4441"/>
                  </a:lnTo>
                  <a:cubicBezTo>
                    <a:pt x="5624" y="4476"/>
                    <a:pt x="5686" y="4492"/>
                    <a:pt x="5747" y="4492"/>
                  </a:cubicBezTo>
                  <a:cubicBezTo>
                    <a:pt x="5934" y="4492"/>
                    <a:pt x="6107" y="4341"/>
                    <a:pt x="6105" y="4131"/>
                  </a:cubicBezTo>
                  <a:cubicBezTo>
                    <a:pt x="6106" y="4081"/>
                    <a:pt x="6096" y="4030"/>
                    <a:pt x="6075" y="3985"/>
                  </a:cubicBezTo>
                  <a:lnTo>
                    <a:pt x="6075" y="3985"/>
                  </a:lnTo>
                  <a:lnTo>
                    <a:pt x="6110" y="4005"/>
                  </a:lnTo>
                  <a:cubicBezTo>
                    <a:pt x="6167" y="4038"/>
                    <a:pt x="6229" y="4053"/>
                    <a:pt x="6290" y="4053"/>
                  </a:cubicBezTo>
                  <a:cubicBezTo>
                    <a:pt x="6414" y="4053"/>
                    <a:pt x="6535" y="3989"/>
                    <a:pt x="6602" y="3873"/>
                  </a:cubicBezTo>
                  <a:cubicBezTo>
                    <a:pt x="6679" y="3737"/>
                    <a:pt x="6659" y="3567"/>
                    <a:pt x="6556" y="3451"/>
                  </a:cubicBezTo>
                  <a:lnTo>
                    <a:pt x="6556" y="3451"/>
                  </a:lnTo>
                  <a:cubicBezTo>
                    <a:pt x="6602" y="3470"/>
                    <a:pt x="6648" y="3479"/>
                    <a:pt x="6694" y="3479"/>
                  </a:cubicBezTo>
                  <a:cubicBezTo>
                    <a:pt x="6884" y="3479"/>
                    <a:pt x="7053" y="3326"/>
                    <a:pt x="7051" y="3119"/>
                  </a:cubicBezTo>
                  <a:cubicBezTo>
                    <a:pt x="7052" y="2991"/>
                    <a:pt x="6985" y="2871"/>
                    <a:pt x="6872" y="2805"/>
                  </a:cubicBezTo>
                  <a:lnTo>
                    <a:pt x="4630" y="1569"/>
                  </a:lnTo>
                  <a:lnTo>
                    <a:pt x="4630" y="1569"/>
                  </a:lnTo>
                  <a:lnTo>
                    <a:pt x="5819" y="1954"/>
                  </a:lnTo>
                  <a:cubicBezTo>
                    <a:pt x="5856" y="1965"/>
                    <a:pt x="5893" y="1971"/>
                    <a:pt x="5929" y="1971"/>
                  </a:cubicBezTo>
                  <a:cubicBezTo>
                    <a:pt x="6081" y="1971"/>
                    <a:pt x="6223" y="1874"/>
                    <a:pt x="6272" y="1721"/>
                  </a:cubicBezTo>
                  <a:cubicBezTo>
                    <a:pt x="6284" y="1686"/>
                    <a:pt x="6290" y="1649"/>
                    <a:pt x="6289" y="1612"/>
                  </a:cubicBezTo>
                  <a:cubicBezTo>
                    <a:pt x="6290" y="1456"/>
                    <a:pt x="6190" y="1318"/>
                    <a:pt x="6041" y="1270"/>
                  </a:cubicBezTo>
                  <a:lnTo>
                    <a:pt x="4289" y="702"/>
                  </a:lnTo>
                  <a:cubicBezTo>
                    <a:pt x="3662" y="151"/>
                    <a:pt x="2981" y="0"/>
                    <a:pt x="2424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2"/>
            <p:cNvSpPr/>
            <p:nvPr/>
          </p:nvSpPr>
          <p:spPr>
            <a:xfrm>
              <a:off x="5620000" y="3213325"/>
              <a:ext cx="13325" cy="41825"/>
            </a:xfrm>
            <a:custGeom>
              <a:rect b="b" l="l" r="r" t="t"/>
              <a:pathLst>
                <a:path extrusionOk="0" h="1673" w="533">
                  <a:moveTo>
                    <a:pt x="459" y="0"/>
                  </a:moveTo>
                  <a:cubicBezTo>
                    <a:pt x="446" y="0"/>
                    <a:pt x="433" y="6"/>
                    <a:pt x="422" y="20"/>
                  </a:cubicBezTo>
                  <a:cubicBezTo>
                    <a:pt x="70" y="476"/>
                    <a:pt x="0" y="1123"/>
                    <a:pt x="253" y="1642"/>
                  </a:cubicBezTo>
                  <a:cubicBezTo>
                    <a:pt x="264" y="1664"/>
                    <a:pt x="283" y="1673"/>
                    <a:pt x="302" y="1673"/>
                  </a:cubicBezTo>
                  <a:cubicBezTo>
                    <a:pt x="335" y="1673"/>
                    <a:pt x="369" y="1644"/>
                    <a:pt x="350" y="1605"/>
                  </a:cubicBezTo>
                  <a:cubicBezTo>
                    <a:pt x="113" y="1118"/>
                    <a:pt x="171" y="514"/>
                    <a:pt x="503" y="86"/>
                  </a:cubicBezTo>
                  <a:cubicBezTo>
                    <a:pt x="533" y="47"/>
                    <a:pt x="496" y="0"/>
                    <a:pt x="45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2"/>
            <p:cNvSpPr/>
            <p:nvPr/>
          </p:nvSpPr>
          <p:spPr>
            <a:xfrm>
              <a:off x="5701975" y="3231025"/>
              <a:ext cx="14475" cy="9825"/>
            </a:xfrm>
            <a:custGeom>
              <a:rect b="b" l="l" r="r" t="t"/>
              <a:pathLst>
                <a:path extrusionOk="0" h="393" w="579">
                  <a:moveTo>
                    <a:pt x="56" y="0"/>
                  </a:moveTo>
                  <a:cubicBezTo>
                    <a:pt x="42" y="0"/>
                    <a:pt x="28" y="6"/>
                    <a:pt x="18" y="18"/>
                  </a:cubicBezTo>
                  <a:cubicBezTo>
                    <a:pt x="2" y="38"/>
                    <a:pt x="1" y="77"/>
                    <a:pt x="25" y="92"/>
                  </a:cubicBezTo>
                  <a:lnTo>
                    <a:pt x="488" y="382"/>
                  </a:lnTo>
                  <a:cubicBezTo>
                    <a:pt x="499" y="389"/>
                    <a:pt x="511" y="393"/>
                    <a:pt x="523" y="393"/>
                  </a:cubicBezTo>
                  <a:cubicBezTo>
                    <a:pt x="537" y="393"/>
                    <a:pt x="551" y="387"/>
                    <a:pt x="561" y="375"/>
                  </a:cubicBezTo>
                  <a:cubicBezTo>
                    <a:pt x="577" y="355"/>
                    <a:pt x="578" y="315"/>
                    <a:pt x="554" y="300"/>
                  </a:cubicBezTo>
                  <a:lnTo>
                    <a:pt x="92" y="11"/>
                  </a:lnTo>
                  <a:cubicBezTo>
                    <a:pt x="81" y="4"/>
                    <a:pt x="68" y="0"/>
                    <a:pt x="5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2"/>
            <p:cNvSpPr/>
            <p:nvPr/>
          </p:nvSpPr>
          <p:spPr>
            <a:xfrm>
              <a:off x="5715400" y="3256075"/>
              <a:ext cx="47900" cy="31675"/>
            </a:xfrm>
            <a:custGeom>
              <a:rect b="b" l="l" r="r" t="t"/>
              <a:pathLst>
                <a:path extrusionOk="0" h="1267" w="1916">
                  <a:moveTo>
                    <a:pt x="82" y="1"/>
                  </a:moveTo>
                  <a:cubicBezTo>
                    <a:pt x="36" y="1"/>
                    <a:pt x="0" y="61"/>
                    <a:pt x="46" y="91"/>
                  </a:cubicBezTo>
                  <a:lnTo>
                    <a:pt x="1804" y="1257"/>
                  </a:lnTo>
                  <a:cubicBezTo>
                    <a:pt x="1814" y="1264"/>
                    <a:pt x="1824" y="1267"/>
                    <a:pt x="1834" y="1267"/>
                  </a:cubicBezTo>
                  <a:cubicBezTo>
                    <a:pt x="1879" y="1267"/>
                    <a:pt x="1916" y="1207"/>
                    <a:pt x="1870" y="1176"/>
                  </a:cubicBezTo>
                  <a:lnTo>
                    <a:pt x="112" y="11"/>
                  </a:lnTo>
                  <a:cubicBezTo>
                    <a:pt x="102" y="4"/>
                    <a:pt x="92" y="1"/>
                    <a:pt x="8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2"/>
            <p:cNvSpPr/>
            <p:nvPr/>
          </p:nvSpPr>
          <p:spPr>
            <a:xfrm>
              <a:off x="5707850" y="3269575"/>
              <a:ext cx="44250" cy="32950"/>
            </a:xfrm>
            <a:custGeom>
              <a:rect b="b" l="l" r="r" t="t"/>
              <a:pathLst>
                <a:path extrusionOk="0" h="1318" w="1770">
                  <a:moveTo>
                    <a:pt x="79" y="1"/>
                  </a:moveTo>
                  <a:cubicBezTo>
                    <a:pt x="36" y="1"/>
                    <a:pt x="1" y="60"/>
                    <a:pt x="44" y="92"/>
                  </a:cubicBezTo>
                  <a:lnTo>
                    <a:pt x="1660" y="1306"/>
                  </a:lnTo>
                  <a:cubicBezTo>
                    <a:pt x="1670" y="1314"/>
                    <a:pt x="1681" y="1317"/>
                    <a:pt x="1691" y="1317"/>
                  </a:cubicBezTo>
                  <a:cubicBezTo>
                    <a:pt x="1735" y="1317"/>
                    <a:pt x="1770" y="1258"/>
                    <a:pt x="1726" y="1226"/>
                  </a:cubicBezTo>
                  <a:lnTo>
                    <a:pt x="111" y="12"/>
                  </a:lnTo>
                  <a:cubicBezTo>
                    <a:pt x="100" y="4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2"/>
            <p:cNvSpPr/>
            <p:nvPr/>
          </p:nvSpPr>
          <p:spPr>
            <a:xfrm>
              <a:off x="5691650" y="3251450"/>
              <a:ext cx="39075" cy="54775"/>
            </a:xfrm>
            <a:custGeom>
              <a:rect b="b" l="l" r="r" t="t"/>
              <a:pathLst>
                <a:path extrusionOk="0" h="2191" w="1563">
                  <a:moveTo>
                    <a:pt x="1134" y="1"/>
                  </a:moveTo>
                  <a:cubicBezTo>
                    <a:pt x="1116" y="1"/>
                    <a:pt x="1097" y="9"/>
                    <a:pt x="1086" y="27"/>
                  </a:cubicBezTo>
                  <a:cubicBezTo>
                    <a:pt x="851" y="416"/>
                    <a:pt x="562" y="771"/>
                    <a:pt x="228" y="1079"/>
                  </a:cubicBezTo>
                  <a:cubicBezTo>
                    <a:pt x="208" y="1084"/>
                    <a:pt x="193" y="1098"/>
                    <a:pt x="187" y="1117"/>
                  </a:cubicBezTo>
                  <a:cubicBezTo>
                    <a:pt x="140" y="1160"/>
                    <a:pt x="92" y="1202"/>
                    <a:pt x="42" y="1243"/>
                  </a:cubicBezTo>
                  <a:cubicBezTo>
                    <a:pt x="1" y="1277"/>
                    <a:pt x="33" y="1339"/>
                    <a:pt x="73" y="1339"/>
                  </a:cubicBezTo>
                  <a:cubicBezTo>
                    <a:pt x="83" y="1339"/>
                    <a:pt x="94" y="1336"/>
                    <a:pt x="104" y="1327"/>
                  </a:cubicBezTo>
                  <a:cubicBezTo>
                    <a:pt x="152" y="1287"/>
                    <a:pt x="199" y="1246"/>
                    <a:pt x="246" y="1203"/>
                  </a:cubicBezTo>
                  <a:lnTo>
                    <a:pt x="1455" y="2179"/>
                  </a:lnTo>
                  <a:cubicBezTo>
                    <a:pt x="1465" y="2187"/>
                    <a:pt x="1476" y="2190"/>
                    <a:pt x="1486" y="2190"/>
                  </a:cubicBezTo>
                  <a:cubicBezTo>
                    <a:pt x="1528" y="2190"/>
                    <a:pt x="1562" y="2131"/>
                    <a:pt x="1520" y="2098"/>
                  </a:cubicBezTo>
                  <a:lnTo>
                    <a:pt x="322" y="1132"/>
                  </a:lnTo>
                  <a:cubicBezTo>
                    <a:pt x="656" y="819"/>
                    <a:pt x="945" y="462"/>
                    <a:pt x="1181" y="71"/>
                  </a:cubicBezTo>
                  <a:cubicBezTo>
                    <a:pt x="1204" y="32"/>
                    <a:pt x="1169" y="1"/>
                    <a:pt x="113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2"/>
            <p:cNvSpPr/>
            <p:nvPr/>
          </p:nvSpPr>
          <p:spPr>
            <a:xfrm>
              <a:off x="5664300" y="3225575"/>
              <a:ext cx="16900" cy="26025"/>
            </a:xfrm>
            <a:custGeom>
              <a:rect b="b" l="l" r="r" t="t"/>
              <a:pathLst>
                <a:path extrusionOk="0" h="1041" w="676">
                  <a:moveTo>
                    <a:pt x="72" y="0"/>
                  </a:moveTo>
                  <a:cubicBezTo>
                    <a:pt x="37" y="0"/>
                    <a:pt x="1" y="44"/>
                    <a:pt x="25" y="85"/>
                  </a:cubicBezTo>
                  <a:lnTo>
                    <a:pt x="567" y="1017"/>
                  </a:lnTo>
                  <a:cubicBezTo>
                    <a:pt x="576" y="1034"/>
                    <a:pt x="590" y="1040"/>
                    <a:pt x="604" y="1040"/>
                  </a:cubicBezTo>
                  <a:cubicBezTo>
                    <a:pt x="639" y="1040"/>
                    <a:pt x="675" y="997"/>
                    <a:pt x="651" y="956"/>
                  </a:cubicBezTo>
                  <a:lnTo>
                    <a:pt x="109" y="23"/>
                  </a:lnTo>
                  <a:cubicBezTo>
                    <a:pt x="100" y="7"/>
                    <a:pt x="86" y="0"/>
                    <a:pt x="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2"/>
            <p:cNvSpPr/>
            <p:nvPr/>
          </p:nvSpPr>
          <p:spPr>
            <a:xfrm>
              <a:off x="5086575" y="3201150"/>
              <a:ext cx="176950" cy="112300"/>
            </a:xfrm>
            <a:custGeom>
              <a:rect b="b" l="l" r="r" t="t"/>
              <a:pathLst>
                <a:path extrusionOk="0" h="4492" w="7078">
                  <a:moveTo>
                    <a:pt x="4631" y="0"/>
                  </a:moveTo>
                  <a:cubicBezTo>
                    <a:pt x="4073" y="0"/>
                    <a:pt x="3392" y="151"/>
                    <a:pt x="2765" y="702"/>
                  </a:cubicBezTo>
                  <a:lnTo>
                    <a:pt x="1013" y="1270"/>
                  </a:lnTo>
                  <a:cubicBezTo>
                    <a:pt x="864" y="1318"/>
                    <a:pt x="765" y="1456"/>
                    <a:pt x="765" y="1612"/>
                  </a:cubicBezTo>
                  <a:cubicBezTo>
                    <a:pt x="765" y="1649"/>
                    <a:pt x="770" y="1686"/>
                    <a:pt x="782" y="1721"/>
                  </a:cubicBezTo>
                  <a:cubicBezTo>
                    <a:pt x="831" y="1874"/>
                    <a:pt x="973" y="1971"/>
                    <a:pt x="1125" y="1971"/>
                  </a:cubicBezTo>
                  <a:cubicBezTo>
                    <a:pt x="1162" y="1971"/>
                    <a:pt x="1199" y="1965"/>
                    <a:pt x="1235" y="1954"/>
                  </a:cubicBezTo>
                  <a:lnTo>
                    <a:pt x="2423" y="1569"/>
                  </a:lnTo>
                  <a:lnTo>
                    <a:pt x="181" y="2805"/>
                  </a:lnTo>
                  <a:cubicBezTo>
                    <a:pt x="69" y="2870"/>
                    <a:pt x="1" y="2990"/>
                    <a:pt x="1" y="3119"/>
                  </a:cubicBezTo>
                  <a:cubicBezTo>
                    <a:pt x="0" y="3326"/>
                    <a:pt x="170" y="3479"/>
                    <a:pt x="359" y="3479"/>
                  </a:cubicBezTo>
                  <a:cubicBezTo>
                    <a:pt x="404" y="3479"/>
                    <a:pt x="451" y="3470"/>
                    <a:pt x="497" y="3451"/>
                  </a:cubicBezTo>
                  <a:lnTo>
                    <a:pt x="497" y="3451"/>
                  </a:lnTo>
                  <a:cubicBezTo>
                    <a:pt x="393" y="3567"/>
                    <a:pt x="375" y="3737"/>
                    <a:pt x="451" y="3873"/>
                  </a:cubicBezTo>
                  <a:cubicBezTo>
                    <a:pt x="518" y="3989"/>
                    <a:pt x="639" y="4053"/>
                    <a:pt x="763" y="4053"/>
                  </a:cubicBezTo>
                  <a:cubicBezTo>
                    <a:pt x="824" y="4053"/>
                    <a:pt x="886" y="4038"/>
                    <a:pt x="942" y="4005"/>
                  </a:cubicBezTo>
                  <a:lnTo>
                    <a:pt x="978" y="3985"/>
                  </a:lnTo>
                  <a:lnTo>
                    <a:pt x="978" y="3985"/>
                  </a:lnTo>
                  <a:cubicBezTo>
                    <a:pt x="957" y="4030"/>
                    <a:pt x="947" y="4081"/>
                    <a:pt x="948" y="4131"/>
                  </a:cubicBezTo>
                  <a:cubicBezTo>
                    <a:pt x="947" y="4341"/>
                    <a:pt x="1119" y="4492"/>
                    <a:pt x="1306" y="4492"/>
                  </a:cubicBezTo>
                  <a:cubicBezTo>
                    <a:pt x="1367" y="4492"/>
                    <a:pt x="1429" y="4476"/>
                    <a:pt x="1487" y="4441"/>
                  </a:cubicBezTo>
                  <a:lnTo>
                    <a:pt x="1848" y="4234"/>
                  </a:lnTo>
                  <a:cubicBezTo>
                    <a:pt x="1854" y="4260"/>
                    <a:pt x="1864" y="4285"/>
                    <a:pt x="1878" y="4309"/>
                  </a:cubicBezTo>
                  <a:cubicBezTo>
                    <a:pt x="1945" y="4424"/>
                    <a:pt x="2065" y="4488"/>
                    <a:pt x="2189" y="4488"/>
                  </a:cubicBezTo>
                  <a:cubicBezTo>
                    <a:pt x="2250" y="4488"/>
                    <a:pt x="2312" y="4473"/>
                    <a:pt x="2369" y="4440"/>
                  </a:cubicBezTo>
                  <a:lnTo>
                    <a:pt x="5907" y="2456"/>
                  </a:lnTo>
                  <a:lnTo>
                    <a:pt x="5948" y="2456"/>
                  </a:lnTo>
                  <a:cubicBezTo>
                    <a:pt x="5952" y="2457"/>
                    <a:pt x="5955" y="2457"/>
                    <a:pt x="5959" y="2457"/>
                  </a:cubicBezTo>
                  <a:cubicBezTo>
                    <a:pt x="6576" y="2457"/>
                    <a:pt x="7077" y="1957"/>
                    <a:pt x="7077" y="1339"/>
                  </a:cubicBezTo>
                  <a:cubicBezTo>
                    <a:pt x="7077" y="722"/>
                    <a:pt x="6577" y="222"/>
                    <a:pt x="5961" y="222"/>
                  </a:cubicBezTo>
                  <a:cubicBezTo>
                    <a:pt x="5957" y="222"/>
                    <a:pt x="5952" y="222"/>
                    <a:pt x="5948" y="222"/>
                  </a:cubicBezTo>
                  <a:lnTo>
                    <a:pt x="5801" y="222"/>
                  </a:lnTo>
                  <a:cubicBezTo>
                    <a:pt x="5801" y="222"/>
                    <a:pt x="5306" y="0"/>
                    <a:pt x="463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2"/>
            <p:cNvSpPr/>
            <p:nvPr/>
          </p:nvSpPr>
          <p:spPr>
            <a:xfrm>
              <a:off x="5229250" y="3213325"/>
              <a:ext cx="13350" cy="41825"/>
            </a:xfrm>
            <a:custGeom>
              <a:rect b="b" l="l" r="r" t="t"/>
              <a:pathLst>
                <a:path extrusionOk="0" h="1673" w="534">
                  <a:moveTo>
                    <a:pt x="74" y="0"/>
                  </a:moveTo>
                  <a:cubicBezTo>
                    <a:pt x="37" y="0"/>
                    <a:pt x="0" y="47"/>
                    <a:pt x="30" y="86"/>
                  </a:cubicBezTo>
                  <a:cubicBezTo>
                    <a:pt x="362" y="514"/>
                    <a:pt x="420" y="1118"/>
                    <a:pt x="183" y="1605"/>
                  </a:cubicBezTo>
                  <a:cubicBezTo>
                    <a:pt x="165" y="1644"/>
                    <a:pt x="198" y="1673"/>
                    <a:pt x="232" y="1673"/>
                  </a:cubicBezTo>
                  <a:cubicBezTo>
                    <a:pt x="251" y="1673"/>
                    <a:pt x="270" y="1664"/>
                    <a:pt x="280" y="1642"/>
                  </a:cubicBezTo>
                  <a:cubicBezTo>
                    <a:pt x="533" y="1123"/>
                    <a:pt x="464" y="476"/>
                    <a:pt x="111" y="20"/>
                  </a:cubicBezTo>
                  <a:cubicBezTo>
                    <a:pt x="100" y="6"/>
                    <a:pt x="87" y="0"/>
                    <a:pt x="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2"/>
            <p:cNvSpPr/>
            <p:nvPr/>
          </p:nvSpPr>
          <p:spPr>
            <a:xfrm>
              <a:off x="5146125" y="3231025"/>
              <a:ext cx="14475" cy="9825"/>
            </a:xfrm>
            <a:custGeom>
              <a:rect b="b" l="l" r="r" t="t"/>
              <a:pathLst>
                <a:path extrusionOk="0" h="393" w="579">
                  <a:moveTo>
                    <a:pt x="523" y="0"/>
                  </a:moveTo>
                  <a:cubicBezTo>
                    <a:pt x="511" y="0"/>
                    <a:pt x="499" y="4"/>
                    <a:pt x="488" y="11"/>
                  </a:cubicBezTo>
                  <a:lnTo>
                    <a:pt x="25" y="300"/>
                  </a:lnTo>
                  <a:cubicBezTo>
                    <a:pt x="1" y="315"/>
                    <a:pt x="2" y="355"/>
                    <a:pt x="18" y="375"/>
                  </a:cubicBezTo>
                  <a:cubicBezTo>
                    <a:pt x="28" y="387"/>
                    <a:pt x="42" y="393"/>
                    <a:pt x="56" y="393"/>
                  </a:cubicBezTo>
                  <a:cubicBezTo>
                    <a:pt x="68" y="393"/>
                    <a:pt x="81" y="389"/>
                    <a:pt x="92" y="382"/>
                  </a:cubicBezTo>
                  <a:lnTo>
                    <a:pt x="554" y="92"/>
                  </a:lnTo>
                  <a:cubicBezTo>
                    <a:pt x="578" y="77"/>
                    <a:pt x="577" y="38"/>
                    <a:pt x="561" y="18"/>
                  </a:cubicBezTo>
                  <a:cubicBezTo>
                    <a:pt x="551" y="6"/>
                    <a:pt x="537" y="0"/>
                    <a:pt x="52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2"/>
            <p:cNvSpPr/>
            <p:nvPr/>
          </p:nvSpPr>
          <p:spPr>
            <a:xfrm>
              <a:off x="5099275" y="3256075"/>
              <a:ext cx="47900" cy="31675"/>
            </a:xfrm>
            <a:custGeom>
              <a:rect b="b" l="l" r="r" t="t"/>
              <a:pathLst>
                <a:path extrusionOk="0" h="1267" w="1916">
                  <a:moveTo>
                    <a:pt x="1835" y="1"/>
                  </a:moveTo>
                  <a:cubicBezTo>
                    <a:pt x="1825" y="1"/>
                    <a:pt x="1814" y="4"/>
                    <a:pt x="1804" y="11"/>
                  </a:cubicBezTo>
                  <a:lnTo>
                    <a:pt x="46" y="1176"/>
                  </a:lnTo>
                  <a:cubicBezTo>
                    <a:pt x="1" y="1207"/>
                    <a:pt x="37" y="1267"/>
                    <a:pt x="82" y="1267"/>
                  </a:cubicBezTo>
                  <a:cubicBezTo>
                    <a:pt x="92" y="1267"/>
                    <a:pt x="103" y="1264"/>
                    <a:pt x="113" y="1257"/>
                  </a:cubicBezTo>
                  <a:lnTo>
                    <a:pt x="1870" y="91"/>
                  </a:lnTo>
                  <a:cubicBezTo>
                    <a:pt x="1915" y="61"/>
                    <a:pt x="1880" y="1"/>
                    <a:pt x="183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2"/>
            <p:cNvSpPr/>
            <p:nvPr/>
          </p:nvSpPr>
          <p:spPr>
            <a:xfrm>
              <a:off x="5110475" y="3269575"/>
              <a:ext cx="44250" cy="32950"/>
            </a:xfrm>
            <a:custGeom>
              <a:rect b="b" l="l" r="r" t="t"/>
              <a:pathLst>
                <a:path extrusionOk="0" h="1318" w="1770">
                  <a:moveTo>
                    <a:pt x="1691" y="1"/>
                  </a:moveTo>
                  <a:cubicBezTo>
                    <a:pt x="1681" y="1"/>
                    <a:pt x="1670" y="4"/>
                    <a:pt x="1660" y="12"/>
                  </a:cubicBezTo>
                  <a:lnTo>
                    <a:pt x="44" y="1226"/>
                  </a:lnTo>
                  <a:cubicBezTo>
                    <a:pt x="0" y="1258"/>
                    <a:pt x="36" y="1317"/>
                    <a:pt x="79" y="1317"/>
                  </a:cubicBezTo>
                  <a:cubicBezTo>
                    <a:pt x="89" y="1317"/>
                    <a:pt x="100" y="1314"/>
                    <a:pt x="110" y="1306"/>
                  </a:cubicBezTo>
                  <a:lnTo>
                    <a:pt x="1726" y="92"/>
                  </a:lnTo>
                  <a:cubicBezTo>
                    <a:pt x="1769" y="60"/>
                    <a:pt x="1734" y="1"/>
                    <a:pt x="169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2"/>
            <p:cNvSpPr/>
            <p:nvPr/>
          </p:nvSpPr>
          <p:spPr>
            <a:xfrm>
              <a:off x="5131850" y="3251450"/>
              <a:ext cx="39075" cy="54775"/>
            </a:xfrm>
            <a:custGeom>
              <a:rect b="b" l="l" r="r" t="t"/>
              <a:pathLst>
                <a:path extrusionOk="0" h="2191" w="1563">
                  <a:moveTo>
                    <a:pt x="430" y="1"/>
                  </a:moveTo>
                  <a:cubicBezTo>
                    <a:pt x="394" y="1"/>
                    <a:pt x="359" y="32"/>
                    <a:pt x="382" y="71"/>
                  </a:cubicBezTo>
                  <a:cubicBezTo>
                    <a:pt x="618" y="462"/>
                    <a:pt x="907" y="819"/>
                    <a:pt x="1241" y="1132"/>
                  </a:cubicBezTo>
                  <a:lnTo>
                    <a:pt x="43" y="2098"/>
                  </a:lnTo>
                  <a:cubicBezTo>
                    <a:pt x="1" y="2131"/>
                    <a:pt x="35" y="2190"/>
                    <a:pt x="77" y="2190"/>
                  </a:cubicBezTo>
                  <a:cubicBezTo>
                    <a:pt x="87" y="2190"/>
                    <a:pt x="98" y="2187"/>
                    <a:pt x="108" y="2179"/>
                  </a:cubicBezTo>
                  <a:lnTo>
                    <a:pt x="1318" y="1203"/>
                  </a:lnTo>
                  <a:cubicBezTo>
                    <a:pt x="1364" y="1246"/>
                    <a:pt x="1411" y="1287"/>
                    <a:pt x="1460" y="1327"/>
                  </a:cubicBezTo>
                  <a:cubicBezTo>
                    <a:pt x="1470" y="1336"/>
                    <a:pt x="1480" y="1339"/>
                    <a:pt x="1490" y="1339"/>
                  </a:cubicBezTo>
                  <a:cubicBezTo>
                    <a:pt x="1531" y="1339"/>
                    <a:pt x="1563" y="1277"/>
                    <a:pt x="1521" y="1243"/>
                  </a:cubicBezTo>
                  <a:cubicBezTo>
                    <a:pt x="1472" y="1202"/>
                    <a:pt x="1423" y="1160"/>
                    <a:pt x="1376" y="1117"/>
                  </a:cubicBezTo>
                  <a:cubicBezTo>
                    <a:pt x="1369" y="1098"/>
                    <a:pt x="1354" y="1084"/>
                    <a:pt x="1336" y="1079"/>
                  </a:cubicBezTo>
                  <a:cubicBezTo>
                    <a:pt x="1001" y="771"/>
                    <a:pt x="712" y="416"/>
                    <a:pt x="477" y="27"/>
                  </a:cubicBezTo>
                  <a:cubicBezTo>
                    <a:pt x="466" y="9"/>
                    <a:pt x="448" y="1"/>
                    <a:pt x="43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2"/>
            <p:cNvSpPr/>
            <p:nvPr/>
          </p:nvSpPr>
          <p:spPr>
            <a:xfrm>
              <a:off x="5181400" y="3225575"/>
              <a:ext cx="16875" cy="26025"/>
            </a:xfrm>
            <a:custGeom>
              <a:rect b="b" l="l" r="r" t="t"/>
              <a:pathLst>
                <a:path extrusionOk="0" h="1041" w="675">
                  <a:moveTo>
                    <a:pt x="603" y="0"/>
                  </a:moveTo>
                  <a:cubicBezTo>
                    <a:pt x="589" y="0"/>
                    <a:pt x="576" y="7"/>
                    <a:pt x="566" y="23"/>
                  </a:cubicBezTo>
                  <a:lnTo>
                    <a:pt x="25" y="956"/>
                  </a:lnTo>
                  <a:cubicBezTo>
                    <a:pt x="0" y="997"/>
                    <a:pt x="37" y="1040"/>
                    <a:pt x="72" y="1040"/>
                  </a:cubicBezTo>
                  <a:cubicBezTo>
                    <a:pt x="85" y="1040"/>
                    <a:pt x="99" y="1034"/>
                    <a:pt x="108" y="1017"/>
                  </a:cubicBezTo>
                  <a:lnTo>
                    <a:pt x="651" y="85"/>
                  </a:lnTo>
                  <a:cubicBezTo>
                    <a:pt x="674" y="44"/>
                    <a:pt x="638" y="0"/>
                    <a:pt x="6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2"/>
            <p:cNvSpPr/>
            <p:nvPr/>
          </p:nvSpPr>
          <p:spPr>
            <a:xfrm>
              <a:off x="5330725" y="3185250"/>
              <a:ext cx="104475" cy="9875"/>
            </a:xfrm>
            <a:custGeom>
              <a:rect b="b" l="l" r="r" t="t"/>
              <a:pathLst>
                <a:path extrusionOk="0" h="395" w="4179">
                  <a:moveTo>
                    <a:pt x="4126" y="1"/>
                  </a:moveTo>
                  <a:cubicBezTo>
                    <a:pt x="4124" y="1"/>
                    <a:pt x="4123" y="1"/>
                    <a:pt x="4121" y="1"/>
                  </a:cubicBezTo>
                  <a:lnTo>
                    <a:pt x="67" y="290"/>
                  </a:lnTo>
                  <a:cubicBezTo>
                    <a:pt x="1" y="295"/>
                    <a:pt x="4" y="394"/>
                    <a:pt x="71" y="394"/>
                  </a:cubicBezTo>
                  <a:lnTo>
                    <a:pt x="75" y="394"/>
                  </a:lnTo>
                  <a:lnTo>
                    <a:pt x="4128" y="105"/>
                  </a:lnTo>
                  <a:cubicBezTo>
                    <a:pt x="4157" y="102"/>
                    <a:pt x="4178" y="78"/>
                    <a:pt x="4176" y="48"/>
                  </a:cubicBezTo>
                  <a:cubicBezTo>
                    <a:pt x="4175" y="22"/>
                    <a:pt x="4153" y="1"/>
                    <a:pt x="412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2"/>
            <p:cNvSpPr/>
            <p:nvPr/>
          </p:nvSpPr>
          <p:spPr>
            <a:xfrm>
              <a:off x="5354875" y="3051025"/>
              <a:ext cx="10000" cy="5925"/>
            </a:xfrm>
            <a:custGeom>
              <a:rect b="b" l="l" r="r" t="t"/>
              <a:pathLst>
                <a:path extrusionOk="0" h="237" w="400">
                  <a:moveTo>
                    <a:pt x="340" y="1"/>
                  </a:moveTo>
                  <a:cubicBezTo>
                    <a:pt x="334" y="1"/>
                    <a:pt x="327" y="2"/>
                    <a:pt x="321" y="5"/>
                  </a:cubicBezTo>
                  <a:lnTo>
                    <a:pt x="39" y="135"/>
                  </a:lnTo>
                  <a:cubicBezTo>
                    <a:pt x="13" y="146"/>
                    <a:pt x="0" y="176"/>
                    <a:pt x="10" y="202"/>
                  </a:cubicBezTo>
                  <a:cubicBezTo>
                    <a:pt x="18" y="222"/>
                    <a:pt x="38" y="236"/>
                    <a:pt x="59" y="236"/>
                  </a:cubicBezTo>
                  <a:cubicBezTo>
                    <a:pt x="65" y="236"/>
                    <a:pt x="72" y="235"/>
                    <a:pt x="78" y="232"/>
                  </a:cubicBezTo>
                  <a:lnTo>
                    <a:pt x="360" y="101"/>
                  </a:lnTo>
                  <a:cubicBezTo>
                    <a:pt x="386" y="90"/>
                    <a:pt x="399" y="61"/>
                    <a:pt x="389" y="34"/>
                  </a:cubicBezTo>
                  <a:cubicBezTo>
                    <a:pt x="380" y="15"/>
                    <a:pt x="360" y="1"/>
                    <a:pt x="34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52"/>
            <p:cNvSpPr/>
            <p:nvPr/>
          </p:nvSpPr>
          <p:spPr>
            <a:xfrm>
              <a:off x="5367250" y="3063675"/>
              <a:ext cx="10000" cy="11850"/>
            </a:xfrm>
            <a:custGeom>
              <a:rect b="b" l="l" r="r" t="t"/>
              <a:pathLst>
                <a:path extrusionOk="0" h="474" w="400">
                  <a:moveTo>
                    <a:pt x="342" y="1"/>
                  </a:moveTo>
                  <a:cubicBezTo>
                    <a:pt x="327" y="1"/>
                    <a:pt x="312" y="7"/>
                    <a:pt x="301" y="19"/>
                  </a:cubicBezTo>
                  <a:cubicBezTo>
                    <a:pt x="207" y="142"/>
                    <a:pt x="113" y="265"/>
                    <a:pt x="19" y="388"/>
                  </a:cubicBezTo>
                  <a:cubicBezTo>
                    <a:pt x="1" y="410"/>
                    <a:pt x="4" y="443"/>
                    <a:pt x="26" y="462"/>
                  </a:cubicBezTo>
                  <a:cubicBezTo>
                    <a:pt x="36" y="470"/>
                    <a:pt x="47" y="473"/>
                    <a:pt x="58" y="473"/>
                  </a:cubicBezTo>
                  <a:cubicBezTo>
                    <a:pt x="73" y="473"/>
                    <a:pt x="89" y="467"/>
                    <a:pt x="100" y="455"/>
                  </a:cubicBezTo>
                  <a:cubicBezTo>
                    <a:pt x="193" y="332"/>
                    <a:pt x="288" y="209"/>
                    <a:pt x="382" y="86"/>
                  </a:cubicBezTo>
                  <a:cubicBezTo>
                    <a:pt x="400" y="63"/>
                    <a:pt x="397" y="31"/>
                    <a:pt x="375" y="12"/>
                  </a:cubicBezTo>
                  <a:cubicBezTo>
                    <a:pt x="365" y="4"/>
                    <a:pt x="353" y="1"/>
                    <a:pt x="34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52"/>
            <p:cNvSpPr/>
            <p:nvPr/>
          </p:nvSpPr>
          <p:spPr>
            <a:xfrm>
              <a:off x="5400450" y="3067800"/>
              <a:ext cx="2800" cy="9900"/>
            </a:xfrm>
            <a:custGeom>
              <a:rect b="b" l="l" r="r" t="t"/>
              <a:pathLst>
                <a:path extrusionOk="0" h="396" w="112">
                  <a:moveTo>
                    <a:pt x="57" y="1"/>
                  </a:moveTo>
                  <a:cubicBezTo>
                    <a:pt x="54" y="1"/>
                    <a:pt x="52" y="1"/>
                    <a:pt x="49" y="2"/>
                  </a:cubicBezTo>
                  <a:cubicBezTo>
                    <a:pt x="21" y="5"/>
                    <a:pt x="1" y="31"/>
                    <a:pt x="3" y="59"/>
                  </a:cubicBezTo>
                  <a:cubicBezTo>
                    <a:pt x="4" y="155"/>
                    <a:pt x="5" y="251"/>
                    <a:pt x="6" y="348"/>
                  </a:cubicBezTo>
                  <a:cubicBezTo>
                    <a:pt x="6" y="373"/>
                    <a:pt x="33" y="395"/>
                    <a:pt x="57" y="395"/>
                  </a:cubicBezTo>
                  <a:cubicBezTo>
                    <a:pt x="59" y="395"/>
                    <a:pt x="61" y="395"/>
                    <a:pt x="63" y="395"/>
                  </a:cubicBezTo>
                  <a:cubicBezTo>
                    <a:pt x="92" y="391"/>
                    <a:pt x="112" y="365"/>
                    <a:pt x="109" y="337"/>
                  </a:cubicBezTo>
                  <a:cubicBezTo>
                    <a:pt x="108" y="240"/>
                    <a:pt x="108" y="144"/>
                    <a:pt x="107" y="47"/>
                  </a:cubicBezTo>
                  <a:cubicBezTo>
                    <a:pt x="107" y="22"/>
                    <a:pt x="81" y="1"/>
                    <a:pt x="5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2"/>
            <p:cNvSpPr/>
            <p:nvPr/>
          </p:nvSpPr>
          <p:spPr>
            <a:xfrm>
              <a:off x="5427675" y="3062275"/>
              <a:ext cx="10250" cy="11850"/>
            </a:xfrm>
            <a:custGeom>
              <a:rect b="b" l="l" r="r" t="t"/>
              <a:pathLst>
                <a:path extrusionOk="0" h="474" w="410">
                  <a:moveTo>
                    <a:pt x="74" y="1"/>
                  </a:moveTo>
                  <a:cubicBezTo>
                    <a:pt x="37" y="1"/>
                    <a:pt x="0" y="44"/>
                    <a:pt x="29" y="84"/>
                  </a:cubicBezTo>
                  <a:lnTo>
                    <a:pt x="296" y="452"/>
                  </a:lnTo>
                  <a:cubicBezTo>
                    <a:pt x="307" y="467"/>
                    <a:pt x="322" y="474"/>
                    <a:pt x="336" y="474"/>
                  </a:cubicBezTo>
                  <a:cubicBezTo>
                    <a:pt x="374" y="474"/>
                    <a:pt x="409" y="431"/>
                    <a:pt x="381" y="392"/>
                  </a:cubicBezTo>
                  <a:lnTo>
                    <a:pt x="113" y="22"/>
                  </a:lnTo>
                  <a:cubicBezTo>
                    <a:pt x="102" y="7"/>
                    <a:pt x="88" y="1"/>
                    <a:pt x="7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2"/>
            <p:cNvSpPr/>
            <p:nvPr/>
          </p:nvSpPr>
          <p:spPr>
            <a:xfrm>
              <a:off x="5439125" y="3051900"/>
              <a:ext cx="8800" cy="6725"/>
            </a:xfrm>
            <a:custGeom>
              <a:rect b="b" l="l" r="r" t="t"/>
              <a:pathLst>
                <a:path extrusionOk="0" h="269" w="352">
                  <a:moveTo>
                    <a:pt x="76" y="1"/>
                  </a:moveTo>
                  <a:cubicBezTo>
                    <a:pt x="34" y="1"/>
                    <a:pt x="1" y="59"/>
                    <a:pt x="44" y="94"/>
                  </a:cubicBezTo>
                  <a:lnTo>
                    <a:pt x="238" y="254"/>
                  </a:lnTo>
                  <a:cubicBezTo>
                    <a:pt x="250" y="264"/>
                    <a:pt x="262" y="268"/>
                    <a:pt x="273" y="268"/>
                  </a:cubicBezTo>
                  <a:cubicBezTo>
                    <a:pt x="317" y="268"/>
                    <a:pt x="351" y="207"/>
                    <a:pt x="305" y="173"/>
                  </a:cubicBezTo>
                  <a:lnTo>
                    <a:pt x="109" y="14"/>
                  </a:lnTo>
                  <a:cubicBezTo>
                    <a:pt x="98" y="5"/>
                    <a:pt x="87" y="1"/>
                    <a:pt x="7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2"/>
            <p:cNvSpPr/>
            <p:nvPr/>
          </p:nvSpPr>
          <p:spPr>
            <a:xfrm>
              <a:off x="5245300" y="3204075"/>
              <a:ext cx="22900" cy="61525"/>
            </a:xfrm>
            <a:custGeom>
              <a:rect b="b" l="l" r="r" t="t"/>
              <a:pathLst>
                <a:path extrusionOk="0" h="2461" w="916">
                  <a:moveTo>
                    <a:pt x="79" y="1"/>
                  </a:moveTo>
                  <a:cubicBezTo>
                    <a:pt x="35" y="1"/>
                    <a:pt x="0" y="60"/>
                    <a:pt x="44" y="92"/>
                  </a:cubicBezTo>
                  <a:cubicBezTo>
                    <a:pt x="382" y="344"/>
                    <a:pt x="615" y="727"/>
                    <a:pt x="673" y="1145"/>
                  </a:cubicBezTo>
                  <a:cubicBezTo>
                    <a:pt x="734" y="1583"/>
                    <a:pt x="601" y="2035"/>
                    <a:pt x="320" y="2376"/>
                  </a:cubicBezTo>
                  <a:cubicBezTo>
                    <a:pt x="288" y="2415"/>
                    <a:pt x="324" y="2461"/>
                    <a:pt x="363" y="2461"/>
                  </a:cubicBezTo>
                  <a:cubicBezTo>
                    <a:pt x="376" y="2461"/>
                    <a:pt x="390" y="2455"/>
                    <a:pt x="401" y="2442"/>
                  </a:cubicBezTo>
                  <a:cubicBezTo>
                    <a:pt x="867" y="1875"/>
                    <a:pt x="916" y="1060"/>
                    <a:pt x="517" y="445"/>
                  </a:cubicBezTo>
                  <a:cubicBezTo>
                    <a:pt x="407" y="278"/>
                    <a:pt x="270" y="131"/>
                    <a:pt x="110" y="12"/>
                  </a:cubicBezTo>
                  <a:cubicBezTo>
                    <a:pt x="100" y="4"/>
                    <a:pt x="89" y="1"/>
                    <a:pt x="7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2"/>
            <p:cNvSpPr/>
            <p:nvPr/>
          </p:nvSpPr>
          <p:spPr>
            <a:xfrm>
              <a:off x="5596725" y="3204275"/>
              <a:ext cx="20675" cy="58050"/>
            </a:xfrm>
            <a:custGeom>
              <a:rect b="b" l="l" r="r" t="t"/>
              <a:pathLst>
                <a:path extrusionOk="0" h="2322" w="827">
                  <a:moveTo>
                    <a:pt x="756" y="0"/>
                  </a:moveTo>
                  <a:cubicBezTo>
                    <a:pt x="746" y="0"/>
                    <a:pt x="736" y="4"/>
                    <a:pt x="726" y="13"/>
                  </a:cubicBezTo>
                  <a:cubicBezTo>
                    <a:pt x="421" y="276"/>
                    <a:pt x="207" y="628"/>
                    <a:pt x="113" y="1019"/>
                  </a:cubicBezTo>
                  <a:cubicBezTo>
                    <a:pt x="12" y="1444"/>
                    <a:pt x="71" y="1900"/>
                    <a:pt x="265" y="2291"/>
                  </a:cubicBezTo>
                  <a:cubicBezTo>
                    <a:pt x="276" y="2312"/>
                    <a:pt x="295" y="2321"/>
                    <a:pt x="314" y="2321"/>
                  </a:cubicBezTo>
                  <a:cubicBezTo>
                    <a:pt x="348" y="2321"/>
                    <a:pt x="381" y="2292"/>
                    <a:pt x="362" y="2253"/>
                  </a:cubicBezTo>
                  <a:cubicBezTo>
                    <a:pt x="0" y="1525"/>
                    <a:pt x="170" y="631"/>
                    <a:pt x="786" y="97"/>
                  </a:cubicBezTo>
                  <a:cubicBezTo>
                    <a:pt x="827" y="62"/>
                    <a:pt x="796" y="0"/>
                    <a:pt x="75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2"/>
            <p:cNvSpPr/>
            <p:nvPr/>
          </p:nvSpPr>
          <p:spPr>
            <a:xfrm>
              <a:off x="5833400" y="2913050"/>
              <a:ext cx="97050" cy="111425"/>
            </a:xfrm>
            <a:custGeom>
              <a:rect b="b" l="l" r="r" t="t"/>
              <a:pathLst>
                <a:path extrusionOk="0" h="4457" w="3882">
                  <a:moveTo>
                    <a:pt x="1" y="1"/>
                  </a:moveTo>
                  <a:lnTo>
                    <a:pt x="1" y="2518"/>
                  </a:lnTo>
                  <a:cubicBezTo>
                    <a:pt x="1" y="3185"/>
                    <a:pt x="343" y="3776"/>
                    <a:pt x="861" y="4127"/>
                  </a:cubicBezTo>
                  <a:cubicBezTo>
                    <a:pt x="1181" y="4342"/>
                    <a:pt x="1557" y="4456"/>
                    <a:pt x="1940" y="4456"/>
                  </a:cubicBezTo>
                  <a:cubicBezTo>
                    <a:pt x="1985" y="4456"/>
                    <a:pt x="2030" y="4455"/>
                    <a:pt x="2075" y="4451"/>
                  </a:cubicBezTo>
                  <a:cubicBezTo>
                    <a:pt x="2845" y="4399"/>
                    <a:pt x="3478" y="3891"/>
                    <a:pt x="3744" y="3207"/>
                  </a:cubicBezTo>
                  <a:cubicBezTo>
                    <a:pt x="3749" y="3196"/>
                    <a:pt x="3753" y="3185"/>
                    <a:pt x="3757" y="3175"/>
                  </a:cubicBezTo>
                  <a:lnTo>
                    <a:pt x="3757" y="3174"/>
                  </a:lnTo>
                  <a:cubicBezTo>
                    <a:pt x="3761" y="3163"/>
                    <a:pt x="3765" y="3151"/>
                    <a:pt x="3769" y="3141"/>
                  </a:cubicBezTo>
                  <a:cubicBezTo>
                    <a:pt x="3776" y="3121"/>
                    <a:pt x="3782" y="3102"/>
                    <a:pt x="3788" y="3082"/>
                  </a:cubicBezTo>
                  <a:cubicBezTo>
                    <a:pt x="3814" y="3004"/>
                    <a:pt x="3834" y="2924"/>
                    <a:pt x="3848" y="2843"/>
                  </a:cubicBezTo>
                  <a:cubicBezTo>
                    <a:pt x="3854" y="2812"/>
                    <a:pt x="3857" y="2782"/>
                    <a:pt x="3862" y="2751"/>
                  </a:cubicBezTo>
                  <a:cubicBezTo>
                    <a:pt x="3868" y="2719"/>
                    <a:pt x="3871" y="2689"/>
                    <a:pt x="3874" y="2658"/>
                  </a:cubicBezTo>
                  <a:cubicBezTo>
                    <a:pt x="3876" y="2629"/>
                    <a:pt x="3878" y="2599"/>
                    <a:pt x="3880" y="2570"/>
                  </a:cubicBezTo>
                  <a:cubicBezTo>
                    <a:pt x="3880" y="2540"/>
                    <a:pt x="3881" y="2510"/>
                    <a:pt x="3881" y="2481"/>
                  </a:cubicBezTo>
                  <a:lnTo>
                    <a:pt x="3881" y="1225"/>
                  </a:lnTo>
                  <a:cubicBezTo>
                    <a:pt x="3795" y="1274"/>
                    <a:pt x="3725" y="1346"/>
                    <a:pt x="3679" y="1433"/>
                  </a:cubicBezTo>
                  <a:cubicBezTo>
                    <a:pt x="3195" y="1113"/>
                    <a:pt x="2882" y="577"/>
                    <a:pt x="2846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2"/>
            <p:cNvSpPr/>
            <p:nvPr/>
          </p:nvSpPr>
          <p:spPr>
            <a:xfrm>
              <a:off x="5854925" y="2992350"/>
              <a:ext cx="75575" cy="51750"/>
            </a:xfrm>
            <a:custGeom>
              <a:rect b="b" l="l" r="r" t="t"/>
              <a:pathLst>
                <a:path extrusionOk="0" h="2070" w="3023">
                  <a:moveTo>
                    <a:pt x="2896" y="1"/>
                  </a:moveTo>
                  <a:cubicBezTo>
                    <a:pt x="2892" y="12"/>
                    <a:pt x="2888" y="23"/>
                    <a:pt x="2883" y="34"/>
                  </a:cubicBezTo>
                  <a:cubicBezTo>
                    <a:pt x="2617" y="718"/>
                    <a:pt x="1984" y="1226"/>
                    <a:pt x="1214" y="1279"/>
                  </a:cubicBezTo>
                  <a:cubicBezTo>
                    <a:pt x="1169" y="1283"/>
                    <a:pt x="1124" y="1284"/>
                    <a:pt x="1079" y="1284"/>
                  </a:cubicBezTo>
                  <a:cubicBezTo>
                    <a:pt x="696" y="1284"/>
                    <a:pt x="319" y="1170"/>
                    <a:pt x="0" y="954"/>
                  </a:cubicBezTo>
                  <a:lnTo>
                    <a:pt x="0" y="2069"/>
                  </a:lnTo>
                  <a:lnTo>
                    <a:pt x="3022" y="2069"/>
                  </a:lnTo>
                  <a:lnTo>
                    <a:pt x="3022" y="9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2"/>
            <p:cNvSpPr/>
            <p:nvPr/>
          </p:nvSpPr>
          <p:spPr>
            <a:xfrm>
              <a:off x="5927325" y="2941550"/>
              <a:ext cx="29050" cy="51050"/>
            </a:xfrm>
            <a:custGeom>
              <a:rect b="b" l="l" r="r" t="t"/>
              <a:pathLst>
                <a:path extrusionOk="0" h="2042" w="1162">
                  <a:moveTo>
                    <a:pt x="428" y="1"/>
                  </a:moveTo>
                  <a:cubicBezTo>
                    <a:pt x="323" y="1"/>
                    <a:pt x="217" y="29"/>
                    <a:pt x="124" y="85"/>
                  </a:cubicBezTo>
                  <a:lnTo>
                    <a:pt x="124" y="1340"/>
                  </a:lnTo>
                  <a:cubicBezTo>
                    <a:pt x="124" y="1369"/>
                    <a:pt x="123" y="1399"/>
                    <a:pt x="123" y="1429"/>
                  </a:cubicBezTo>
                  <a:cubicBezTo>
                    <a:pt x="121" y="1459"/>
                    <a:pt x="119" y="1489"/>
                    <a:pt x="116" y="1518"/>
                  </a:cubicBezTo>
                  <a:cubicBezTo>
                    <a:pt x="114" y="1549"/>
                    <a:pt x="110" y="1579"/>
                    <a:pt x="106" y="1611"/>
                  </a:cubicBezTo>
                  <a:cubicBezTo>
                    <a:pt x="101" y="1642"/>
                    <a:pt x="97" y="1672"/>
                    <a:pt x="91" y="1703"/>
                  </a:cubicBezTo>
                  <a:cubicBezTo>
                    <a:pt x="77" y="1784"/>
                    <a:pt x="57" y="1864"/>
                    <a:pt x="31" y="1941"/>
                  </a:cubicBezTo>
                  <a:cubicBezTo>
                    <a:pt x="25" y="1961"/>
                    <a:pt x="19" y="1981"/>
                    <a:pt x="13" y="2000"/>
                  </a:cubicBezTo>
                  <a:cubicBezTo>
                    <a:pt x="8" y="2011"/>
                    <a:pt x="4" y="2022"/>
                    <a:pt x="0" y="2033"/>
                  </a:cubicBezTo>
                  <a:lnTo>
                    <a:pt x="126" y="2042"/>
                  </a:lnTo>
                  <a:cubicBezTo>
                    <a:pt x="565" y="1945"/>
                    <a:pt x="944" y="1603"/>
                    <a:pt x="1081" y="1174"/>
                  </a:cubicBezTo>
                  <a:cubicBezTo>
                    <a:pt x="1155" y="944"/>
                    <a:pt x="1162" y="687"/>
                    <a:pt x="1069" y="462"/>
                  </a:cubicBezTo>
                  <a:cubicBezTo>
                    <a:pt x="1015" y="333"/>
                    <a:pt x="927" y="220"/>
                    <a:pt x="816" y="134"/>
                  </a:cubicBezTo>
                  <a:lnTo>
                    <a:pt x="812" y="132"/>
                  </a:lnTo>
                  <a:cubicBezTo>
                    <a:pt x="810" y="130"/>
                    <a:pt x="807" y="128"/>
                    <a:pt x="804" y="127"/>
                  </a:cubicBezTo>
                  <a:cubicBezTo>
                    <a:pt x="770" y="102"/>
                    <a:pt x="734" y="81"/>
                    <a:pt x="696" y="63"/>
                  </a:cubicBezTo>
                  <a:cubicBezTo>
                    <a:pt x="671" y="51"/>
                    <a:pt x="645" y="40"/>
                    <a:pt x="618" y="32"/>
                  </a:cubicBezTo>
                  <a:cubicBezTo>
                    <a:pt x="556" y="11"/>
                    <a:pt x="492" y="1"/>
                    <a:pt x="428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2"/>
            <p:cNvSpPr/>
            <p:nvPr/>
          </p:nvSpPr>
          <p:spPr>
            <a:xfrm>
              <a:off x="5841750" y="2946600"/>
              <a:ext cx="14175" cy="14225"/>
            </a:xfrm>
            <a:custGeom>
              <a:rect b="b" l="l" r="r" t="t"/>
              <a:pathLst>
                <a:path extrusionOk="0" h="569" w="567">
                  <a:moveTo>
                    <a:pt x="283" y="1"/>
                  </a:moveTo>
                  <a:cubicBezTo>
                    <a:pt x="126" y="1"/>
                    <a:pt x="0" y="128"/>
                    <a:pt x="0" y="284"/>
                  </a:cubicBezTo>
                  <a:cubicBezTo>
                    <a:pt x="0" y="441"/>
                    <a:pt x="126" y="568"/>
                    <a:pt x="283" y="568"/>
                  </a:cubicBezTo>
                  <a:cubicBezTo>
                    <a:pt x="440" y="568"/>
                    <a:pt x="567" y="441"/>
                    <a:pt x="567" y="284"/>
                  </a:cubicBezTo>
                  <a:cubicBezTo>
                    <a:pt x="567" y="128"/>
                    <a:pt x="440" y="1"/>
                    <a:pt x="28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2"/>
            <p:cNvSpPr/>
            <p:nvPr/>
          </p:nvSpPr>
          <p:spPr>
            <a:xfrm>
              <a:off x="5841900" y="2936500"/>
              <a:ext cx="13875" cy="6275"/>
            </a:xfrm>
            <a:custGeom>
              <a:rect b="b" l="l" r="r" t="t"/>
              <a:pathLst>
                <a:path extrusionOk="0" h="251" w="555">
                  <a:moveTo>
                    <a:pt x="15" y="1"/>
                  </a:moveTo>
                  <a:cubicBezTo>
                    <a:pt x="7" y="1"/>
                    <a:pt x="0" y="8"/>
                    <a:pt x="0" y="16"/>
                  </a:cubicBezTo>
                  <a:lnTo>
                    <a:pt x="0" y="236"/>
                  </a:lnTo>
                  <a:cubicBezTo>
                    <a:pt x="0" y="245"/>
                    <a:pt x="7" y="251"/>
                    <a:pt x="15" y="251"/>
                  </a:cubicBezTo>
                  <a:lnTo>
                    <a:pt x="539" y="251"/>
                  </a:lnTo>
                  <a:cubicBezTo>
                    <a:pt x="547" y="251"/>
                    <a:pt x="554" y="245"/>
                    <a:pt x="554" y="236"/>
                  </a:cubicBezTo>
                  <a:lnTo>
                    <a:pt x="554" y="16"/>
                  </a:lnTo>
                  <a:cubicBezTo>
                    <a:pt x="554" y="8"/>
                    <a:pt x="547" y="1"/>
                    <a:pt x="53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2"/>
            <p:cNvSpPr/>
            <p:nvPr/>
          </p:nvSpPr>
          <p:spPr>
            <a:xfrm>
              <a:off x="5880625" y="2946600"/>
              <a:ext cx="14225" cy="14225"/>
            </a:xfrm>
            <a:custGeom>
              <a:rect b="b" l="l" r="r" t="t"/>
              <a:pathLst>
                <a:path extrusionOk="0" h="569" w="569">
                  <a:moveTo>
                    <a:pt x="285" y="1"/>
                  </a:moveTo>
                  <a:cubicBezTo>
                    <a:pt x="128" y="1"/>
                    <a:pt x="1" y="128"/>
                    <a:pt x="1" y="284"/>
                  </a:cubicBezTo>
                  <a:cubicBezTo>
                    <a:pt x="1" y="441"/>
                    <a:pt x="128" y="568"/>
                    <a:pt x="285" y="568"/>
                  </a:cubicBezTo>
                  <a:cubicBezTo>
                    <a:pt x="441" y="568"/>
                    <a:pt x="568" y="441"/>
                    <a:pt x="568" y="284"/>
                  </a:cubicBezTo>
                  <a:cubicBezTo>
                    <a:pt x="568" y="128"/>
                    <a:pt x="441" y="1"/>
                    <a:pt x="28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2"/>
            <p:cNvSpPr/>
            <p:nvPr/>
          </p:nvSpPr>
          <p:spPr>
            <a:xfrm>
              <a:off x="5880825" y="2936500"/>
              <a:ext cx="13875" cy="6275"/>
            </a:xfrm>
            <a:custGeom>
              <a:rect b="b" l="l" r="r" t="t"/>
              <a:pathLst>
                <a:path extrusionOk="0" h="251" w="555">
                  <a:moveTo>
                    <a:pt x="15" y="1"/>
                  </a:moveTo>
                  <a:cubicBezTo>
                    <a:pt x="6" y="1"/>
                    <a:pt x="0" y="8"/>
                    <a:pt x="0" y="16"/>
                  </a:cubicBezTo>
                  <a:lnTo>
                    <a:pt x="0" y="236"/>
                  </a:lnTo>
                  <a:cubicBezTo>
                    <a:pt x="0" y="245"/>
                    <a:pt x="6" y="251"/>
                    <a:pt x="15" y="251"/>
                  </a:cubicBezTo>
                  <a:lnTo>
                    <a:pt x="539" y="251"/>
                  </a:lnTo>
                  <a:cubicBezTo>
                    <a:pt x="547" y="251"/>
                    <a:pt x="554" y="245"/>
                    <a:pt x="554" y="236"/>
                  </a:cubicBezTo>
                  <a:lnTo>
                    <a:pt x="554" y="16"/>
                  </a:lnTo>
                  <a:cubicBezTo>
                    <a:pt x="554" y="8"/>
                    <a:pt x="547" y="1"/>
                    <a:pt x="53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2"/>
            <p:cNvSpPr/>
            <p:nvPr/>
          </p:nvSpPr>
          <p:spPr>
            <a:xfrm>
              <a:off x="5897225" y="2962225"/>
              <a:ext cx="24575" cy="24625"/>
            </a:xfrm>
            <a:custGeom>
              <a:rect b="b" l="l" r="r" t="t"/>
              <a:pathLst>
                <a:path extrusionOk="0" h="985" w="983">
                  <a:moveTo>
                    <a:pt x="492" y="1"/>
                  </a:moveTo>
                  <a:cubicBezTo>
                    <a:pt x="220" y="1"/>
                    <a:pt x="0" y="221"/>
                    <a:pt x="0" y="492"/>
                  </a:cubicBezTo>
                  <a:cubicBezTo>
                    <a:pt x="0" y="763"/>
                    <a:pt x="220" y="984"/>
                    <a:pt x="492" y="984"/>
                  </a:cubicBezTo>
                  <a:cubicBezTo>
                    <a:pt x="763" y="984"/>
                    <a:pt x="982" y="763"/>
                    <a:pt x="982" y="492"/>
                  </a:cubicBezTo>
                  <a:cubicBezTo>
                    <a:pt x="982" y="221"/>
                    <a:pt x="763" y="1"/>
                    <a:pt x="49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2"/>
            <p:cNvSpPr/>
            <p:nvPr/>
          </p:nvSpPr>
          <p:spPr>
            <a:xfrm>
              <a:off x="5854925" y="3010200"/>
              <a:ext cx="61050" cy="27700"/>
            </a:xfrm>
            <a:custGeom>
              <a:rect b="b" l="l" r="r" t="t"/>
              <a:pathLst>
                <a:path extrusionOk="0" h="1108" w="2442">
                  <a:moveTo>
                    <a:pt x="2442" y="0"/>
                  </a:moveTo>
                  <a:cubicBezTo>
                    <a:pt x="2441" y="0"/>
                    <a:pt x="1928" y="568"/>
                    <a:pt x="1179" y="568"/>
                  </a:cubicBezTo>
                  <a:cubicBezTo>
                    <a:pt x="1176" y="568"/>
                    <a:pt x="1174" y="568"/>
                    <a:pt x="1171" y="568"/>
                  </a:cubicBezTo>
                  <a:cubicBezTo>
                    <a:pt x="416" y="563"/>
                    <a:pt x="0" y="240"/>
                    <a:pt x="0" y="240"/>
                  </a:cubicBezTo>
                  <a:lnTo>
                    <a:pt x="0" y="1047"/>
                  </a:lnTo>
                  <a:cubicBezTo>
                    <a:pt x="0" y="1047"/>
                    <a:pt x="194" y="1107"/>
                    <a:pt x="490" y="1107"/>
                  </a:cubicBezTo>
                  <a:cubicBezTo>
                    <a:pt x="992" y="1107"/>
                    <a:pt x="1791" y="934"/>
                    <a:pt x="244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2"/>
            <p:cNvSpPr/>
            <p:nvPr/>
          </p:nvSpPr>
          <p:spPr>
            <a:xfrm>
              <a:off x="5854475" y="2950575"/>
              <a:ext cx="13600" cy="30000"/>
            </a:xfrm>
            <a:custGeom>
              <a:rect b="b" l="l" r="r" t="t"/>
              <a:pathLst>
                <a:path extrusionOk="0" h="1200" w="544">
                  <a:moveTo>
                    <a:pt x="348" y="0"/>
                  </a:moveTo>
                  <a:lnTo>
                    <a:pt x="0" y="1199"/>
                  </a:lnTo>
                  <a:lnTo>
                    <a:pt x="543" y="119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2"/>
            <p:cNvSpPr/>
            <p:nvPr/>
          </p:nvSpPr>
          <p:spPr>
            <a:xfrm>
              <a:off x="5933725" y="2949875"/>
              <a:ext cx="15650" cy="32825"/>
            </a:xfrm>
            <a:custGeom>
              <a:rect b="b" l="l" r="r" t="t"/>
              <a:pathLst>
                <a:path extrusionOk="0" h="1313" w="626">
                  <a:moveTo>
                    <a:pt x="336" y="0"/>
                  </a:moveTo>
                  <a:cubicBezTo>
                    <a:pt x="300" y="0"/>
                    <a:pt x="262" y="9"/>
                    <a:pt x="224" y="27"/>
                  </a:cubicBezTo>
                  <a:cubicBezTo>
                    <a:pt x="7" y="131"/>
                    <a:pt x="0" y="388"/>
                    <a:pt x="10" y="595"/>
                  </a:cubicBezTo>
                  <a:cubicBezTo>
                    <a:pt x="12" y="615"/>
                    <a:pt x="26" y="630"/>
                    <a:pt x="44" y="632"/>
                  </a:cubicBezTo>
                  <a:cubicBezTo>
                    <a:pt x="188" y="650"/>
                    <a:pt x="312" y="773"/>
                    <a:pt x="318" y="920"/>
                  </a:cubicBezTo>
                  <a:cubicBezTo>
                    <a:pt x="325" y="1068"/>
                    <a:pt x="208" y="1204"/>
                    <a:pt x="65" y="1229"/>
                  </a:cubicBezTo>
                  <a:cubicBezTo>
                    <a:pt x="15" y="1238"/>
                    <a:pt x="20" y="1313"/>
                    <a:pt x="66" y="1313"/>
                  </a:cubicBezTo>
                  <a:cubicBezTo>
                    <a:pt x="68" y="1313"/>
                    <a:pt x="71" y="1312"/>
                    <a:pt x="74" y="1312"/>
                  </a:cubicBezTo>
                  <a:cubicBezTo>
                    <a:pt x="257" y="1280"/>
                    <a:pt x="403" y="1114"/>
                    <a:pt x="402" y="926"/>
                  </a:cubicBezTo>
                  <a:cubicBezTo>
                    <a:pt x="400" y="749"/>
                    <a:pt x="261" y="594"/>
                    <a:pt x="91" y="557"/>
                  </a:cubicBezTo>
                  <a:cubicBezTo>
                    <a:pt x="85" y="403"/>
                    <a:pt x="87" y="221"/>
                    <a:pt x="226" y="123"/>
                  </a:cubicBezTo>
                  <a:cubicBezTo>
                    <a:pt x="263" y="97"/>
                    <a:pt x="300" y="85"/>
                    <a:pt x="335" y="85"/>
                  </a:cubicBezTo>
                  <a:cubicBezTo>
                    <a:pt x="437" y="85"/>
                    <a:pt x="522" y="181"/>
                    <a:pt x="538" y="294"/>
                  </a:cubicBezTo>
                  <a:cubicBezTo>
                    <a:pt x="542" y="318"/>
                    <a:pt x="561" y="329"/>
                    <a:pt x="580" y="329"/>
                  </a:cubicBezTo>
                  <a:cubicBezTo>
                    <a:pt x="603" y="329"/>
                    <a:pt x="625" y="314"/>
                    <a:pt x="621" y="285"/>
                  </a:cubicBezTo>
                  <a:cubicBezTo>
                    <a:pt x="598" y="135"/>
                    <a:pt x="481" y="0"/>
                    <a:pt x="33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2"/>
            <p:cNvSpPr/>
            <p:nvPr/>
          </p:nvSpPr>
          <p:spPr>
            <a:xfrm>
              <a:off x="5852425" y="2948475"/>
              <a:ext cx="19375" cy="33700"/>
            </a:xfrm>
            <a:custGeom>
              <a:rect b="b" l="l" r="r" t="t"/>
              <a:pathLst>
                <a:path extrusionOk="0" h="1348" w="775">
                  <a:moveTo>
                    <a:pt x="427" y="0"/>
                  </a:moveTo>
                  <a:cubicBezTo>
                    <a:pt x="408" y="0"/>
                    <a:pt x="388" y="11"/>
                    <a:pt x="381" y="33"/>
                  </a:cubicBezTo>
                  <a:lnTo>
                    <a:pt x="10" y="1285"/>
                  </a:lnTo>
                  <a:cubicBezTo>
                    <a:pt x="0" y="1313"/>
                    <a:pt x="32" y="1333"/>
                    <a:pt x="55" y="1333"/>
                  </a:cubicBezTo>
                  <a:lnTo>
                    <a:pt x="721" y="1348"/>
                  </a:lnTo>
                  <a:cubicBezTo>
                    <a:pt x="721" y="1348"/>
                    <a:pt x="722" y="1348"/>
                    <a:pt x="722" y="1348"/>
                  </a:cubicBezTo>
                  <a:cubicBezTo>
                    <a:pt x="774" y="1348"/>
                    <a:pt x="764" y="1266"/>
                    <a:pt x="712" y="1265"/>
                  </a:cubicBezTo>
                  <a:lnTo>
                    <a:pt x="105" y="1251"/>
                  </a:lnTo>
                  <a:lnTo>
                    <a:pt x="464" y="45"/>
                  </a:lnTo>
                  <a:cubicBezTo>
                    <a:pt x="472" y="17"/>
                    <a:pt x="450" y="0"/>
                    <a:pt x="42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2"/>
            <p:cNvSpPr/>
            <p:nvPr/>
          </p:nvSpPr>
          <p:spPr>
            <a:xfrm>
              <a:off x="5799150" y="2841375"/>
              <a:ext cx="156275" cy="107500"/>
            </a:xfrm>
            <a:custGeom>
              <a:rect b="b" l="l" r="r" t="t"/>
              <a:pathLst>
                <a:path extrusionOk="0" h="4300" w="6251">
                  <a:moveTo>
                    <a:pt x="1531" y="1"/>
                  </a:moveTo>
                  <a:cubicBezTo>
                    <a:pt x="1396" y="1"/>
                    <a:pt x="1258" y="35"/>
                    <a:pt x="1129" y="109"/>
                  </a:cubicBezTo>
                  <a:cubicBezTo>
                    <a:pt x="775" y="310"/>
                    <a:pt x="668" y="768"/>
                    <a:pt x="827" y="1123"/>
                  </a:cubicBezTo>
                  <a:cubicBezTo>
                    <a:pt x="333" y="1173"/>
                    <a:pt x="0" y="1699"/>
                    <a:pt x="142" y="2190"/>
                  </a:cubicBezTo>
                  <a:cubicBezTo>
                    <a:pt x="302" y="2736"/>
                    <a:pt x="1372" y="2868"/>
                    <a:pt x="1372" y="2868"/>
                  </a:cubicBezTo>
                  <a:lnTo>
                    <a:pt x="4217" y="2868"/>
                  </a:lnTo>
                  <a:cubicBezTo>
                    <a:pt x="4252" y="3444"/>
                    <a:pt x="4565" y="3980"/>
                    <a:pt x="5050" y="4300"/>
                  </a:cubicBezTo>
                  <a:cubicBezTo>
                    <a:pt x="5096" y="4213"/>
                    <a:pt x="5165" y="4141"/>
                    <a:pt x="5251" y="4092"/>
                  </a:cubicBezTo>
                  <a:cubicBezTo>
                    <a:pt x="5344" y="4036"/>
                    <a:pt x="5449" y="4008"/>
                    <a:pt x="5554" y="4008"/>
                  </a:cubicBezTo>
                  <a:cubicBezTo>
                    <a:pt x="5618" y="4008"/>
                    <a:pt x="5683" y="4018"/>
                    <a:pt x="5745" y="4040"/>
                  </a:cubicBezTo>
                  <a:cubicBezTo>
                    <a:pt x="5772" y="4048"/>
                    <a:pt x="5798" y="4058"/>
                    <a:pt x="5823" y="4071"/>
                  </a:cubicBezTo>
                  <a:cubicBezTo>
                    <a:pt x="5861" y="4088"/>
                    <a:pt x="5897" y="4110"/>
                    <a:pt x="5931" y="4135"/>
                  </a:cubicBezTo>
                  <a:cubicBezTo>
                    <a:pt x="5992" y="3940"/>
                    <a:pt x="6052" y="3746"/>
                    <a:pt x="6110" y="3551"/>
                  </a:cubicBezTo>
                  <a:cubicBezTo>
                    <a:pt x="6187" y="3286"/>
                    <a:pt x="6251" y="3006"/>
                    <a:pt x="6197" y="2730"/>
                  </a:cubicBezTo>
                  <a:cubicBezTo>
                    <a:pt x="6131" y="2393"/>
                    <a:pt x="5845" y="2071"/>
                    <a:pt x="5507" y="2071"/>
                  </a:cubicBezTo>
                  <a:cubicBezTo>
                    <a:pt x="5465" y="2071"/>
                    <a:pt x="5421" y="2076"/>
                    <a:pt x="5378" y="2087"/>
                  </a:cubicBezTo>
                  <a:cubicBezTo>
                    <a:pt x="5353" y="1669"/>
                    <a:pt x="5140" y="1283"/>
                    <a:pt x="4774" y="1057"/>
                  </a:cubicBezTo>
                  <a:cubicBezTo>
                    <a:pt x="4579" y="936"/>
                    <a:pt x="4355" y="870"/>
                    <a:pt x="4125" y="866"/>
                  </a:cubicBezTo>
                  <a:cubicBezTo>
                    <a:pt x="4116" y="866"/>
                    <a:pt x="4108" y="865"/>
                    <a:pt x="4099" y="865"/>
                  </a:cubicBezTo>
                  <a:cubicBezTo>
                    <a:pt x="3831" y="865"/>
                    <a:pt x="3573" y="941"/>
                    <a:pt x="3308" y="979"/>
                  </a:cubicBezTo>
                  <a:cubicBezTo>
                    <a:pt x="3235" y="988"/>
                    <a:pt x="3159" y="995"/>
                    <a:pt x="3083" y="995"/>
                  </a:cubicBezTo>
                  <a:cubicBezTo>
                    <a:pt x="2913" y="995"/>
                    <a:pt x="2743" y="962"/>
                    <a:pt x="2606" y="857"/>
                  </a:cubicBezTo>
                  <a:cubicBezTo>
                    <a:pt x="2426" y="719"/>
                    <a:pt x="2332" y="499"/>
                    <a:pt x="2191" y="326"/>
                  </a:cubicBezTo>
                  <a:cubicBezTo>
                    <a:pt x="2022" y="118"/>
                    <a:pt x="1780" y="1"/>
                    <a:pt x="153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2"/>
            <p:cNvSpPr/>
            <p:nvPr/>
          </p:nvSpPr>
          <p:spPr>
            <a:xfrm>
              <a:off x="5858025" y="2984525"/>
              <a:ext cx="30600" cy="18350"/>
            </a:xfrm>
            <a:custGeom>
              <a:rect b="b" l="l" r="r" t="t"/>
              <a:pathLst>
                <a:path extrusionOk="0" h="734" w="1224">
                  <a:moveTo>
                    <a:pt x="1049" y="0"/>
                  </a:moveTo>
                  <a:lnTo>
                    <a:pt x="0" y="246"/>
                  </a:lnTo>
                  <a:cubicBezTo>
                    <a:pt x="0" y="246"/>
                    <a:pt x="95" y="734"/>
                    <a:pt x="525" y="734"/>
                  </a:cubicBezTo>
                  <a:cubicBezTo>
                    <a:pt x="569" y="734"/>
                    <a:pt x="617" y="728"/>
                    <a:pt x="669" y="717"/>
                  </a:cubicBezTo>
                  <a:cubicBezTo>
                    <a:pt x="1223" y="594"/>
                    <a:pt x="1049" y="0"/>
                    <a:pt x="1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2"/>
            <p:cNvSpPr/>
            <p:nvPr/>
          </p:nvSpPr>
          <p:spPr>
            <a:xfrm>
              <a:off x="5873375" y="3265475"/>
              <a:ext cx="241700" cy="607500"/>
            </a:xfrm>
            <a:custGeom>
              <a:rect b="b" l="l" r="r" t="t"/>
              <a:pathLst>
                <a:path extrusionOk="0" h="24300" w="9668">
                  <a:moveTo>
                    <a:pt x="1" y="0"/>
                  </a:moveTo>
                  <a:lnTo>
                    <a:pt x="4217" y="24299"/>
                  </a:lnTo>
                  <a:lnTo>
                    <a:pt x="9668" y="24299"/>
                  </a:lnTo>
                  <a:lnTo>
                    <a:pt x="545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2"/>
            <p:cNvSpPr/>
            <p:nvPr/>
          </p:nvSpPr>
          <p:spPr>
            <a:xfrm>
              <a:off x="5759375" y="3258025"/>
              <a:ext cx="169950" cy="614950"/>
            </a:xfrm>
            <a:custGeom>
              <a:rect b="b" l="l" r="r" t="t"/>
              <a:pathLst>
                <a:path extrusionOk="0" h="24598" w="6798">
                  <a:moveTo>
                    <a:pt x="1347" y="0"/>
                  </a:moveTo>
                  <a:lnTo>
                    <a:pt x="0" y="24597"/>
                  </a:lnTo>
                  <a:lnTo>
                    <a:pt x="5452" y="24597"/>
                  </a:lnTo>
                  <a:lnTo>
                    <a:pt x="6798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2"/>
            <p:cNvSpPr/>
            <p:nvPr/>
          </p:nvSpPr>
          <p:spPr>
            <a:xfrm>
              <a:off x="5690100" y="3872750"/>
              <a:ext cx="205575" cy="56500"/>
            </a:xfrm>
            <a:custGeom>
              <a:rect b="b" l="l" r="r" t="t"/>
              <a:pathLst>
                <a:path extrusionOk="0" h="2260" w="8223">
                  <a:moveTo>
                    <a:pt x="2555" y="0"/>
                  </a:moveTo>
                  <a:cubicBezTo>
                    <a:pt x="1902" y="0"/>
                    <a:pt x="0" y="179"/>
                    <a:pt x="0" y="2259"/>
                  </a:cubicBezTo>
                  <a:lnTo>
                    <a:pt x="8223" y="2259"/>
                  </a:lnTo>
                  <a:lnTo>
                    <a:pt x="8223" y="8"/>
                  </a:lnTo>
                  <a:lnTo>
                    <a:pt x="2771" y="8"/>
                  </a:lnTo>
                  <a:cubicBezTo>
                    <a:pt x="2771" y="8"/>
                    <a:pt x="2690" y="0"/>
                    <a:pt x="255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2"/>
            <p:cNvSpPr/>
            <p:nvPr/>
          </p:nvSpPr>
          <p:spPr>
            <a:xfrm>
              <a:off x="5839900" y="3367725"/>
              <a:ext cx="75100" cy="152050"/>
            </a:xfrm>
            <a:custGeom>
              <a:rect b="b" l="l" r="r" t="t"/>
              <a:pathLst>
                <a:path extrusionOk="0" fill="none" h="6082" w="3004">
                  <a:moveTo>
                    <a:pt x="1" y="0"/>
                  </a:moveTo>
                  <a:lnTo>
                    <a:pt x="2115" y="656"/>
                  </a:lnTo>
                  <a:lnTo>
                    <a:pt x="3003" y="6081"/>
                  </a:lnTo>
                </a:path>
              </a:pathLst>
            </a:custGeom>
            <a:noFill/>
            <a:ln cap="rnd" cmpd="sng" w="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2"/>
            <p:cNvSpPr/>
            <p:nvPr/>
          </p:nvSpPr>
          <p:spPr>
            <a:xfrm>
              <a:off x="5759375" y="3872950"/>
              <a:ext cx="136300" cy="25"/>
            </a:xfrm>
            <a:custGeom>
              <a:rect b="b" l="l" r="r" t="t"/>
              <a:pathLst>
                <a:path extrusionOk="0" fill="none" h="1" w="5452">
                  <a:moveTo>
                    <a:pt x="5452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2"/>
            <p:cNvSpPr/>
            <p:nvPr/>
          </p:nvSpPr>
          <p:spPr>
            <a:xfrm>
              <a:off x="5723600" y="3837925"/>
              <a:ext cx="67200" cy="45700"/>
            </a:xfrm>
            <a:custGeom>
              <a:rect b="b" l="l" r="r" t="t"/>
              <a:pathLst>
                <a:path extrusionOk="0" fill="none" h="1828" w="2688">
                  <a:moveTo>
                    <a:pt x="1180" y="1777"/>
                  </a:moveTo>
                  <a:cubicBezTo>
                    <a:pt x="678" y="1456"/>
                    <a:pt x="291" y="983"/>
                    <a:pt x="76" y="428"/>
                  </a:cubicBezTo>
                  <a:cubicBezTo>
                    <a:pt x="28" y="299"/>
                    <a:pt x="1" y="126"/>
                    <a:pt x="113" y="48"/>
                  </a:cubicBezTo>
                  <a:cubicBezTo>
                    <a:pt x="181" y="0"/>
                    <a:pt x="276" y="12"/>
                    <a:pt x="346" y="53"/>
                  </a:cubicBezTo>
                  <a:cubicBezTo>
                    <a:pt x="418" y="95"/>
                    <a:pt x="469" y="162"/>
                    <a:pt x="516" y="229"/>
                  </a:cubicBezTo>
                  <a:cubicBezTo>
                    <a:pt x="857" y="705"/>
                    <a:pt x="1096" y="1245"/>
                    <a:pt x="1222" y="1816"/>
                  </a:cubicBezTo>
                  <a:cubicBezTo>
                    <a:pt x="1321" y="1218"/>
                    <a:pt x="1660" y="687"/>
                    <a:pt x="2160" y="344"/>
                  </a:cubicBezTo>
                  <a:cubicBezTo>
                    <a:pt x="2282" y="261"/>
                    <a:pt x="2451" y="193"/>
                    <a:pt x="2566" y="285"/>
                  </a:cubicBezTo>
                  <a:cubicBezTo>
                    <a:pt x="2688" y="380"/>
                    <a:pt x="2649" y="573"/>
                    <a:pt x="2583" y="713"/>
                  </a:cubicBezTo>
                  <a:cubicBezTo>
                    <a:pt x="2321" y="1267"/>
                    <a:pt x="1797" y="1689"/>
                    <a:pt x="1201" y="1827"/>
                  </a:cubicBezTo>
                </a:path>
              </a:pathLst>
            </a:custGeom>
            <a:noFill/>
            <a:ln cap="rnd" cmpd="sng" w="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2"/>
            <p:cNvSpPr/>
            <p:nvPr/>
          </p:nvSpPr>
          <p:spPr>
            <a:xfrm>
              <a:off x="5909500" y="3872750"/>
              <a:ext cx="205600" cy="56500"/>
            </a:xfrm>
            <a:custGeom>
              <a:rect b="b" l="l" r="r" t="t"/>
              <a:pathLst>
                <a:path extrusionOk="0" h="2260" w="8224">
                  <a:moveTo>
                    <a:pt x="2555" y="0"/>
                  </a:moveTo>
                  <a:cubicBezTo>
                    <a:pt x="1903" y="0"/>
                    <a:pt x="1" y="179"/>
                    <a:pt x="1" y="2259"/>
                  </a:cubicBezTo>
                  <a:lnTo>
                    <a:pt x="8224" y="2259"/>
                  </a:lnTo>
                  <a:lnTo>
                    <a:pt x="8223" y="8"/>
                  </a:lnTo>
                  <a:lnTo>
                    <a:pt x="2772" y="8"/>
                  </a:lnTo>
                  <a:cubicBezTo>
                    <a:pt x="2772" y="8"/>
                    <a:pt x="2690" y="0"/>
                    <a:pt x="255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2"/>
            <p:cNvSpPr/>
            <p:nvPr/>
          </p:nvSpPr>
          <p:spPr>
            <a:xfrm>
              <a:off x="5978775" y="3872950"/>
              <a:ext cx="136300" cy="25"/>
            </a:xfrm>
            <a:custGeom>
              <a:rect b="b" l="l" r="r" t="t"/>
              <a:pathLst>
                <a:path extrusionOk="0" fill="none" h="1" w="5452">
                  <a:moveTo>
                    <a:pt x="5452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52"/>
            <p:cNvSpPr/>
            <p:nvPr/>
          </p:nvSpPr>
          <p:spPr>
            <a:xfrm>
              <a:off x="5943025" y="3837925"/>
              <a:ext cx="67200" cy="45700"/>
            </a:xfrm>
            <a:custGeom>
              <a:rect b="b" l="l" r="r" t="t"/>
              <a:pathLst>
                <a:path extrusionOk="0" fill="none" h="1828" w="2688">
                  <a:moveTo>
                    <a:pt x="1180" y="1777"/>
                  </a:moveTo>
                  <a:cubicBezTo>
                    <a:pt x="677" y="1456"/>
                    <a:pt x="290" y="983"/>
                    <a:pt x="76" y="428"/>
                  </a:cubicBezTo>
                  <a:cubicBezTo>
                    <a:pt x="27" y="299"/>
                    <a:pt x="1" y="126"/>
                    <a:pt x="113" y="48"/>
                  </a:cubicBezTo>
                  <a:cubicBezTo>
                    <a:pt x="180" y="0"/>
                    <a:pt x="275" y="12"/>
                    <a:pt x="346" y="53"/>
                  </a:cubicBezTo>
                  <a:cubicBezTo>
                    <a:pt x="417" y="95"/>
                    <a:pt x="468" y="162"/>
                    <a:pt x="517" y="229"/>
                  </a:cubicBezTo>
                  <a:cubicBezTo>
                    <a:pt x="856" y="705"/>
                    <a:pt x="1096" y="1245"/>
                    <a:pt x="1222" y="1816"/>
                  </a:cubicBezTo>
                  <a:cubicBezTo>
                    <a:pt x="1322" y="1218"/>
                    <a:pt x="1660" y="687"/>
                    <a:pt x="2160" y="344"/>
                  </a:cubicBezTo>
                  <a:cubicBezTo>
                    <a:pt x="2281" y="261"/>
                    <a:pt x="2450" y="193"/>
                    <a:pt x="2566" y="285"/>
                  </a:cubicBezTo>
                  <a:cubicBezTo>
                    <a:pt x="2687" y="380"/>
                    <a:pt x="2649" y="573"/>
                    <a:pt x="2582" y="713"/>
                  </a:cubicBezTo>
                  <a:cubicBezTo>
                    <a:pt x="2321" y="1267"/>
                    <a:pt x="1797" y="1689"/>
                    <a:pt x="1200" y="1827"/>
                  </a:cubicBezTo>
                </a:path>
              </a:pathLst>
            </a:custGeom>
            <a:noFill/>
            <a:ln cap="rnd" cmpd="sng" w="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52"/>
            <p:cNvSpPr/>
            <p:nvPr/>
          </p:nvSpPr>
          <p:spPr>
            <a:xfrm>
              <a:off x="5556250" y="3112750"/>
              <a:ext cx="152575" cy="115100"/>
            </a:xfrm>
            <a:custGeom>
              <a:rect b="b" l="l" r="r" t="t"/>
              <a:pathLst>
                <a:path extrusionOk="0" h="4604" w="6103">
                  <a:moveTo>
                    <a:pt x="2983" y="1"/>
                  </a:moveTo>
                  <a:cubicBezTo>
                    <a:pt x="2955" y="1"/>
                    <a:pt x="2926" y="4"/>
                    <a:pt x="2898" y="9"/>
                  </a:cubicBezTo>
                  <a:cubicBezTo>
                    <a:pt x="2658" y="56"/>
                    <a:pt x="2501" y="287"/>
                    <a:pt x="2547" y="528"/>
                  </a:cubicBezTo>
                  <a:lnTo>
                    <a:pt x="2840" y="2043"/>
                  </a:lnTo>
                  <a:lnTo>
                    <a:pt x="2274" y="708"/>
                  </a:lnTo>
                  <a:cubicBezTo>
                    <a:pt x="2229" y="600"/>
                    <a:pt x="2141" y="513"/>
                    <a:pt x="2031" y="471"/>
                  </a:cubicBezTo>
                  <a:cubicBezTo>
                    <a:pt x="1974" y="447"/>
                    <a:pt x="1917" y="437"/>
                    <a:pt x="1862" y="437"/>
                  </a:cubicBezTo>
                  <a:cubicBezTo>
                    <a:pt x="1564" y="437"/>
                    <a:pt x="1326" y="747"/>
                    <a:pt x="1456" y="1054"/>
                  </a:cubicBezTo>
                  <a:lnTo>
                    <a:pt x="2045" y="2444"/>
                  </a:lnTo>
                  <a:lnTo>
                    <a:pt x="633" y="1842"/>
                  </a:lnTo>
                  <a:cubicBezTo>
                    <a:pt x="576" y="1816"/>
                    <a:pt x="514" y="1803"/>
                    <a:pt x="453" y="1803"/>
                  </a:cubicBezTo>
                  <a:cubicBezTo>
                    <a:pt x="399" y="1803"/>
                    <a:pt x="345" y="1813"/>
                    <a:pt x="294" y="1833"/>
                  </a:cubicBezTo>
                  <a:cubicBezTo>
                    <a:pt x="126" y="1896"/>
                    <a:pt x="12" y="2055"/>
                    <a:pt x="6" y="2234"/>
                  </a:cubicBezTo>
                  <a:cubicBezTo>
                    <a:pt x="1" y="2413"/>
                    <a:pt x="104" y="2579"/>
                    <a:pt x="267" y="2652"/>
                  </a:cubicBezTo>
                  <a:lnTo>
                    <a:pt x="2260" y="3502"/>
                  </a:lnTo>
                  <a:lnTo>
                    <a:pt x="4761" y="4567"/>
                  </a:lnTo>
                  <a:cubicBezTo>
                    <a:pt x="4806" y="4588"/>
                    <a:pt x="4855" y="4600"/>
                    <a:pt x="4905" y="4603"/>
                  </a:cubicBezTo>
                  <a:cubicBezTo>
                    <a:pt x="4905" y="4603"/>
                    <a:pt x="4906" y="4603"/>
                    <a:pt x="4906" y="4603"/>
                  </a:cubicBezTo>
                  <a:cubicBezTo>
                    <a:pt x="4906" y="4603"/>
                    <a:pt x="4906" y="4603"/>
                    <a:pt x="4906" y="4603"/>
                  </a:cubicBezTo>
                  <a:lnTo>
                    <a:pt x="5382" y="4091"/>
                  </a:lnTo>
                  <a:lnTo>
                    <a:pt x="6102" y="3316"/>
                  </a:lnTo>
                  <a:cubicBezTo>
                    <a:pt x="6102" y="3316"/>
                    <a:pt x="6089" y="2041"/>
                    <a:pt x="4653" y="2041"/>
                  </a:cubicBezTo>
                  <a:cubicBezTo>
                    <a:pt x="4644" y="2041"/>
                    <a:pt x="4635" y="2042"/>
                    <a:pt x="4626" y="2042"/>
                  </a:cubicBezTo>
                  <a:lnTo>
                    <a:pt x="4701" y="680"/>
                  </a:lnTo>
                  <a:cubicBezTo>
                    <a:pt x="4713" y="435"/>
                    <a:pt x="4526" y="228"/>
                    <a:pt x="4282" y="212"/>
                  </a:cubicBezTo>
                  <a:cubicBezTo>
                    <a:pt x="4275" y="211"/>
                    <a:pt x="4267" y="211"/>
                    <a:pt x="4260" y="211"/>
                  </a:cubicBezTo>
                  <a:cubicBezTo>
                    <a:pt x="4026" y="211"/>
                    <a:pt x="3829" y="394"/>
                    <a:pt x="3816" y="630"/>
                  </a:cubicBezTo>
                  <a:lnTo>
                    <a:pt x="3738" y="2008"/>
                  </a:lnTo>
                  <a:lnTo>
                    <a:pt x="3420" y="360"/>
                  </a:lnTo>
                  <a:cubicBezTo>
                    <a:pt x="3398" y="244"/>
                    <a:pt x="3329" y="141"/>
                    <a:pt x="3230" y="78"/>
                  </a:cubicBezTo>
                  <a:cubicBezTo>
                    <a:pt x="3157" y="27"/>
                    <a:pt x="3071" y="1"/>
                    <a:pt x="2983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2"/>
            <p:cNvSpPr/>
            <p:nvPr/>
          </p:nvSpPr>
          <p:spPr>
            <a:xfrm>
              <a:off x="5665300" y="3082325"/>
              <a:ext cx="205050" cy="200625"/>
            </a:xfrm>
            <a:custGeom>
              <a:rect b="b" l="l" r="r" t="t"/>
              <a:pathLst>
                <a:path extrusionOk="0" h="8025" w="8202">
                  <a:moveTo>
                    <a:pt x="4928" y="1"/>
                  </a:moveTo>
                  <a:lnTo>
                    <a:pt x="3553" y="4296"/>
                  </a:lnTo>
                  <a:lnTo>
                    <a:pt x="1721" y="3238"/>
                  </a:lnTo>
                  <a:lnTo>
                    <a:pt x="1" y="6214"/>
                  </a:lnTo>
                  <a:lnTo>
                    <a:pt x="2472" y="7642"/>
                  </a:lnTo>
                  <a:cubicBezTo>
                    <a:pt x="2903" y="7893"/>
                    <a:pt x="3393" y="8025"/>
                    <a:pt x="3891" y="8025"/>
                  </a:cubicBezTo>
                  <a:cubicBezTo>
                    <a:pt x="5128" y="8024"/>
                    <a:pt x="6222" y="7225"/>
                    <a:pt x="6600" y="6048"/>
                  </a:cubicBezTo>
                  <a:lnTo>
                    <a:pt x="8202" y="1049"/>
                  </a:lnTo>
                  <a:lnTo>
                    <a:pt x="4928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2"/>
            <p:cNvSpPr/>
            <p:nvPr/>
          </p:nvSpPr>
          <p:spPr>
            <a:xfrm>
              <a:off x="5786925" y="3044075"/>
              <a:ext cx="227150" cy="251925"/>
            </a:xfrm>
            <a:custGeom>
              <a:rect b="b" l="l" r="r" t="t"/>
              <a:pathLst>
                <a:path extrusionOk="0" h="10077" w="9086">
                  <a:moveTo>
                    <a:pt x="7016" y="0"/>
                  </a:moveTo>
                  <a:cubicBezTo>
                    <a:pt x="7013" y="0"/>
                    <a:pt x="7010" y="0"/>
                    <a:pt x="7008" y="0"/>
                  </a:cubicBezTo>
                  <a:lnTo>
                    <a:pt x="2077" y="0"/>
                  </a:lnTo>
                  <a:cubicBezTo>
                    <a:pt x="2076" y="0"/>
                    <a:pt x="2074" y="0"/>
                    <a:pt x="2072" y="0"/>
                  </a:cubicBezTo>
                  <a:cubicBezTo>
                    <a:pt x="1673" y="0"/>
                    <a:pt x="1281" y="116"/>
                    <a:pt x="946" y="334"/>
                  </a:cubicBezTo>
                  <a:cubicBezTo>
                    <a:pt x="945" y="335"/>
                    <a:pt x="944" y="337"/>
                    <a:pt x="943" y="337"/>
                  </a:cubicBezTo>
                  <a:cubicBezTo>
                    <a:pt x="355" y="720"/>
                    <a:pt x="1" y="1375"/>
                    <a:pt x="1" y="2077"/>
                  </a:cubicBezTo>
                  <a:lnTo>
                    <a:pt x="1" y="9066"/>
                  </a:lnTo>
                  <a:cubicBezTo>
                    <a:pt x="1" y="9066"/>
                    <a:pt x="274" y="9322"/>
                    <a:pt x="883" y="9576"/>
                  </a:cubicBezTo>
                  <a:cubicBezTo>
                    <a:pt x="1092" y="9662"/>
                    <a:pt x="1306" y="9736"/>
                    <a:pt x="1523" y="9796"/>
                  </a:cubicBezTo>
                  <a:cubicBezTo>
                    <a:pt x="1717" y="9852"/>
                    <a:pt x="1932" y="9902"/>
                    <a:pt x="2168" y="9945"/>
                  </a:cubicBezTo>
                  <a:cubicBezTo>
                    <a:pt x="2360" y="9980"/>
                    <a:pt x="2567" y="10009"/>
                    <a:pt x="2789" y="10030"/>
                  </a:cubicBezTo>
                  <a:lnTo>
                    <a:pt x="2790" y="10030"/>
                  </a:lnTo>
                  <a:cubicBezTo>
                    <a:pt x="3037" y="10055"/>
                    <a:pt x="3301" y="10071"/>
                    <a:pt x="3585" y="10075"/>
                  </a:cubicBezTo>
                  <a:cubicBezTo>
                    <a:pt x="3636" y="10076"/>
                    <a:pt x="3687" y="10076"/>
                    <a:pt x="3739" y="10076"/>
                  </a:cubicBezTo>
                  <a:cubicBezTo>
                    <a:pt x="3848" y="10076"/>
                    <a:pt x="3960" y="10074"/>
                    <a:pt x="4073" y="10071"/>
                  </a:cubicBezTo>
                  <a:cubicBezTo>
                    <a:pt x="4191" y="10074"/>
                    <a:pt x="4307" y="10076"/>
                    <a:pt x="4422" y="10076"/>
                  </a:cubicBezTo>
                  <a:cubicBezTo>
                    <a:pt x="4672" y="10076"/>
                    <a:pt x="4915" y="10068"/>
                    <a:pt x="5151" y="10052"/>
                  </a:cubicBezTo>
                  <a:cubicBezTo>
                    <a:pt x="5473" y="10031"/>
                    <a:pt x="5781" y="9997"/>
                    <a:pt x="6073" y="9955"/>
                  </a:cubicBezTo>
                  <a:cubicBezTo>
                    <a:pt x="6105" y="9949"/>
                    <a:pt x="6137" y="9945"/>
                    <a:pt x="6168" y="9940"/>
                  </a:cubicBezTo>
                  <a:cubicBezTo>
                    <a:pt x="7937" y="9663"/>
                    <a:pt x="9085" y="9066"/>
                    <a:pt x="9085" y="9066"/>
                  </a:cubicBezTo>
                  <a:lnTo>
                    <a:pt x="9085" y="2077"/>
                  </a:lnTo>
                  <a:cubicBezTo>
                    <a:pt x="9084" y="1375"/>
                    <a:pt x="8730" y="721"/>
                    <a:pt x="8142" y="337"/>
                  </a:cubicBezTo>
                  <a:cubicBezTo>
                    <a:pt x="8141" y="337"/>
                    <a:pt x="8140" y="335"/>
                    <a:pt x="8139" y="334"/>
                  </a:cubicBezTo>
                  <a:cubicBezTo>
                    <a:pt x="8009" y="249"/>
                    <a:pt x="7869" y="180"/>
                    <a:pt x="7723" y="127"/>
                  </a:cubicBezTo>
                  <a:cubicBezTo>
                    <a:pt x="7497" y="44"/>
                    <a:pt x="7258" y="0"/>
                    <a:pt x="70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2"/>
            <p:cNvSpPr/>
            <p:nvPr/>
          </p:nvSpPr>
          <p:spPr>
            <a:xfrm>
              <a:off x="5786925" y="3044075"/>
              <a:ext cx="133200" cy="150100"/>
            </a:xfrm>
            <a:custGeom>
              <a:rect b="b" l="l" r="r" t="t"/>
              <a:pathLst>
                <a:path extrusionOk="0" h="6004" w="5328">
                  <a:moveTo>
                    <a:pt x="4493" y="0"/>
                  </a:moveTo>
                  <a:cubicBezTo>
                    <a:pt x="2994" y="1687"/>
                    <a:pt x="1497" y="3374"/>
                    <a:pt x="1" y="5062"/>
                  </a:cubicBezTo>
                  <a:lnTo>
                    <a:pt x="1" y="6004"/>
                  </a:lnTo>
                  <a:cubicBezTo>
                    <a:pt x="1776" y="4002"/>
                    <a:pt x="3553" y="2001"/>
                    <a:pt x="5328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2"/>
            <p:cNvSpPr/>
            <p:nvPr/>
          </p:nvSpPr>
          <p:spPr>
            <a:xfrm>
              <a:off x="5786925" y="3044075"/>
              <a:ext cx="73675" cy="83000"/>
            </a:xfrm>
            <a:custGeom>
              <a:rect b="b" l="l" r="r" t="t"/>
              <a:pathLst>
                <a:path extrusionOk="0" h="3320" w="2947">
                  <a:moveTo>
                    <a:pt x="2112" y="0"/>
                  </a:moveTo>
                  <a:cubicBezTo>
                    <a:pt x="1408" y="793"/>
                    <a:pt x="705" y="1586"/>
                    <a:pt x="1" y="2379"/>
                  </a:cubicBezTo>
                  <a:lnTo>
                    <a:pt x="1" y="3320"/>
                  </a:lnTo>
                  <a:cubicBezTo>
                    <a:pt x="982" y="2213"/>
                    <a:pt x="1965" y="1107"/>
                    <a:pt x="2947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2"/>
            <p:cNvSpPr/>
            <p:nvPr/>
          </p:nvSpPr>
          <p:spPr>
            <a:xfrm>
              <a:off x="5809025" y="3064450"/>
              <a:ext cx="202225" cy="224575"/>
            </a:xfrm>
            <a:custGeom>
              <a:rect b="b" l="l" r="r" t="t"/>
              <a:pathLst>
                <a:path extrusionOk="0" h="8983" w="8089">
                  <a:moveTo>
                    <a:pt x="7774" y="1"/>
                  </a:moveTo>
                  <a:cubicBezTo>
                    <a:pt x="5183" y="2920"/>
                    <a:pt x="2591" y="5841"/>
                    <a:pt x="0" y="8762"/>
                  </a:cubicBezTo>
                  <a:cubicBezTo>
                    <a:pt x="209" y="8848"/>
                    <a:pt x="423" y="8922"/>
                    <a:pt x="640" y="8982"/>
                  </a:cubicBezTo>
                  <a:cubicBezTo>
                    <a:pt x="3123" y="6184"/>
                    <a:pt x="5606" y="3386"/>
                    <a:pt x="8088" y="589"/>
                  </a:cubicBezTo>
                  <a:cubicBezTo>
                    <a:pt x="8017" y="376"/>
                    <a:pt x="7910" y="178"/>
                    <a:pt x="777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2"/>
            <p:cNvSpPr/>
            <p:nvPr/>
          </p:nvSpPr>
          <p:spPr>
            <a:xfrm>
              <a:off x="5786925" y="3044075"/>
              <a:ext cx="193125" cy="220750"/>
            </a:xfrm>
            <a:custGeom>
              <a:rect b="b" l="l" r="r" t="t"/>
              <a:pathLst>
                <a:path extrusionOk="0" h="8830" w="7725">
                  <a:moveTo>
                    <a:pt x="7016" y="0"/>
                  </a:moveTo>
                  <a:cubicBezTo>
                    <a:pt x="7013" y="0"/>
                    <a:pt x="7010" y="0"/>
                    <a:pt x="7008" y="0"/>
                  </a:cubicBezTo>
                  <a:lnTo>
                    <a:pt x="7001" y="0"/>
                  </a:lnTo>
                  <a:cubicBezTo>
                    <a:pt x="4667" y="2629"/>
                    <a:pt x="2333" y="5259"/>
                    <a:pt x="1" y="7889"/>
                  </a:cubicBezTo>
                  <a:lnTo>
                    <a:pt x="1" y="8829"/>
                  </a:lnTo>
                  <a:cubicBezTo>
                    <a:pt x="2575" y="5928"/>
                    <a:pt x="5150" y="3028"/>
                    <a:pt x="7724" y="127"/>
                  </a:cubicBezTo>
                  <a:cubicBezTo>
                    <a:pt x="7497" y="44"/>
                    <a:pt x="7258" y="0"/>
                    <a:pt x="7016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2"/>
            <p:cNvSpPr/>
            <p:nvPr/>
          </p:nvSpPr>
          <p:spPr>
            <a:xfrm>
              <a:off x="5915675" y="3184525"/>
              <a:ext cx="98400" cy="110875"/>
            </a:xfrm>
            <a:custGeom>
              <a:rect b="b" l="l" r="r" t="t"/>
              <a:pathLst>
                <a:path extrusionOk="0" h="4435" w="3936">
                  <a:moveTo>
                    <a:pt x="3935" y="1"/>
                  </a:moveTo>
                  <a:cubicBezTo>
                    <a:pt x="2623" y="1478"/>
                    <a:pt x="1312" y="2956"/>
                    <a:pt x="1" y="4434"/>
                  </a:cubicBezTo>
                  <a:cubicBezTo>
                    <a:pt x="323" y="4413"/>
                    <a:pt x="631" y="4379"/>
                    <a:pt x="923" y="4337"/>
                  </a:cubicBezTo>
                  <a:cubicBezTo>
                    <a:pt x="1927" y="3204"/>
                    <a:pt x="2931" y="2073"/>
                    <a:pt x="3935" y="942"/>
                  </a:cubicBezTo>
                  <a:lnTo>
                    <a:pt x="3935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2"/>
            <p:cNvSpPr/>
            <p:nvPr/>
          </p:nvSpPr>
          <p:spPr>
            <a:xfrm>
              <a:off x="5856650" y="3117475"/>
              <a:ext cx="157425" cy="178475"/>
            </a:xfrm>
            <a:custGeom>
              <a:rect b="b" l="l" r="r" t="t"/>
              <a:pathLst>
                <a:path extrusionOk="0" h="7139" w="6297">
                  <a:moveTo>
                    <a:pt x="6296" y="1"/>
                  </a:moveTo>
                  <a:cubicBezTo>
                    <a:pt x="4197" y="2365"/>
                    <a:pt x="2099" y="4730"/>
                    <a:pt x="1" y="7094"/>
                  </a:cubicBezTo>
                  <a:cubicBezTo>
                    <a:pt x="248" y="7119"/>
                    <a:pt x="513" y="7135"/>
                    <a:pt x="796" y="7139"/>
                  </a:cubicBezTo>
                  <a:cubicBezTo>
                    <a:pt x="2630" y="5073"/>
                    <a:pt x="4462" y="3007"/>
                    <a:pt x="6296" y="941"/>
                  </a:cubicBezTo>
                  <a:lnTo>
                    <a:pt x="6296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2"/>
            <p:cNvSpPr/>
            <p:nvPr/>
          </p:nvSpPr>
          <p:spPr>
            <a:xfrm>
              <a:off x="5927300" y="3044075"/>
              <a:ext cx="97175" cy="289550"/>
            </a:xfrm>
            <a:custGeom>
              <a:rect b="b" l="l" r="r" t="t"/>
              <a:pathLst>
                <a:path extrusionOk="0" h="11582" w="3887">
                  <a:moveTo>
                    <a:pt x="1398" y="0"/>
                  </a:moveTo>
                  <a:cubicBezTo>
                    <a:pt x="1396" y="0"/>
                    <a:pt x="1394" y="0"/>
                    <a:pt x="1393" y="0"/>
                  </a:cubicBezTo>
                  <a:lnTo>
                    <a:pt x="0" y="0"/>
                  </a:lnTo>
                  <a:lnTo>
                    <a:pt x="553" y="9940"/>
                  </a:lnTo>
                  <a:lnTo>
                    <a:pt x="553" y="11567"/>
                  </a:lnTo>
                  <a:cubicBezTo>
                    <a:pt x="553" y="11567"/>
                    <a:pt x="716" y="11581"/>
                    <a:pt x="972" y="11581"/>
                  </a:cubicBezTo>
                  <a:cubicBezTo>
                    <a:pt x="1724" y="11581"/>
                    <a:pt x="3281" y="11456"/>
                    <a:pt x="3886" y="10467"/>
                  </a:cubicBezTo>
                  <a:lnTo>
                    <a:pt x="3469" y="2077"/>
                  </a:lnTo>
                  <a:cubicBezTo>
                    <a:pt x="3469" y="1375"/>
                    <a:pt x="3116" y="720"/>
                    <a:pt x="2527" y="336"/>
                  </a:cubicBezTo>
                  <a:cubicBezTo>
                    <a:pt x="2526" y="336"/>
                    <a:pt x="2525" y="335"/>
                    <a:pt x="2524" y="334"/>
                  </a:cubicBezTo>
                  <a:cubicBezTo>
                    <a:pt x="2189" y="116"/>
                    <a:pt x="1798" y="0"/>
                    <a:pt x="1398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2"/>
            <p:cNvSpPr/>
            <p:nvPr/>
          </p:nvSpPr>
          <p:spPr>
            <a:xfrm>
              <a:off x="5786900" y="3044075"/>
              <a:ext cx="68075" cy="307550"/>
            </a:xfrm>
            <a:custGeom>
              <a:rect b="b" l="l" r="r" t="t"/>
              <a:pathLst>
                <a:path extrusionOk="0" h="12302" w="2723">
                  <a:moveTo>
                    <a:pt x="2073" y="0"/>
                  </a:moveTo>
                  <a:cubicBezTo>
                    <a:pt x="1673" y="0"/>
                    <a:pt x="1282" y="116"/>
                    <a:pt x="947" y="334"/>
                  </a:cubicBezTo>
                  <a:cubicBezTo>
                    <a:pt x="946" y="335"/>
                    <a:pt x="945" y="336"/>
                    <a:pt x="944" y="336"/>
                  </a:cubicBezTo>
                  <a:cubicBezTo>
                    <a:pt x="355" y="720"/>
                    <a:pt x="1" y="1375"/>
                    <a:pt x="2" y="2077"/>
                  </a:cubicBezTo>
                  <a:lnTo>
                    <a:pt x="2" y="9066"/>
                  </a:lnTo>
                  <a:cubicBezTo>
                    <a:pt x="2" y="9066"/>
                    <a:pt x="482" y="12027"/>
                    <a:pt x="2004" y="12301"/>
                  </a:cubicBezTo>
                  <a:lnTo>
                    <a:pt x="2722" y="0"/>
                  </a:lnTo>
                  <a:lnTo>
                    <a:pt x="2078" y="0"/>
                  </a:lnTo>
                  <a:cubicBezTo>
                    <a:pt x="2077" y="0"/>
                    <a:pt x="2075" y="0"/>
                    <a:pt x="2073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2"/>
            <p:cNvSpPr/>
            <p:nvPr/>
          </p:nvSpPr>
          <p:spPr>
            <a:xfrm>
              <a:off x="5918950" y="3278025"/>
              <a:ext cx="91300" cy="95675"/>
            </a:xfrm>
            <a:custGeom>
              <a:rect b="b" l="l" r="r" t="t"/>
              <a:pathLst>
                <a:path extrusionOk="0" h="3827" w="3652">
                  <a:moveTo>
                    <a:pt x="1769" y="0"/>
                  </a:moveTo>
                  <a:lnTo>
                    <a:pt x="1" y="1740"/>
                  </a:lnTo>
                  <a:cubicBezTo>
                    <a:pt x="853" y="3078"/>
                    <a:pt x="2781" y="3826"/>
                    <a:pt x="2781" y="3826"/>
                  </a:cubicBezTo>
                  <a:cubicBezTo>
                    <a:pt x="2965" y="2818"/>
                    <a:pt x="3362" y="1948"/>
                    <a:pt x="3362" y="1948"/>
                  </a:cubicBezTo>
                  <a:lnTo>
                    <a:pt x="3651" y="1700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2"/>
            <p:cNvSpPr/>
            <p:nvPr/>
          </p:nvSpPr>
          <p:spPr>
            <a:xfrm>
              <a:off x="5943325" y="3044050"/>
              <a:ext cx="173175" cy="284425"/>
            </a:xfrm>
            <a:custGeom>
              <a:rect b="b" l="l" r="r" t="t"/>
              <a:pathLst>
                <a:path extrusionOk="0" h="11377" w="6927">
                  <a:moveTo>
                    <a:pt x="752" y="0"/>
                  </a:moveTo>
                  <a:lnTo>
                    <a:pt x="752" y="433"/>
                  </a:lnTo>
                  <a:cubicBezTo>
                    <a:pt x="728" y="453"/>
                    <a:pt x="707" y="474"/>
                    <a:pt x="685" y="495"/>
                  </a:cubicBezTo>
                  <a:cubicBezTo>
                    <a:pt x="9" y="1162"/>
                    <a:pt x="1" y="2250"/>
                    <a:pt x="667" y="2927"/>
                  </a:cubicBezTo>
                  <a:lnTo>
                    <a:pt x="2923" y="5223"/>
                  </a:lnTo>
                  <a:cubicBezTo>
                    <a:pt x="3133" y="5437"/>
                    <a:pt x="3155" y="5772"/>
                    <a:pt x="2974" y="6011"/>
                  </a:cubicBezTo>
                  <a:lnTo>
                    <a:pt x="479" y="9298"/>
                  </a:lnTo>
                  <a:lnTo>
                    <a:pt x="3216" y="11376"/>
                  </a:lnTo>
                  <a:lnTo>
                    <a:pt x="5711" y="8091"/>
                  </a:lnTo>
                  <a:cubicBezTo>
                    <a:pt x="6926" y="6490"/>
                    <a:pt x="6781" y="4240"/>
                    <a:pt x="5371" y="2811"/>
                  </a:cubicBezTo>
                  <a:lnTo>
                    <a:pt x="3114" y="513"/>
                  </a:lnTo>
                  <a:cubicBezTo>
                    <a:pt x="2813" y="206"/>
                    <a:pt x="2407" y="25"/>
                    <a:pt x="1978" y="3"/>
                  </a:cubicBezTo>
                  <a:lnTo>
                    <a:pt x="1978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2"/>
            <p:cNvSpPr/>
            <p:nvPr/>
          </p:nvSpPr>
          <p:spPr>
            <a:xfrm>
              <a:off x="5911725" y="3311425"/>
              <a:ext cx="91325" cy="67775"/>
            </a:xfrm>
            <a:custGeom>
              <a:rect b="b" l="l" r="r" t="t"/>
              <a:pathLst>
                <a:path extrusionOk="0" h="2711" w="3653">
                  <a:moveTo>
                    <a:pt x="69" y="1"/>
                  </a:moveTo>
                  <a:cubicBezTo>
                    <a:pt x="34" y="1"/>
                    <a:pt x="0" y="35"/>
                    <a:pt x="21" y="76"/>
                  </a:cubicBezTo>
                  <a:cubicBezTo>
                    <a:pt x="30" y="95"/>
                    <a:pt x="1011" y="1977"/>
                    <a:pt x="3565" y="2709"/>
                  </a:cubicBezTo>
                  <a:cubicBezTo>
                    <a:pt x="3570" y="2710"/>
                    <a:pt x="3574" y="2711"/>
                    <a:pt x="3579" y="2711"/>
                  </a:cubicBezTo>
                  <a:cubicBezTo>
                    <a:pt x="3641" y="2711"/>
                    <a:pt x="3653" y="2624"/>
                    <a:pt x="3595" y="2608"/>
                  </a:cubicBezTo>
                  <a:cubicBezTo>
                    <a:pt x="1085" y="1890"/>
                    <a:pt x="122" y="48"/>
                    <a:pt x="113" y="28"/>
                  </a:cubicBezTo>
                  <a:cubicBezTo>
                    <a:pt x="103" y="9"/>
                    <a:pt x="86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2"/>
            <p:cNvSpPr/>
            <p:nvPr/>
          </p:nvSpPr>
          <p:spPr>
            <a:xfrm>
              <a:off x="5953825" y="3111425"/>
              <a:ext cx="72975" cy="190700"/>
            </a:xfrm>
            <a:custGeom>
              <a:rect b="b" l="l" r="r" t="t"/>
              <a:pathLst>
                <a:path extrusionOk="0" h="7628" w="2919">
                  <a:moveTo>
                    <a:pt x="96" y="0"/>
                  </a:moveTo>
                  <a:cubicBezTo>
                    <a:pt x="55" y="0"/>
                    <a:pt x="21" y="52"/>
                    <a:pt x="58" y="89"/>
                  </a:cubicBezTo>
                  <a:lnTo>
                    <a:pt x="2466" y="2564"/>
                  </a:lnTo>
                  <a:cubicBezTo>
                    <a:pt x="2783" y="2887"/>
                    <a:pt x="2523" y="3271"/>
                    <a:pt x="2513" y="3285"/>
                  </a:cubicBezTo>
                  <a:lnTo>
                    <a:pt x="17" y="6570"/>
                  </a:lnTo>
                  <a:cubicBezTo>
                    <a:pt x="0" y="6594"/>
                    <a:pt x="4" y="6626"/>
                    <a:pt x="27" y="6644"/>
                  </a:cubicBezTo>
                  <a:lnTo>
                    <a:pt x="1308" y="7616"/>
                  </a:lnTo>
                  <a:cubicBezTo>
                    <a:pt x="1317" y="7623"/>
                    <a:pt x="1328" y="7627"/>
                    <a:pt x="1339" y="7627"/>
                  </a:cubicBezTo>
                  <a:cubicBezTo>
                    <a:pt x="1390" y="7626"/>
                    <a:pt x="1411" y="7564"/>
                    <a:pt x="1370" y="7534"/>
                  </a:cubicBezTo>
                  <a:lnTo>
                    <a:pt x="132" y="6593"/>
                  </a:lnTo>
                  <a:lnTo>
                    <a:pt x="2597" y="3346"/>
                  </a:lnTo>
                  <a:cubicBezTo>
                    <a:pt x="2600" y="3341"/>
                    <a:pt x="2918" y="2877"/>
                    <a:pt x="2540" y="2492"/>
                  </a:cubicBezTo>
                  <a:lnTo>
                    <a:pt x="132" y="17"/>
                  </a:lnTo>
                  <a:cubicBezTo>
                    <a:pt x="121" y="5"/>
                    <a:pt x="108" y="0"/>
                    <a:pt x="9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2"/>
            <p:cNvSpPr/>
            <p:nvPr/>
          </p:nvSpPr>
          <p:spPr>
            <a:xfrm>
              <a:off x="5786850" y="3077175"/>
              <a:ext cx="21975" cy="202300"/>
            </a:xfrm>
            <a:custGeom>
              <a:rect b="b" l="l" r="r" t="t"/>
              <a:pathLst>
                <a:path extrusionOk="0" h="8092" w="879">
                  <a:moveTo>
                    <a:pt x="824" y="1"/>
                  </a:moveTo>
                  <a:cubicBezTo>
                    <a:pt x="800" y="1"/>
                    <a:pt x="776" y="15"/>
                    <a:pt x="772" y="47"/>
                  </a:cubicBezTo>
                  <a:lnTo>
                    <a:pt x="3" y="8034"/>
                  </a:lnTo>
                  <a:cubicBezTo>
                    <a:pt x="1" y="8063"/>
                    <a:pt x="21" y="8089"/>
                    <a:pt x="50" y="8092"/>
                  </a:cubicBezTo>
                  <a:lnTo>
                    <a:pt x="55" y="8092"/>
                  </a:lnTo>
                  <a:cubicBezTo>
                    <a:pt x="82" y="8091"/>
                    <a:pt x="104" y="8070"/>
                    <a:pt x="106" y="8044"/>
                  </a:cubicBezTo>
                  <a:lnTo>
                    <a:pt x="876" y="57"/>
                  </a:lnTo>
                  <a:cubicBezTo>
                    <a:pt x="879" y="20"/>
                    <a:pt x="851" y="1"/>
                    <a:pt x="82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2"/>
            <p:cNvSpPr/>
            <p:nvPr/>
          </p:nvSpPr>
          <p:spPr>
            <a:xfrm>
              <a:off x="5605825" y="3172525"/>
              <a:ext cx="5400" cy="10000"/>
            </a:xfrm>
            <a:custGeom>
              <a:rect b="b" l="l" r="r" t="t"/>
              <a:pathLst>
                <a:path extrusionOk="0" h="400" w="216">
                  <a:moveTo>
                    <a:pt x="64" y="1"/>
                  </a:moveTo>
                  <a:cubicBezTo>
                    <a:pt x="32" y="1"/>
                    <a:pt x="0" y="28"/>
                    <a:pt x="13" y="69"/>
                  </a:cubicBezTo>
                  <a:lnTo>
                    <a:pt x="106" y="363"/>
                  </a:lnTo>
                  <a:cubicBezTo>
                    <a:pt x="113" y="385"/>
                    <a:pt x="133" y="399"/>
                    <a:pt x="155" y="399"/>
                  </a:cubicBezTo>
                  <a:cubicBezTo>
                    <a:pt x="190" y="399"/>
                    <a:pt x="216" y="365"/>
                    <a:pt x="205" y="332"/>
                  </a:cubicBezTo>
                  <a:lnTo>
                    <a:pt x="112" y="38"/>
                  </a:lnTo>
                  <a:cubicBezTo>
                    <a:pt x="104" y="12"/>
                    <a:pt x="84" y="1"/>
                    <a:pt x="6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2"/>
            <p:cNvSpPr/>
            <p:nvPr/>
          </p:nvSpPr>
          <p:spPr>
            <a:xfrm>
              <a:off x="5625750" y="3162450"/>
              <a:ext cx="4225" cy="9150"/>
            </a:xfrm>
            <a:custGeom>
              <a:rect b="b" l="l" r="r" t="t"/>
              <a:pathLst>
                <a:path extrusionOk="0" h="366" w="169">
                  <a:moveTo>
                    <a:pt x="62" y="0"/>
                  </a:moveTo>
                  <a:cubicBezTo>
                    <a:pt x="32" y="0"/>
                    <a:pt x="0" y="24"/>
                    <a:pt x="10" y="65"/>
                  </a:cubicBezTo>
                  <a:lnTo>
                    <a:pt x="60" y="324"/>
                  </a:lnTo>
                  <a:cubicBezTo>
                    <a:pt x="65" y="348"/>
                    <a:pt x="87" y="366"/>
                    <a:pt x="111" y="366"/>
                  </a:cubicBezTo>
                  <a:cubicBezTo>
                    <a:pt x="115" y="366"/>
                    <a:pt x="118" y="366"/>
                    <a:pt x="122" y="365"/>
                  </a:cubicBezTo>
                  <a:cubicBezTo>
                    <a:pt x="150" y="360"/>
                    <a:pt x="168" y="332"/>
                    <a:pt x="163" y="304"/>
                  </a:cubicBezTo>
                  <a:lnTo>
                    <a:pt x="113" y="45"/>
                  </a:lnTo>
                  <a:cubicBezTo>
                    <a:pt x="108" y="14"/>
                    <a:pt x="85" y="0"/>
                    <a:pt x="6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2"/>
            <p:cNvSpPr/>
            <p:nvPr/>
          </p:nvSpPr>
          <p:spPr>
            <a:xfrm>
              <a:off x="5648350" y="3161575"/>
              <a:ext cx="2725" cy="7450"/>
            </a:xfrm>
            <a:custGeom>
              <a:rect b="b" l="l" r="r" t="t"/>
              <a:pathLst>
                <a:path extrusionOk="0" h="298" w="109">
                  <a:moveTo>
                    <a:pt x="54" y="0"/>
                  </a:moveTo>
                  <a:cubicBezTo>
                    <a:pt x="27" y="0"/>
                    <a:pt x="0" y="19"/>
                    <a:pt x="2" y="55"/>
                  </a:cubicBezTo>
                  <a:lnTo>
                    <a:pt x="2" y="245"/>
                  </a:lnTo>
                  <a:cubicBezTo>
                    <a:pt x="2" y="274"/>
                    <a:pt x="25" y="297"/>
                    <a:pt x="54" y="297"/>
                  </a:cubicBezTo>
                  <a:cubicBezTo>
                    <a:pt x="83" y="297"/>
                    <a:pt x="107" y="274"/>
                    <a:pt x="107" y="245"/>
                  </a:cubicBezTo>
                  <a:lnTo>
                    <a:pt x="107" y="55"/>
                  </a:lnTo>
                  <a:cubicBezTo>
                    <a:pt x="108" y="19"/>
                    <a:pt x="81" y="0"/>
                    <a:pt x="5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2"/>
            <p:cNvSpPr/>
            <p:nvPr/>
          </p:nvSpPr>
          <p:spPr>
            <a:xfrm>
              <a:off x="5076450" y="2890225"/>
              <a:ext cx="235025" cy="197550"/>
            </a:xfrm>
            <a:custGeom>
              <a:rect b="b" l="l" r="r" t="t"/>
              <a:pathLst>
                <a:path extrusionOk="0" h="7902" w="9401">
                  <a:moveTo>
                    <a:pt x="3192" y="1"/>
                  </a:moveTo>
                  <a:cubicBezTo>
                    <a:pt x="2347" y="2"/>
                    <a:pt x="1535" y="339"/>
                    <a:pt x="939" y="939"/>
                  </a:cubicBezTo>
                  <a:cubicBezTo>
                    <a:pt x="361" y="1516"/>
                    <a:pt x="1" y="2314"/>
                    <a:pt x="1" y="3192"/>
                  </a:cubicBezTo>
                  <a:cubicBezTo>
                    <a:pt x="1" y="4947"/>
                    <a:pt x="1438" y="6383"/>
                    <a:pt x="3192" y="6383"/>
                  </a:cubicBezTo>
                  <a:lnTo>
                    <a:pt x="5729" y="6383"/>
                  </a:lnTo>
                  <a:lnTo>
                    <a:pt x="7839" y="7902"/>
                  </a:lnTo>
                  <a:lnTo>
                    <a:pt x="7839" y="7902"/>
                  </a:lnTo>
                  <a:lnTo>
                    <a:pt x="7439" y="6135"/>
                  </a:lnTo>
                  <a:cubicBezTo>
                    <a:pt x="7822" y="5974"/>
                    <a:pt x="8170" y="5739"/>
                    <a:pt x="8464" y="5446"/>
                  </a:cubicBezTo>
                  <a:cubicBezTo>
                    <a:pt x="9063" y="4849"/>
                    <a:pt x="9401" y="4037"/>
                    <a:pt x="9401" y="3192"/>
                  </a:cubicBezTo>
                  <a:cubicBezTo>
                    <a:pt x="9401" y="1437"/>
                    <a:pt x="7966" y="1"/>
                    <a:pt x="6211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2"/>
            <p:cNvSpPr/>
            <p:nvPr/>
          </p:nvSpPr>
          <p:spPr>
            <a:xfrm>
              <a:off x="5018075" y="2840800"/>
              <a:ext cx="165950" cy="183650"/>
            </a:xfrm>
            <a:custGeom>
              <a:rect b="b" l="l" r="r" t="t"/>
              <a:pathLst>
                <a:path extrusionOk="0" h="7346" w="6638">
                  <a:moveTo>
                    <a:pt x="3660" y="105"/>
                  </a:moveTo>
                  <a:cubicBezTo>
                    <a:pt x="4424" y="105"/>
                    <a:pt x="5144" y="405"/>
                    <a:pt x="5688" y="948"/>
                  </a:cubicBezTo>
                  <a:cubicBezTo>
                    <a:pt x="6232" y="1492"/>
                    <a:pt x="6533" y="2213"/>
                    <a:pt x="6533" y="2976"/>
                  </a:cubicBezTo>
                  <a:cubicBezTo>
                    <a:pt x="6533" y="4560"/>
                    <a:pt x="5244" y="5849"/>
                    <a:pt x="3660" y="5849"/>
                  </a:cubicBezTo>
                  <a:lnTo>
                    <a:pt x="3418" y="5849"/>
                  </a:lnTo>
                  <a:cubicBezTo>
                    <a:pt x="3407" y="5849"/>
                    <a:pt x="3396" y="5853"/>
                    <a:pt x="3388" y="5859"/>
                  </a:cubicBezTo>
                  <a:lnTo>
                    <a:pt x="1565" y="7171"/>
                  </a:lnTo>
                  <a:lnTo>
                    <a:pt x="1902" y="5686"/>
                  </a:lnTo>
                  <a:cubicBezTo>
                    <a:pt x="1907" y="5661"/>
                    <a:pt x="1894" y="5636"/>
                    <a:pt x="1870" y="5626"/>
                  </a:cubicBezTo>
                  <a:cubicBezTo>
                    <a:pt x="1526" y="5481"/>
                    <a:pt x="1211" y="5271"/>
                    <a:pt x="947" y="5006"/>
                  </a:cubicBezTo>
                  <a:cubicBezTo>
                    <a:pt x="403" y="4461"/>
                    <a:pt x="104" y="3740"/>
                    <a:pt x="104" y="2976"/>
                  </a:cubicBezTo>
                  <a:cubicBezTo>
                    <a:pt x="104" y="1393"/>
                    <a:pt x="1392" y="105"/>
                    <a:pt x="2976" y="105"/>
                  </a:cubicBezTo>
                  <a:close/>
                  <a:moveTo>
                    <a:pt x="2976" y="1"/>
                  </a:moveTo>
                  <a:cubicBezTo>
                    <a:pt x="1335" y="1"/>
                    <a:pt x="0" y="1336"/>
                    <a:pt x="0" y="2977"/>
                  </a:cubicBezTo>
                  <a:cubicBezTo>
                    <a:pt x="0" y="3769"/>
                    <a:pt x="311" y="4516"/>
                    <a:pt x="874" y="5079"/>
                  </a:cubicBezTo>
                  <a:cubicBezTo>
                    <a:pt x="1138" y="5344"/>
                    <a:pt x="1448" y="5556"/>
                    <a:pt x="1790" y="5706"/>
                  </a:cubicBezTo>
                  <a:lnTo>
                    <a:pt x="1433" y="7283"/>
                  </a:lnTo>
                  <a:cubicBezTo>
                    <a:pt x="1426" y="7315"/>
                    <a:pt x="1450" y="7345"/>
                    <a:pt x="1483" y="7345"/>
                  </a:cubicBezTo>
                  <a:cubicBezTo>
                    <a:pt x="1485" y="7346"/>
                    <a:pt x="1486" y="7346"/>
                    <a:pt x="1487" y="7346"/>
                  </a:cubicBezTo>
                  <a:cubicBezTo>
                    <a:pt x="1497" y="7346"/>
                    <a:pt x="1507" y="7342"/>
                    <a:pt x="1515" y="7336"/>
                  </a:cubicBezTo>
                  <a:lnTo>
                    <a:pt x="3435" y="5954"/>
                  </a:lnTo>
                  <a:lnTo>
                    <a:pt x="3660" y="5954"/>
                  </a:lnTo>
                  <a:cubicBezTo>
                    <a:pt x="5302" y="5954"/>
                    <a:pt x="6637" y="4619"/>
                    <a:pt x="6637" y="2977"/>
                  </a:cubicBezTo>
                  <a:cubicBezTo>
                    <a:pt x="6637" y="2185"/>
                    <a:pt x="6327" y="1439"/>
                    <a:pt x="5763" y="876"/>
                  </a:cubicBezTo>
                  <a:cubicBezTo>
                    <a:pt x="5199" y="311"/>
                    <a:pt x="4452" y="1"/>
                    <a:pt x="366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2"/>
            <p:cNvSpPr/>
            <p:nvPr/>
          </p:nvSpPr>
          <p:spPr>
            <a:xfrm>
              <a:off x="5611250" y="2877975"/>
              <a:ext cx="175125" cy="197500"/>
            </a:xfrm>
            <a:custGeom>
              <a:rect b="b" l="l" r="r" t="t"/>
              <a:pathLst>
                <a:path extrusionOk="0" h="7900" w="7005">
                  <a:moveTo>
                    <a:pt x="3192" y="0"/>
                  </a:moveTo>
                  <a:cubicBezTo>
                    <a:pt x="2346" y="0"/>
                    <a:pt x="1535" y="338"/>
                    <a:pt x="938" y="937"/>
                  </a:cubicBezTo>
                  <a:cubicBezTo>
                    <a:pt x="360" y="1515"/>
                    <a:pt x="1" y="2314"/>
                    <a:pt x="1" y="3190"/>
                  </a:cubicBezTo>
                  <a:cubicBezTo>
                    <a:pt x="1" y="4946"/>
                    <a:pt x="1437" y="6381"/>
                    <a:pt x="3192" y="6381"/>
                  </a:cubicBezTo>
                  <a:lnTo>
                    <a:pt x="3333" y="6381"/>
                  </a:lnTo>
                  <a:lnTo>
                    <a:pt x="5443" y="7900"/>
                  </a:lnTo>
                  <a:lnTo>
                    <a:pt x="5043" y="6134"/>
                  </a:lnTo>
                  <a:cubicBezTo>
                    <a:pt x="5426" y="5972"/>
                    <a:pt x="5774" y="5739"/>
                    <a:pt x="6067" y="5444"/>
                  </a:cubicBezTo>
                  <a:cubicBezTo>
                    <a:pt x="6667" y="4848"/>
                    <a:pt x="7004" y="4037"/>
                    <a:pt x="7004" y="3190"/>
                  </a:cubicBezTo>
                  <a:cubicBezTo>
                    <a:pt x="7004" y="1436"/>
                    <a:pt x="5570" y="0"/>
                    <a:pt x="381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2"/>
            <p:cNvSpPr/>
            <p:nvPr/>
          </p:nvSpPr>
          <p:spPr>
            <a:xfrm>
              <a:off x="5479325" y="2817800"/>
              <a:ext cx="218025" cy="183625"/>
            </a:xfrm>
            <a:custGeom>
              <a:rect b="b" l="l" r="r" t="t"/>
              <a:pathLst>
                <a:path extrusionOk="0" h="7345" w="8721">
                  <a:moveTo>
                    <a:pt x="5743" y="104"/>
                  </a:moveTo>
                  <a:cubicBezTo>
                    <a:pt x="6507" y="104"/>
                    <a:pt x="7227" y="403"/>
                    <a:pt x="7772" y="947"/>
                  </a:cubicBezTo>
                  <a:cubicBezTo>
                    <a:pt x="8317" y="1491"/>
                    <a:pt x="8616" y="2212"/>
                    <a:pt x="8616" y="2975"/>
                  </a:cubicBezTo>
                  <a:cubicBezTo>
                    <a:pt x="8616" y="4559"/>
                    <a:pt x="7327" y="5848"/>
                    <a:pt x="5743" y="5848"/>
                  </a:cubicBezTo>
                  <a:lnTo>
                    <a:pt x="3419" y="5848"/>
                  </a:lnTo>
                  <a:cubicBezTo>
                    <a:pt x="3407" y="5848"/>
                    <a:pt x="3396" y="5851"/>
                    <a:pt x="3388" y="5858"/>
                  </a:cubicBezTo>
                  <a:lnTo>
                    <a:pt x="1565" y="7170"/>
                  </a:lnTo>
                  <a:lnTo>
                    <a:pt x="1902" y="5685"/>
                  </a:lnTo>
                  <a:cubicBezTo>
                    <a:pt x="1907" y="5660"/>
                    <a:pt x="1894" y="5635"/>
                    <a:pt x="1871" y="5626"/>
                  </a:cubicBezTo>
                  <a:cubicBezTo>
                    <a:pt x="1525" y="5480"/>
                    <a:pt x="1212" y="5270"/>
                    <a:pt x="948" y="5005"/>
                  </a:cubicBezTo>
                  <a:cubicBezTo>
                    <a:pt x="404" y="4460"/>
                    <a:pt x="104" y="3739"/>
                    <a:pt x="104" y="2975"/>
                  </a:cubicBezTo>
                  <a:cubicBezTo>
                    <a:pt x="104" y="1392"/>
                    <a:pt x="1392" y="104"/>
                    <a:pt x="2976" y="104"/>
                  </a:cubicBezTo>
                  <a:close/>
                  <a:moveTo>
                    <a:pt x="2977" y="0"/>
                  </a:moveTo>
                  <a:cubicBezTo>
                    <a:pt x="1336" y="0"/>
                    <a:pt x="1" y="1335"/>
                    <a:pt x="1" y="2976"/>
                  </a:cubicBezTo>
                  <a:cubicBezTo>
                    <a:pt x="1" y="3768"/>
                    <a:pt x="311" y="4515"/>
                    <a:pt x="875" y="5078"/>
                  </a:cubicBezTo>
                  <a:cubicBezTo>
                    <a:pt x="1138" y="5343"/>
                    <a:pt x="1449" y="5556"/>
                    <a:pt x="1791" y="5705"/>
                  </a:cubicBezTo>
                  <a:lnTo>
                    <a:pt x="1433" y="7282"/>
                  </a:lnTo>
                  <a:cubicBezTo>
                    <a:pt x="1426" y="7314"/>
                    <a:pt x="1451" y="7345"/>
                    <a:pt x="1484" y="7345"/>
                  </a:cubicBezTo>
                  <a:cubicBezTo>
                    <a:pt x="1495" y="7345"/>
                    <a:pt x="1506" y="7341"/>
                    <a:pt x="1515" y="7334"/>
                  </a:cubicBezTo>
                  <a:lnTo>
                    <a:pt x="3436" y="5953"/>
                  </a:lnTo>
                  <a:lnTo>
                    <a:pt x="5744" y="5953"/>
                  </a:lnTo>
                  <a:cubicBezTo>
                    <a:pt x="7385" y="5953"/>
                    <a:pt x="8721" y="4618"/>
                    <a:pt x="8721" y="2976"/>
                  </a:cubicBezTo>
                  <a:cubicBezTo>
                    <a:pt x="8721" y="2185"/>
                    <a:pt x="8411" y="1438"/>
                    <a:pt x="7847" y="875"/>
                  </a:cubicBezTo>
                  <a:cubicBezTo>
                    <a:pt x="7282" y="310"/>
                    <a:pt x="6535" y="0"/>
                    <a:pt x="574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9" name="Google Shape;1079;p52"/>
          <p:cNvGrpSpPr/>
          <p:nvPr/>
        </p:nvGrpSpPr>
        <p:grpSpPr>
          <a:xfrm>
            <a:off x="7007235" y="3462415"/>
            <a:ext cx="2136761" cy="1681249"/>
            <a:chOff x="1362400" y="832025"/>
            <a:chExt cx="1556725" cy="1224775"/>
          </a:xfrm>
        </p:grpSpPr>
        <p:sp>
          <p:nvSpPr>
            <p:cNvPr id="1080" name="Google Shape;1080;p52"/>
            <p:cNvSpPr/>
            <p:nvPr/>
          </p:nvSpPr>
          <p:spPr>
            <a:xfrm>
              <a:off x="1362400" y="1058750"/>
              <a:ext cx="1556725" cy="995600"/>
            </a:xfrm>
            <a:custGeom>
              <a:rect b="b" l="l" r="r" t="t"/>
              <a:pathLst>
                <a:path extrusionOk="0" h="39824" w="62269">
                  <a:moveTo>
                    <a:pt x="41375" y="0"/>
                  </a:moveTo>
                  <a:cubicBezTo>
                    <a:pt x="39280" y="0"/>
                    <a:pt x="37266" y="655"/>
                    <a:pt x="35313" y="1345"/>
                  </a:cubicBezTo>
                  <a:cubicBezTo>
                    <a:pt x="33205" y="2090"/>
                    <a:pt x="31044" y="2898"/>
                    <a:pt x="28778" y="2898"/>
                  </a:cubicBezTo>
                  <a:cubicBezTo>
                    <a:pt x="28752" y="2898"/>
                    <a:pt x="28725" y="2898"/>
                    <a:pt x="28699" y="2898"/>
                  </a:cubicBezTo>
                  <a:cubicBezTo>
                    <a:pt x="26381" y="2880"/>
                    <a:pt x="24216" y="1949"/>
                    <a:pt x="22057" y="1215"/>
                  </a:cubicBezTo>
                  <a:cubicBezTo>
                    <a:pt x="20604" y="722"/>
                    <a:pt x="19047" y="295"/>
                    <a:pt x="17497" y="295"/>
                  </a:cubicBezTo>
                  <a:cubicBezTo>
                    <a:pt x="16922" y="295"/>
                    <a:pt x="16348" y="354"/>
                    <a:pt x="15780" y="490"/>
                  </a:cubicBezTo>
                  <a:cubicBezTo>
                    <a:pt x="14096" y="893"/>
                    <a:pt x="12722" y="1996"/>
                    <a:pt x="11735" y="3393"/>
                  </a:cubicBezTo>
                  <a:cubicBezTo>
                    <a:pt x="9448" y="6627"/>
                    <a:pt x="9361" y="10668"/>
                    <a:pt x="8297" y="14353"/>
                  </a:cubicBezTo>
                  <a:cubicBezTo>
                    <a:pt x="7994" y="15399"/>
                    <a:pt x="7606" y="16423"/>
                    <a:pt x="7067" y="17373"/>
                  </a:cubicBezTo>
                  <a:cubicBezTo>
                    <a:pt x="7057" y="17391"/>
                    <a:pt x="7047" y="17407"/>
                    <a:pt x="7037" y="17424"/>
                  </a:cubicBezTo>
                  <a:cubicBezTo>
                    <a:pt x="6693" y="17853"/>
                    <a:pt x="6337" y="18272"/>
                    <a:pt x="5977" y="18686"/>
                  </a:cubicBezTo>
                  <a:cubicBezTo>
                    <a:pt x="4629" y="20236"/>
                    <a:pt x="3212" y="21747"/>
                    <a:pt x="2125" y="23500"/>
                  </a:cubicBezTo>
                  <a:cubicBezTo>
                    <a:pt x="1902" y="23857"/>
                    <a:pt x="1699" y="24224"/>
                    <a:pt x="1514" y="24600"/>
                  </a:cubicBezTo>
                  <a:cubicBezTo>
                    <a:pt x="445" y="26522"/>
                    <a:pt x="0" y="28754"/>
                    <a:pt x="152" y="30946"/>
                  </a:cubicBezTo>
                  <a:cubicBezTo>
                    <a:pt x="221" y="32747"/>
                    <a:pt x="663" y="34524"/>
                    <a:pt x="1463" y="36145"/>
                  </a:cubicBezTo>
                  <a:cubicBezTo>
                    <a:pt x="2139" y="37517"/>
                    <a:pt x="3048" y="38761"/>
                    <a:pt x="4148" y="39823"/>
                  </a:cubicBezTo>
                  <a:lnTo>
                    <a:pt x="56787" y="39823"/>
                  </a:lnTo>
                  <a:cubicBezTo>
                    <a:pt x="58869" y="36852"/>
                    <a:pt x="60874" y="33706"/>
                    <a:pt x="61589" y="30119"/>
                  </a:cubicBezTo>
                  <a:cubicBezTo>
                    <a:pt x="62269" y="26704"/>
                    <a:pt x="61720" y="22779"/>
                    <a:pt x="59175" y="20224"/>
                  </a:cubicBezTo>
                  <a:cubicBezTo>
                    <a:pt x="57775" y="18818"/>
                    <a:pt x="55947" y="17973"/>
                    <a:pt x="54362" y="16809"/>
                  </a:cubicBezTo>
                  <a:cubicBezTo>
                    <a:pt x="53543" y="16207"/>
                    <a:pt x="52811" y="15509"/>
                    <a:pt x="52223" y="14677"/>
                  </a:cubicBezTo>
                  <a:cubicBezTo>
                    <a:pt x="51651" y="13868"/>
                    <a:pt x="51214" y="12973"/>
                    <a:pt x="50851" y="12054"/>
                  </a:cubicBezTo>
                  <a:cubicBezTo>
                    <a:pt x="49514" y="8667"/>
                    <a:pt x="49115" y="4650"/>
                    <a:pt x="46412" y="1965"/>
                  </a:cubicBezTo>
                  <a:cubicBezTo>
                    <a:pt x="45063" y="626"/>
                    <a:pt x="43274" y="3"/>
                    <a:pt x="41390" y="0"/>
                  </a:cubicBezTo>
                  <a:cubicBezTo>
                    <a:pt x="41385" y="0"/>
                    <a:pt x="41380" y="0"/>
                    <a:pt x="41375" y="0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2"/>
            <p:cNvSpPr/>
            <p:nvPr/>
          </p:nvSpPr>
          <p:spPr>
            <a:xfrm>
              <a:off x="1366150" y="2054325"/>
              <a:ext cx="1486850" cy="2475"/>
            </a:xfrm>
            <a:custGeom>
              <a:rect b="b" l="l" r="r" t="t"/>
              <a:pathLst>
                <a:path extrusionOk="0" h="99" w="59474">
                  <a:moveTo>
                    <a:pt x="0" y="0"/>
                  </a:moveTo>
                  <a:lnTo>
                    <a:pt x="0" y="99"/>
                  </a:lnTo>
                  <a:lnTo>
                    <a:pt x="59474" y="99"/>
                  </a:lnTo>
                  <a:lnTo>
                    <a:pt x="59474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2"/>
            <p:cNvSpPr/>
            <p:nvPr/>
          </p:nvSpPr>
          <p:spPr>
            <a:xfrm>
              <a:off x="2229200" y="1710850"/>
              <a:ext cx="208325" cy="208300"/>
            </a:xfrm>
            <a:custGeom>
              <a:rect b="b" l="l" r="r" t="t"/>
              <a:pathLst>
                <a:path extrusionOk="0" h="8332" w="8333">
                  <a:moveTo>
                    <a:pt x="4165" y="1764"/>
                  </a:moveTo>
                  <a:cubicBezTo>
                    <a:pt x="5250" y="1764"/>
                    <a:pt x="6237" y="2506"/>
                    <a:pt x="6500" y="3606"/>
                  </a:cubicBezTo>
                  <a:cubicBezTo>
                    <a:pt x="6809" y="4893"/>
                    <a:pt x="6013" y="6191"/>
                    <a:pt x="4726" y="6500"/>
                  </a:cubicBezTo>
                  <a:cubicBezTo>
                    <a:pt x="4538" y="6545"/>
                    <a:pt x="4351" y="6567"/>
                    <a:pt x="4166" y="6567"/>
                  </a:cubicBezTo>
                  <a:cubicBezTo>
                    <a:pt x="3081" y="6567"/>
                    <a:pt x="2094" y="5826"/>
                    <a:pt x="1831" y="4726"/>
                  </a:cubicBezTo>
                  <a:cubicBezTo>
                    <a:pt x="1523" y="3438"/>
                    <a:pt x="2319" y="2139"/>
                    <a:pt x="3605" y="1830"/>
                  </a:cubicBezTo>
                  <a:cubicBezTo>
                    <a:pt x="3793" y="1785"/>
                    <a:pt x="3980" y="1764"/>
                    <a:pt x="4165" y="1764"/>
                  </a:cubicBezTo>
                  <a:close/>
                  <a:moveTo>
                    <a:pt x="4167" y="1662"/>
                  </a:moveTo>
                  <a:cubicBezTo>
                    <a:pt x="3974" y="1662"/>
                    <a:pt x="3778" y="1684"/>
                    <a:pt x="3582" y="1731"/>
                  </a:cubicBezTo>
                  <a:cubicBezTo>
                    <a:pt x="2240" y="2053"/>
                    <a:pt x="1409" y="3407"/>
                    <a:pt x="1731" y="4749"/>
                  </a:cubicBezTo>
                  <a:cubicBezTo>
                    <a:pt x="2007" y="5896"/>
                    <a:pt x="3035" y="6669"/>
                    <a:pt x="4166" y="6669"/>
                  </a:cubicBezTo>
                  <a:cubicBezTo>
                    <a:pt x="4358" y="6669"/>
                    <a:pt x="4554" y="6647"/>
                    <a:pt x="4749" y="6600"/>
                  </a:cubicBezTo>
                  <a:cubicBezTo>
                    <a:pt x="6091" y="6278"/>
                    <a:pt x="6921" y="4925"/>
                    <a:pt x="6600" y="3582"/>
                  </a:cubicBezTo>
                  <a:cubicBezTo>
                    <a:pt x="6325" y="2435"/>
                    <a:pt x="5297" y="1662"/>
                    <a:pt x="4167" y="1662"/>
                  </a:cubicBezTo>
                  <a:close/>
                  <a:moveTo>
                    <a:pt x="4066" y="103"/>
                  </a:moveTo>
                  <a:lnTo>
                    <a:pt x="4073" y="670"/>
                  </a:lnTo>
                  <a:cubicBezTo>
                    <a:pt x="4074" y="699"/>
                    <a:pt x="4097" y="721"/>
                    <a:pt x="4125" y="721"/>
                  </a:cubicBezTo>
                  <a:cubicBezTo>
                    <a:pt x="4142" y="721"/>
                    <a:pt x="4158" y="720"/>
                    <a:pt x="4174" y="720"/>
                  </a:cubicBezTo>
                  <a:cubicBezTo>
                    <a:pt x="4508" y="720"/>
                    <a:pt x="4842" y="770"/>
                    <a:pt x="5162" y="868"/>
                  </a:cubicBezTo>
                  <a:cubicBezTo>
                    <a:pt x="5167" y="869"/>
                    <a:pt x="5172" y="870"/>
                    <a:pt x="5177" y="870"/>
                  </a:cubicBezTo>
                  <a:cubicBezTo>
                    <a:pt x="5199" y="870"/>
                    <a:pt x="5220" y="856"/>
                    <a:pt x="5227" y="834"/>
                  </a:cubicBezTo>
                  <a:lnTo>
                    <a:pt x="5391" y="292"/>
                  </a:lnTo>
                  <a:cubicBezTo>
                    <a:pt x="5926" y="459"/>
                    <a:pt x="6435" y="748"/>
                    <a:pt x="6869" y="1132"/>
                  </a:cubicBezTo>
                  <a:lnTo>
                    <a:pt x="6487" y="1551"/>
                  </a:lnTo>
                  <a:cubicBezTo>
                    <a:pt x="6468" y="1572"/>
                    <a:pt x="6469" y="1604"/>
                    <a:pt x="6490" y="1624"/>
                  </a:cubicBezTo>
                  <a:cubicBezTo>
                    <a:pt x="6807" y="1911"/>
                    <a:pt x="7066" y="2256"/>
                    <a:pt x="7254" y="2639"/>
                  </a:cubicBezTo>
                  <a:cubicBezTo>
                    <a:pt x="7263" y="2658"/>
                    <a:pt x="7281" y="2668"/>
                    <a:pt x="7299" y="2668"/>
                  </a:cubicBezTo>
                  <a:cubicBezTo>
                    <a:pt x="7307" y="2668"/>
                    <a:pt x="7315" y="2666"/>
                    <a:pt x="7322" y="2662"/>
                  </a:cubicBezTo>
                  <a:lnTo>
                    <a:pt x="7831" y="2412"/>
                  </a:lnTo>
                  <a:cubicBezTo>
                    <a:pt x="8079" y="2929"/>
                    <a:pt x="8214" y="3493"/>
                    <a:pt x="8228" y="4066"/>
                  </a:cubicBezTo>
                  <a:lnTo>
                    <a:pt x="7661" y="4073"/>
                  </a:lnTo>
                  <a:cubicBezTo>
                    <a:pt x="7633" y="4074"/>
                    <a:pt x="7611" y="4097"/>
                    <a:pt x="7611" y="4125"/>
                  </a:cubicBezTo>
                  <a:cubicBezTo>
                    <a:pt x="7616" y="4476"/>
                    <a:pt x="7566" y="4826"/>
                    <a:pt x="7464" y="5162"/>
                  </a:cubicBezTo>
                  <a:cubicBezTo>
                    <a:pt x="7455" y="5190"/>
                    <a:pt x="7471" y="5218"/>
                    <a:pt x="7498" y="5226"/>
                  </a:cubicBezTo>
                  <a:lnTo>
                    <a:pt x="8041" y="5391"/>
                  </a:lnTo>
                  <a:cubicBezTo>
                    <a:pt x="7874" y="5926"/>
                    <a:pt x="7583" y="6435"/>
                    <a:pt x="7200" y="6869"/>
                  </a:cubicBezTo>
                  <a:lnTo>
                    <a:pt x="6780" y="6487"/>
                  </a:lnTo>
                  <a:cubicBezTo>
                    <a:pt x="6770" y="6478"/>
                    <a:pt x="6758" y="6474"/>
                    <a:pt x="6745" y="6474"/>
                  </a:cubicBezTo>
                  <a:cubicBezTo>
                    <a:pt x="6732" y="6474"/>
                    <a:pt x="6718" y="6479"/>
                    <a:pt x="6708" y="6490"/>
                  </a:cubicBezTo>
                  <a:cubicBezTo>
                    <a:pt x="6421" y="6807"/>
                    <a:pt x="6076" y="7066"/>
                    <a:pt x="5692" y="7254"/>
                  </a:cubicBezTo>
                  <a:cubicBezTo>
                    <a:pt x="5680" y="7260"/>
                    <a:pt x="5671" y="7271"/>
                    <a:pt x="5666" y="7284"/>
                  </a:cubicBezTo>
                  <a:cubicBezTo>
                    <a:pt x="5662" y="7296"/>
                    <a:pt x="5663" y="7311"/>
                    <a:pt x="5669" y="7323"/>
                  </a:cubicBezTo>
                  <a:lnTo>
                    <a:pt x="5919" y="7831"/>
                  </a:lnTo>
                  <a:cubicBezTo>
                    <a:pt x="5402" y="8079"/>
                    <a:pt x="4838" y="8214"/>
                    <a:pt x="4264" y="8228"/>
                  </a:cubicBezTo>
                  <a:lnTo>
                    <a:pt x="4258" y="7661"/>
                  </a:lnTo>
                  <a:cubicBezTo>
                    <a:pt x="4258" y="7648"/>
                    <a:pt x="4252" y="7635"/>
                    <a:pt x="4242" y="7626"/>
                  </a:cubicBezTo>
                  <a:cubicBezTo>
                    <a:pt x="4233" y="7616"/>
                    <a:pt x="4220" y="7611"/>
                    <a:pt x="4206" y="7611"/>
                  </a:cubicBezTo>
                  <a:cubicBezTo>
                    <a:pt x="4190" y="7611"/>
                    <a:pt x="4173" y="7611"/>
                    <a:pt x="4157" y="7611"/>
                  </a:cubicBezTo>
                  <a:cubicBezTo>
                    <a:pt x="3823" y="7611"/>
                    <a:pt x="3489" y="7562"/>
                    <a:pt x="3169" y="7464"/>
                  </a:cubicBezTo>
                  <a:cubicBezTo>
                    <a:pt x="3164" y="7462"/>
                    <a:pt x="3159" y="7462"/>
                    <a:pt x="3154" y="7462"/>
                  </a:cubicBezTo>
                  <a:cubicBezTo>
                    <a:pt x="3132" y="7462"/>
                    <a:pt x="3111" y="7476"/>
                    <a:pt x="3105" y="7498"/>
                  </a:cubicBezTo>
                  <a:lnTo>
                    <a:pt x="2940" y="8040"/>
                  </a:lnTo>
                  <a:cubicBezTo>
                    <a:pt x="2394" y="7867"/>
                    <a:pt x="1890" y="7581"/>
                    <a:pt x="1461" y="7200"/>
                  </a:cubicBezTo>
                  <a:lnTo>
                    <a:pt x="1844" y="6781"/>
                  </a:lnTo>
                  <a:cubicBezTo>
                    <a:pt x="1853" y="6770"/>
                    <a:pt x="1858" y="6757"/>
                    <a:pt x="1857" y="6744"/>
                  </a:cubicBezTo>
                  <a:cubicBezTo>
                    <a:pt x="1857" y="6730"/>
                    <a:pt x="1851" y="6717"/>
                    <a:pt x="1841" y="6708"/>
                  </a:cubicBezTo>
                  <a:cubicBezTo>
                    <a:pt x="1525" y="6421"/>
                    <a:pt x="1266" y="6076"/>
                    <a:pt x="1077" y="5692"/>
                  </a:cubicBezTo>
                  <a:cubicBezTo>
                    <a:pt x="1068" y="5674"/>
                    <a:pt x="1050" y="5664"/>
                    <a:pt x="1031" y="5664"/>
                  </a:cubicBezTo>
                  <a:cubicBezTo>
                    <a:pt x="1024" y="5664"/>
                    <a:pt x="1016" y="5665"/>
                    <a:pt x="1009" y="5669"/>
                  </a:cubicBezTo>
                  <a:lnTo>
                    <a:pt x="500" y="5920"/>
                  </a:lnTo>
                  <a:cubicBezTo>
                    <a:pt x="252" y="5402"/>
                    <a:pt x="117" y="4839"/>
                    <a:pt x="103" y="4266"/>
                  </a:cubicBezTo>
                  <a:lnTo>
                    <a:pt x="670" y="4258"/>
                  </a:lnTo>
                  <a:cubicBezTo>
                    <a:pt x="683" y="4258"/>
                    <a:pt x="696" y="4252"/>
                    <a:pt x="706" y="4243"/>
                  </a:cubicBezTo>
                  <a:cubicBezTo>
                    <a:pt x="716" y="4233"/>
                    <a:pt x="721" y="4220"/>
                    <a:pt x="721" y="4206"/>
                  </a:cubicBezTo>
                  <a:cubicBezTo>
                    <a:pt x="716" y="3855"/>
                    <a:pt x="765" y="3505"/>
                    <a:pt x="868" y="3169"/>
                  </a:cubicBezTo>
                  <a:cubicBezTo>
                    <a:pt x="876" y="3142"/>
                    <a:pt x="861" y="3114"/>
                    <a:pt x="833" y="3105"/>
                  </a:cubicBezTo>
                  <a:lnTo>
                    <a:pt x="291" y="2941"/>
                  </a:lnTo>
                  <a:cubicBezTo>
                    <a:pt x="459" y="2405"/>
                    <a:pt x="748" y="1896"/>
                    <a:pt x="1132" y="1462"/>
                  </a:cubicBezTo>
                  <a:lnTo>
                    <a:pt x="1551" y="1844"/>
                  </a:lnTo>
                  <a:cubicBezTo>
                    <a:pt x="1561" y="1853"/>
                    <a:pt x="1573" y="1858"/>
                    <a:pt x="1586" y="1858"/>
                  </a:cubicBezTo>
                  <a:cubicBezTo>
                    <a:pt x="1600" y="1858"/>
                    <a:pt x="1613" y="1852"/>
                    <a:pt x="1623" y="1841"/>
                  </a:cubicBezTo>
                  <a:cubicBezTo>
                    <a:pt x="1912" y="1525"/>
                    <a:pt x="2256" y="1266"/>
                    <a:pt x="2639" y="1077"/>
                  </a:cubicBezTo>
                  <a:cubicBezTo>
                    <a:pt x="2651" y="1071"/>
                    <a:pt x="2661" y="1060"/>
                    <a:pt x="2665" y="1048"/>
                  </a:cubicBezTo>
                  <a:cubicBezTo>
                    <a:pt x="2669" y="1035"/>
                    <a:pt x="2668" y="1021"/>
                    <a:pt x="2662" y="1009"/>
                  </a:cubicBezTo>
                  <a:lnTo>
                    <a:pt x="2411" y="500"/>
                  </a:lnTo>
                  <a:cubicBezTo>
                    <a:pt x="2929" y="252"/>
                    <a:pt x="3493" y="117"/>
                    <a:pt x="4066" y="103"/>
                  </a:cubicBezTo>
                  <a:close/>
                  <a:moveTo>
                    <a:pt x="4118" y="0"/>
                  </a:moveTo>
                  <a:cubicBezTo>
                    <a:pt x="4117" y="0"/>
                    <a:pt x="4117" y="0"/>
                    <a:pt x="4116" y="0"/>
                  </a:cubicBezTo>
                  <a:cubicBezTo>
                    <a:pt x="3493" y="6"/>
                    <a:pt x="2879" y="153"/>
                    <a:pt x="2321" y="431"/>
                  </a:cubicBezTo>
                  <a:cubicBezTo>
                    <a:pt x="2295" y="443"/>
                    <a:pt x="2285" y="474"/>
                    <a:pt x="2297" y="499"/>
                  </a:cubicBezTo>
                  <a:lnTo>
                    <a:pt x="2548" y="1008"/>
                  </a:lnTo>
                  <a:cubicBezTo>
                    <a:pt x="2187" y="1192"/>
                    <a:pt x="1860" y="1438"/>
                    <a:pt x="1582" y="1734"/>
                  </a:cubicBezTo>
                  <a:lnTo>
                    <a:pt x="1163" y="1352"/>
                  </a:lnTo>
                  <a:cubicBezTo>
                    <a:pt x="1154" y="1343"/>
                    <a:pt x="1141" y="1338"/>
                    <a:pt x="1129" y="1338"/>
                  </a:cubicBezTo>
                  <a:cubicBezTo>
                    <a:pt x="1128" y="1338"/>
                    <a:pt x="1127" y="1338"/>
                    <a:pt x="1126" y="1338"/>
                  </a:cubicBezTo>
                  <a:cubicBezTo>
                    <a:pt x="1112" y="1338"/>
                    <a:pt x="1099" y="1344"/>
                    <a:pt x="1090" y="1355"/>
                  </a:cubicBezTo>
                  <a:cubicBezTo>
                    <a:pt x="667" y="1821"/>
                    <a:pt x="353" y="2376"/>
                    <a:pt x="178" y="2960"/>
                  </a:cubicBezTo>
                  <a:cubicBezTo>
                    <a:pt x="170" y="2987"/>
                    <a:pt x="186" y="3015"/>
                    <a:pt x="213" y="3023"/>
                  </a:cubicBezTo>
                  <a:lnTo>
                    <a:pt x="755" y="3188"/>
                  </a:lnTo>
                  <a:cubicBezTo>
                    <a:pt x="664" y="3503"/>
                    <a:pt x="618" y="3829"/>
                    <a:pt x="618" y="4157"/>
                  </a:cubicBezTo>
                  <a:lnTo>
                    <a:pt x="52" y="4164"/>
                  </a:lnTo>
                  <a:cubicBezTo>
                    <a:pt x="23" y="4164"/>
                    <a:pt x="0" y="4187"/>
                    <a:pt x="1" y="4215"/>
                  </a:cubicBezTo>
                  <a:cubicBezTo>
                    <a:pt x="8" y="4839"/>
                    <a:pt x="155" y="5453"/>
                    <a:pt x="431" y="6011"/>
                  </a:cubicBezTo>
                  <a:cubicBezTo>
                    <a:pt x="440" y="6029"/>
                    <a:pt x="458" y="6039"/>
                    <a:pt x="477" y="6039"/>
                  </a:cubicBezTo>
                  <a:cubicBezTo>
                    <a:pt x="485" y="6039"/>
                    <a:pt x="493" y="6037"/>
                    <a:pt x="500" y="6034"/>
                  </a:cubicBezTo>
                  <a:lnTo>
                    <a:pt x="1009" y="5783"/>
                  </a:lnTo>
                  <a:cubicBezTo>
                    <a:pt x="1193" y="6145"/>
                    <a:pt x="1439" y="6471"/>
                    <a:pt x="1735" y="6749"/>
                  </a:cubicBezTo>
                  <a:lnTo>
                    <a:pt x="1352" y="7168"/>
                  </a:lnTo>
                  <a:cubicBezTo>
                    <a:pt x="1333" y="7190"/>
                    <a:pt x="1334" y="7222"/>
                    <a:pt x="1355" y="7241"/>
                  </a:cubicBezTo>
                  <a:cubicBezTo>
                    <a:pt x="1821" y="7663"/>
                    <a:pt x="2376" y="7979"/>
                    <a:pt x="2960" y="8154"/>
                  </a:cubicBezTo>
                  <a:cubicBezTo>
                    <a:pt x="2965" y="8155"/>
                    <a:pt x="2970" y="8156"/>
                    <a:pt x="2974" y="8156"/>
                  </a:cubicBezTo>
                  <a:cubicBezTo>
                    <a:pt x="2996" y="8156"/>
                    <a:pt x="3017" y="8141"/>
                    <a:pt x="3024" y="8119"/>
                  </a:cubicBezTo>
                  <a:lnTo>
                    <a:pt x="3187" y="7577"/>
                  </a:lnTo>
                  <a:cubicBezTo>
                    <a:pt x="3503" y="7667"/>
                    <a:pt x="3828" y="7714"/>
                    <a:pt x="4156" y="7714"/>
                  </a:cubicBezTo>
                  <a:lnTo>
                    <a:pt x="4163" y="8281"/>
                  </a:lnTo>
                  <a:cubicBezTo>
                    <a:pt x="4163" y="8295"/>
                    <a:pt x="4169" y="8307"/>
                    <a:pt x="4179" y="8317"/>
                  </a:cubicBezTo>
                  <a:cubicBezTo>
                    <a:pt x="4188" y="8326"/>
                    <a:pt x="4201" y="8331"/>
                    <a:pt x="4215" y="8331"/>
                  </a:cubicBezTo>
                  <a:cubicBezTo>
                    <a:pt x="4525" y="8327"/>
                    <a:pt x="4835" y="8289"/>
                    <a:pt x="5137" y="8217"/>
                  </a:cubicBezTo>
                  <a:cubicBezTo>
                    <a:pt x="5439" y="8144"/>
                    <a:pt x="5732" y="8038"/>
                    <a:pt x="6011" y="7901"/>
                  </a:cubicBezTo>
                  <a:cubicBezTo>
                    <a:pt x="6036" y="7888"/>
                    <a:pt x="6047" y="7858"/>
                    <a:pt x="6035" y="7833"/>
                  </a:cubicBezTo>
                  <a:lnTo>
                    <a:pt x="5783" y="7324"/>
                  </a:lnTo>
                  <a:cubicBezTo>
                    <a:pt x="6145" y="7138"/>
                    <a:pt x="6471" y="6893"/>
                    <a:pt x="6749" y="6597"/>
                  </a:cubicBezTo>
                  <a:lnTo>
                    <a:pt x="7169" y="6980"/>
                  </a:lnTo>
                  <a:cubicBezTo>
                    <a:pt x="7179" y="6989"/>
                    <a:pt x="7191" y="6993"/>
                    <a:pt x="7203" y="6993"/>
                  </a:cubicBezTo>
                  <a:cubicBezTo>
                    <a:pt x="7217" y="6993"/>
                    <a:pt x="7232" y="6987"/>
                    <a:pt x="7242" y="6976"/>
                  </a:cubicBezTo>
                  <a:cubicBezTo>
                    <a:pt x="7664" y="6510"/>
                    <a:pt x="7979" y="5954"/>
                    <a:pt x="8154" y="5371"/>
                  </a:cubicBezTo>
                  <a:cubicBezTo>
                    <a:pt x="8162" y="5345"/>
                    <a:pt x="8147" y="5315"/>
                    <a:pt x="8119" y="5307"/>
                  </a:cubicBezTo>
                  <a:lnTo>
                    <a:pt x="7576" y="5142"/>
                  </a:lnTo>
                  <a:cubicBezTo>
                    <a:pt x="7667" y="4828"/>
                    <a:pt x="7713" y="4502"/>
                    <a:pt x="7713" y="4175"/>
                  </a:cubicBezTo>
                  <a:lnTo>
                    <a:pt x="8281" y="4168"/>
                  </a:lnTo>
                  <a:cubicBezTo>
                    <a:pt x="8309" y="4167"/>
                    <a:pt x="8332" y="4144"/>
                    <a:pt x="8331" y="4116"/>
                  </a:cubicBezTo>
                  <a:cubicBezTo>
                    <a:pt x="8324" y="3493"/>
                    <a:pt x="8177" y="2879"/>
                    <a:pt x="7901" y="2321"/>
                  </a:cubicBezTo>
                  <a:cubicBezTo>
                    <a:pt x="7892" y="2302"/>
                    <a:pt x="7874" y="2292"/>
                    <a:pt x="7855" y="2292"/>
                  </a:cubicBezTo>
                  <a:cubicBezTo>
                    <a:pt x="7847" y="2292"/>
                    <a:pt x="7839" y="2293"/>
                    <a:pt x="7832" y="2297"/>
                  </a:cubicBezTo>
                  <a:lnTo>
                    <a:pt x="7323" y="2549"/>
                  </a:lnTo>
                  <a:cubicBezTo>
                    <a:pt x="7139" y="2187"/>
                    <a:pt x="6893" y="1859"/>
                    <a:pt x="6597" y="1582"/>
                  </a:cubicBezTo>
                  <a:lnTo>
                    <a:pt x="6980" y="1162"/>
                  </a:lnTo>
                  <a:cubicBezTo>
                    <a:pt x="6989" y="1152"/>
                    <a:pt x="6994" y="1139"/>
                    <a:pt x="6994" y="1125"/>
                  </a:cubicBezTo>
                  <a:cubicBezTo>
                    <a:pt x="6993" y="1112"/>
                    <a:pt x="6987" y="1099"/>
                    <a:pt x="6977" y="1090"/>
                  </a:cubicBezTo>
                  <a:cubicBezTo>
                    <a:pt x="6509" y="667"/>
                    <a:pt x="5954" y="352"/>
                    <a:pt x="5372" y="178"/>
                  </a:cubicBezTo>
                  <a:cubicBezTo>
                    <a:pt x="5367" y="176"/>
                    <a:pt x="5362" y="175"/>
                    <a:pt x="5357" y="175"/>
                  </a:cubicBezTo>
                  <a:cubicBezTo>
                    <a:pt x="5335" y="175"/>
                    <a:pt x="5315" y="190"/>
                    <a:pt x="5308" y="212"/>
                  </a:cubicBezTo>
                  <a:lnTo>
                    <a:pt x="5143" y="755"/>
                  </a:lnTo>
                  <a:cubicBezTo>
                    <a:pt x="4829" y="664"/>
                    <a:pt x="4502" y="618"/>
                    <a:pt x="4175" y="618"/>
                  </a:cubicBezTo>
                  <a:lnTo>
                    <a:pt x="4168" y="51"/>
                  </a:lnTo>
                  <a:cubicBezTo>
                    <a:pt x="4168" y="23"/>
                    <a:pt x="4145" y="0"/>
                    <a:pt x="4118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2"/>
            <p:cNvSpPr/>
            <p:nvPr/>
          </p:nvSpPr>
          <p:spPr>
            <a:xfrm>
              <a:off x="2191475" y="1125800"/>
              <a:ext cx="210075" cy="208325"/>
            </a:xfrm>
            <a:custGeom>
              <a:rect b="b" l="l" r="r" t="t"/>
              <a:pathLst>
                <a:path extrusionOk="0" h="8333" w="8403">
                  <a:moveTo>
                    <a:pt x="4196" y="1663"/>
                  </a:moveTo>
                  <a:cubicBezTo>
                    <a:pt x="5623" y="1663"/>
                    <a:pt x="6784" y="2824"/>
                    <a:pt x="6784" y="4251"/>
                  </a:cubicBezTo>
                  <a:cubicBezTo>
                    <a:pt x="6784" y="5677"/>
                    <a:pt x="5623" y="6838"/>
                    <a:pt x="4196" y="6838"/>
                  </a:cubicBezTo>
                  <a:cubicBezTo>
                    <a:pt x="2770" y="6838"/>
                    <a:pt x="1609" y="5677"/>
                    <a:pt x="1609" y="4251"/>
                  </a:cubicBezTo>
                  <a:cubicBezTo>
                    <a:pt x="1609" y="2824"/>
                    <a:pt x="2770" y="1663"/>
                    <a:pt x="4196" y="1663"/>
                  </a:cubicBezTo>
                  <a:close/>
                  <a:moveTo>
                    <a:pt x="4196" y="1560"/>
                  </a:moveTo>
                  <a:cubicBezTo>
                    <a:pt x="2713" y="1560"/>
                    <a:pt x="1506" y="2767"/>
                    <a:pt x="1506" y="4251"/>
                  </a:cubicBezTo>
                  <a:cubicBezTo>
                    <a:pt x="1506" y="5734"/>
                    <a:pt x="2713" y="6941"/>
                    <a:pt x="4196" y="6941"/>
                  </a:cubicBezTo>
                  <a:cubicBezTo>
                    <a:pt x="5680" y="6941"/>
                    <a:pt x="6886" y="5734"/>
                    <a:pt x="6886" y="4251"/>
                  </a:cubicBezTo>
                  <a:cubicBezTo>
                    <a:pt x="6886" y="2767"/>
                    <a:pt x="5680" y="1560"/>
                    <a:pt x="4196" y="1560"/>
                  </a:cubicBezTo>
                  <a:close/>
                  <a:moveTo>
                    <a:pt x="4201" y="103"/>
                  </a:moveTo>
                  <a:cubicBezTo>
                    <a:pt x="4487" y="103"/>
                    <a:pt x="4772" y="133"/>
                    <a:pt x="5052" y="194"/>
                  </a:cubicBezTo>
                  <a:lnTo>
                    <a:pt x="4926" y="746"/>
                  </a:lnTo>
                  <a:cubicBezTo>
                    <a:pt x="4920" y="774"/>
                    <a:pt x="4937" y="801"/>
                    <a:pt x="4965" y="808"/>
                  </a:cubicBezTo>
                  <a:cubicBezTo>
                    <a:pt x="5308" y="885"/>
                    <a:pt x="5636" y="1015"/>
                    <a:pt x="5940" y="1192"/>
                  </a:cubicBezTo>
                  <a:cubicBezTo>
                    <a:pt x="5948" y="1197"/>
                    <a:pt x="5957" y="1199"/>
                    <a:pt x="5965" y="1199"/>
                  </a:cubicBezTo>
                  <a:cubicBezTo>
                    <a:pt x="5983" y="1199"/>
                    <a:pt x="6000" y="1190"/>
                    <a:pt x="6010" y="1174"/>
                  </a:cubicBezTo>
                  <a:lnTo>
                    <a:pt x="6296" y="685"/>
                  </a:lnTo>
                  <a:cubicBezTo>
                    <a:pt x="6778" y="973"/>
                    <a:pt x="7205" y="1373"/>
                    <a:pt x="7538" y="1847"/>
                  </a:cubicBezTo>
                  <a:lnTo>
                    <a:pt x="7068" y="2165"/>
                  </a:lnTo>
                  <a:cubicBezTo>
                    <a:pt x="7045" y="2181"/>
                    <a:pt x="7039" y="2213"/>
                    <a:pt x="7055" y="2236"/>
                  </a:cubicBezTo>
                  <a:cubicBezTo>
                    <a:pt x="7295" y="2590"/>
                    <a:pt x="7466" y="2986"/>
                    <a:pt x="7561" y="3403"/>
                  </a:cubicBezTo>
                  <a:cubicBezTo>
                    <a:pt x="7564" y="3416"/>
                    <a:pt x="7572" y="3428"/>
                    <a:pt x="7583" y="3435"/>
                  </a:cubicBezTo>
                  <a:cubicBezTo>
                    <a:pt x="7591" y="3440"/>
                    <a:pt x="7600" y="3443"/>
                    <a:pt x="7610" y="3443"/>
                  </a:cubicBezTo>
                  <a:cubicBezTo>
                    <a:pt x="7613" y="3443"/>
                    <a:pt x="7617" y="3442"/>
                    <a:pt x="7621" y="3441"/>
                  </a:cubicBezTo>
                  <a:lnTo>
                    <a:pt x="8174" y="3315"/>
                  </a:lnTo>
                  <a:cubicBezTo>
                    <a:pt x="8295" y="3877"/>
                    <a:pt x="8295" y="4456"/>
                    <a:pt x="8174" y="5017"/>
                  </a:cubicBezTo>
                  <a:lnTo>
                    <a:pt x="7621" y="4891"/>
                  </a:lnTo>
                  <a:cubicBezTo>
                    <a:pt x="7617" y="4890"/>
                    <a:pt x="7613" y="4890"/>
                    <a:pt x="7610" y="4890"/>
                  </a:cubicBezTo>
                  <a:cubicBezTo>
                    <a:pt x="7600" y="4890"/>
                    <a:pt x="7591" y="4892"/>
                    <a:pt x="7583" y="4897"/>
                  </a:cubicBezTo>
                  <a:cubicBezTo>
                    <a:pt x="7572" y="4904"/>
                    <a:pt x="7564" y="4917"/>
                    <a:pt x="7561" y="4930"/>
                  </a:cubicBezTo>
                  <a:cubicBezTo>
                    <a:pt x="7483" y="5272"/>
                    <a:pt x="7353" y="5601"/>
                    <a:pt x="7176" y="5904"/>
                  </a:cubicBezTo>
                  <a:cubicBezTo>
                    <a:pt x="7169" y="5915"/>
                    <a:pt x="7167" y="5929"/>
                    <a:pt x="7170" y="5942"/>
                  </a:cubicBezTo>
                  <a:cubicBezTo>
                    <a:pt x="7174" y="5955"/>
                    <a:pt x="7182" y="5967"/>
                    <a:pt x="7194" y="5974"/>
                  </a:cubicBezTo>
                  <a:lnTo>
                    <a:pt x="7683" y="6261"/>
                  </a:lnTo>
                  <a:cubicBezTo>
                    <a:pt x="7396" y="6741"/>
                    <a:pt x="6996" y="7170"/>
                    <a:pt x="6521" y="7503"/>
                  </a:cubicBezTo>
                  <a:lnTo>
                    <a:pt x="6203" y="7034"/>
                  </a:lnTo>
                  <a:cubicBezTo>
                    <a:pt x="6193" y="7018"/>
                    <a:pt x="6177" y="7010"/>
                    <a:pt x="6161" y="7010"/>
                  </a:cubicBezTo>
                  <a:cubicBezTo>
                    <a:pt x="6151" y="7010"/>
                    <a:pt x="6141" y="7013"/>
                    <a:pt x="6132" y="7019"/>
                  </a:cubicBezTo>
                  <a:cubicBezTo>
                    <a:pt x="5778" y="7259"/>
                    <a:pt x="5382" y="7432"/>
                    <a:pt x="4965" y="7525"/>
                  </a:cubicBezTo>
                  <a:cubicBezTo>
                    <a:pt x="4937" y="7531"/>
                    <a:pt x="4920" y="7559"/>
                    <a:pt x="4926" y="7587"/>
                  </a:cubicBezTo>
                  <a:lnTo>
                    <a:pt x="5052" y="8140"/>
                  </a:lnTo>
                  <a:cubicBezTo>
                    <a:pt x="4772" y="8200"/>
                    <a:pt x="4487" y="8230"/>
                    <a:pt x="4201" y="8230"/>
                  </a:cubicBezTo>
                  <a:cubicBezTo>
                    <a:pt x="3916" y="8230"/>
                    <a:pt x="3631" y="8200"/>
                    <a:pt x="3351" y="8140"/>
                  </a:cubicBezTo>
                  <a:lnTo>
                    <a:pt x="3477" y="7587"/>
                  </a:lnTo>
                  <a:cubicBezTo>
                    <a:pt x="3484" y="7560"/>
                    <a:pt x="3466" y="7532"/>
                    <a:pt x="3439" y="7526"/>
                  </a:cubicBezTo>
                  <a:cubicBezTo>
                    <a:pt x="3096" y="7449"/>
                    <a:pt x="2768" y="7319"/>
                    <a:pt x="2464" y="7141"/>
                  </a:cubicBezTo>
                  <a:cubicBezTo>
                    <a:pt x="2456" y="7136"/>
                    <a:pt x="2446" y="7134"/>
                    <a:pt x="2437" y="7134"/>
                  </a:cubicBezTo>
                  <a:cubicBezTo>
                    <a:pt x="2433" y="7134"/>
                    <a:pt x="2429" y="7134"/>
                    <a:pt x="2425" y="7135"/>
                  </a:cubicBezTo>
                  <a:cubicBezTo>
                    <a:pt x="2412" y="7139"/>
                    <a:pt x="2401" y="7147"/>
                    <a:pt x="2394" y="7160"/>
                  </a:cubicBezTo>
                  <a:lnTo>
                    <a:pt x="2107" y="7648"/>
                  </a:lnTo>
                  <a:cubicBezTo>
                    <a:pt x="1626" y="7360"/>
                    <a:pt x="1198" y="6960"/>
                    <a:pt x="865" y="6485"/>
                  </a:cubicBezTo>
                  <a:lnTo>
                    <a:pt x="1335" y="6168"/>
                  </a:lnTo>
                  <a:cubicBezTo>
                    <a:pt x="1358" y="6152"/>
                    <a:pt x="1364" y="6120"/>
                    <a:pt x="1348" y="6096"/>
                  </a:cubicBezTo>
                  <a:cubicBezTo>
                    <a:pt x="1108" y="5743"/>
                    <a:pt x="937" y="5347"/>
                    <a:pt x="843" y="4931"/>
                  </a:cubicBezTo>
                  <a:cubicBezTo>
                    <a:pt x="840" y="4917"/>
                    <a:pt x="832" y="4905"/>
                    <a:pt x="820" y="4898"/>
                  </a:cubicBezTo>
                  <a:cubicBezTo>
                    <a:pt x="812" y="4893"/>
                    <a:pt x="802" y="4890"/>
                    <a:pt x="792" y="4890"/>
                  </a:cubicBezTo>
                  <a:cubicBezTo>
                    <a:pt x="789" y="4890"/>
                    <a:pt x="785" y="4891"/>
                    <a:pt x="782" y="4891"/>
                  </a:cubicBezTo>
                  <a:lnTo>
                    <a:pt x="228" y="5017"/>
                  </a:lnTo>
                  <a:cubicBezTo>
                    <a:pt x="109" y="4456"/>
                    <a:pt x="109" y="3877"/>
                    <a:pt x="228" y="3315"/>
                  </a:cubicBezTo>
                  <a:lnTo>
                    <a:pt x="782" y="3441"/>
                  </a:lnTo>
                  <a:cubicBezTo>
                    <a:pt x="786" y="3442"/>
                    <a:pt x="790" y="3443"/>
                    <a:pt x="794" y="3443"/>
                  </a:cubicBezTo>
                  <a:cubicBezTo>
                    <a:pt x="803" y="3443"/>
                    <a:pt x="812" y="3440"/>
                    <a:pt x="820" y="3435"/>
                  </a:cubicBezTo>
                  <a:cubicBezTo>
                    <a:pt x="831" y="3428"/>
                    <a:pt x="840" y="3416"/>
                    <a:pt x="842" y="3403"/>
                  </a:cubicBezTo>
                  <a:cubicBezTo>
                    <a:pt x="920" y="3061"/>
                    <a:pt x="1050" y="2732"/>
                    <a:pt x="1227" y="2429"/>
                  </a:cubicBezTo>
                  <a:cubicBezTo>
                    <a:pt x="1242" y="2405"/>
                    <a:pt x="1233" y="2372"/>
                    <a:pt x="1209" y="2358"/>
                  </a:cubicBezTo>
                  <a:lnTo>
                    <a:pt x="720" y="2072"/>
                  </a:lnTo>
                  <a:cubicBezTo>
                    <a:pt x="1016" y="1581"/>
                    <a:pt x="1412" y="1158"/>
                    <a:pt x="1883" y="830"/>
                  </a:cubicBezTo>
                  <a:lnTo>
                    <a:pt x="2200" y="1299"/>
                  </a:lnTo>
                  <a:cubicBezTo>
                    <a:pt x="2210" y="1314"/>
                    <a:pt x="2227" y="1322"/>
                    <a:pt x="2244" y="1322"/>
                  </a:cubicBezTo>
                  <a:cubicBezTo>
                    <a:pt x="2253" y="1322"/>
                    <a:pt x="2263" y="1319"/>
                    <a:pt x="2272" y="1313"/>
                  </a:cubicBezTo>
                  <a:cubicBezTo>
                    <a:pt x="2626" y="1073"/>
                    <a:pt x="3022" y="901"/>
                    <a:pt x="3439" y="808"/>
                  </a:cubicBezTo>
                  <a:cubicBezTo>
                    <a:pt x="3466" y="801"/>
                    <a:pt x="3483" y="774"/>
                    <a:pt x="3477" y="746"/>
                  </a:cubicBezTo>
                  <a:lnTo>
                    <a:pt x="3351" y="194"/>
                  </a:lnTo>
                  <a:cubicBezTo>
                    <a:pt x="3631" y="133"/>
                    <a:pt x="3916" y="103"/>
                    <a:pt x="4201" y="103"/>
                  </a:cubicBezTo>
                  <a:close/>
                  <a:moveTo>
                    <a:pt x="4201" y="1"/>
                  </a:moveTo>
                  <a:cubicBezTo>
                    <a:pt x="3892" y="1"/>
                    <a:pt x="3582" y="36"/>
                    <a:pt x="3278" y="105"/>
                  </a:cubicBezTo>
                  <a:cubicBezTo>
                    <a:pt x="3251" y="111"/>
                    <a:pt x="3234" y="139"/>
                    <a:pt x="3240" y="167"/>
                  </a:cubicBezTo>
                  <a:lnTo>
                    <a:pt x="3366" y="720"/>
                  </a:lnTo>
                  <a:cubicBezTo>
                    <a:pt x="2971" y="815"/>
                    <a:pt x="2596" y="978"/>
                    <a:pt x="2257" y="1200"/>
                  </a:cubicBezTo>
                  <a:lnTo>
                    <a:pt x="1938" y="731"/>
                  </a:lnTo>
                  <a:cubicBezTo>
                    <a:pt x="1928" y="716"/>
                    <a:pt x="1912" y="709"/>
                    <a:pt x="1895" y="709"/>
                  </a:cubicBezTo>
                  <a:cubicBezTo>
                    <a:pt x="1885" y="709"/>
                    <a:pt x="1875" y="711"/>
                    <a:pt x="1867" y="717"/>
                  </a:cubicBezTo>
                  <a:cubicBezTo>
                    <a:pt x="1349" y="1070"/>
                    <a:pt x="912" y="1537"/>
                    <a:pt x="605" y="2065"/>
                  </a:cubicBezTo>
                  <a:cubicBezTo>
                    <a:pt x="591" y="2089"/>
                    <a:pt x="599" y="2120"/>
                    <a:pt x="623" y="2135"/>
                  </a:cubicBezTo>
                  <a:lnTo>
                    <a:pt x="1113" y="2422"/>
                  </a:lnTo>
                  <a:cubicBezTo>
                    <a:pt x="952" y="2706"/>
                    <a:pt x="831" y="3012"/>
                    <a:pt x="754" y="3331"/>
                  </a:cubicBezTo>
                  <a:lnTo>
                    <a:pt x="200" y="3205"/>
                  </a:lnTo>
                  <a:cubicBezTo>
                    <a:pt x="197" y="3204"/>
                    <a:pt x="193" y="3203"/>
                    <a:pt x="190" y="3203"/>
                  </a:cubicBezTo>
                  <a:cubicBezTo>
                    <a:pt x="180" y="3203"/>
                    <a:pt x="170" y="3206"/>
                    <a:pt x="162" y="3212"/>
                  </a:cubicBezTo>
                  <a:cubicBezTo>
                    <a:pt x="151" y="3219"/>
                    <a:pt x="142" y="3230"/>
                    <a:pt x="140" y="3244"/>
                  </a:cubicBezTo>
                  <a:cubicBezTo>
                    <a:pt x="1" y="3852"/>
                    <a:pt x="1" y="4482"/>
                    <a:pt x="140" y="5090"/>
                  </a:cubicBezTo>
                  <a:cubicBezTo>
                    <a:pt x="142" y="5103"/>
                    <a:pt x="151" y="5115"/>
                    <a:pt x="162" y="5122"/>
                  </a:cubicBezTo>
                  <a:cubicBezTo>
                    <a:pt x="170" y="5127"/>
                    <a:pt x="179" y="5130"/>
                    <a:pt x="188" y="5130"/>
                  </a:cubicBezTo>
                  <a:cubicBezTo>
                    <a:pt x="192" y="5130"/>
                    <a:pt x="196" y="5129"/>
                    <a:pt x="200" y="5128"/>
                  </a:cubicBezTo>
                  <a:lnTo>
                    <a:pt x="754" y="5002"/>
                  </a:lnTo>
                  <a:cubicBezTo>
                    <a:pt x="849" y="5397"/>
                    <a:pt x="1011" y="5772"/>
                    <a:pt x="1235" y="6111"/>
                  </a:cubicBezTo>
                  <a:lnTo>
                    <a:pt x="764" y="6430"/>
                  </a:lnTo>
                  <a:cubicBezTo>
                    <a:pt x="753" y="6437"/>
                    <a:pt x="745" y="6449"/>
                    <a:pt x="743" y="6462"/>
                  </a:cubicBezTo>
                  <a:cubicBezTo>
                    <a:pt x="740" y="6475"/>
                    <a:pt x="743" y="6489"/>
                    <a:pt x="751" y="6501"/>
                  </a:cubicBezTo>
                  <a:cubicBezTo>
                    <a:pt x="1106" y="7020"/>
                    <a:pt x="1573" y="7457"/>
                    <a:pt x="2100" y="7762"/>
                  </a:cubicBezTo>
                  <a:cubicBezTo>
                    <a:pt x="2108" y="7767"/>
                    <a:pt x="2116" y="7769"/>
                    <a:pt x="2125" y="7769"/>
                  </a:cubicBezTo>
                  <a:cubicBezTo>
                    <a:pt x="2143" y="7769"/>
                    <a:pt x="2160" y="7760"/>
                    <a:pt x="2169" y="7744"/>
                  </a:cubicBezTo>
                  <a:lnTo>
                    <a:pt x="2456" y="7254"/>
                  </a:lnTo>
                  <a:cubicBezTo>
                    <a:pt x="2741" y="7416"/>
                    <a:pt x="3048" y="7537"/>
                    <a:pt x="3366" y="7614"/>
                  </a:cubicBezTo>
                  <a:lnTo>
                    <a:pt x="3240" y="8167"/>
                  </a:lnTo>
                  <a:cubicBezTo>
                    <a:pt x="3234" y="8194"/>
                    <a:pt x="3251" y="8222"/>
                    <a:pt x="3278" y="8229"/>
                  </a:cubicBezTo>
                  <a:cubicBezTo>
                    <a:pt x="3582" y="8297"/>
                    <a:pt x="3891" y="8331"/>
                    <a:pt x="4201" y="8332"/>
                  </a:cubicBezTo>
                  <a:cubicBezTo>
                    <a:pt x="4512" y="8331"/>
                    <a:pt x="4822" y="8296"/>
                    <a:pt x="5125" y="8228"/>
                  </a:cubicBezTo>
                  <a:cubicBezTo>
                    <a:pt x="5153" y="8222"/>
                    <a:pt x="5171" y="8193"/>
                    <a:pt x="5164" y="8166"/>
                  </a:cubicBezTo>
                  <a:lnTo>
                    <a:pt x="5038" y="7613"/>
                  </a:lnTo>
                  <a:cubicBezTo>
                    <a:pt x="5433" y="7517"/>
                    <a:pt x="5808" y="7355"/>
                    <a:pt x="6147" y="7131"/>
                  </a:cubicBezTo>
                  <a:lnTo>
                    <a:pt x="6466" y="7602"/>
                  </a:lnTo>
                  <a:cubicBezTo>
                    <a:pt x="6473" y="7613"/>
                    <a:pt x="6485" y="7621"/>
                    <a:pt x="6499" y="7624"/>
                  </a:cubicBezTo>
                  <a:cubicBezTo>
                    <a:pt x="6502" y="7624"/>
                    <a:pt x="6504" y="7625"/>
                    <a:pt x="6507" y="7625"/>
                  </a:cubicBezTo>
                  <a:cubicBezTo>
                    <a:pt x="6518" y="7625"/>
                    <a:pt x="6528" y="7622"/>
                    <a:pt x="6537" y="7616"/>
                  </a:cubicBezTo>
                  <a:cubicBezTo>
                    <a:pt x="7057" y="7259"/>
                    <a:pt x="7493" y="6794"/>
                    <a:pt x="7798" y="6267"/>
                  </a:cubicBezTo>
                  <a:cubicBezTo>
                    <a:pt x="7812" y="6243"/>
                    <a:pt x="7804" y="6211"/>
                    <a:pt x="7780" y="6197"/>
                  </a:cubicBezTo>
                  <a:lnTo>
                    <a:pt x="7290" y="5910"/>
                  </a:lnTo>
                  <a:cubicBezTo>
                    <a:pt x="7451" y="5626"/>
                    <a:pt x="7573" y="5320"/>
                    <a:pt x="7650" y="5001"/>
                  </a:cubicBezTo>
                  <a:lnTo>
                    <a:pt x="8203" y="5127"/>
                  </a:lnTo>
                  <a:cubicBezTo>
                    <a:pt x="8206" y="5128"/>
                    <a:pt x="8210" y="5128"/>
                    <a:pt x="8214" y="5128"/>
                  </a:cubicBezTo>
                  <a:cubicBezTo>
                    <a:pt x="8237" y="5128"/>
                    <a:pt x="8258" y="5112"/>
                    <a:pt x="8264" y="5089"/>
                  </a:cubicBezTo>
                  <a:cubicBezTo>
                    <a:pt x="8402" y="4481"/>
                    <a:pt x="8402" y="3849"/>
                    <a:pt x="8264" y="3242"/>
                  </a:cubicBezTo>
                  <a:cubicBezTo>
                    <a:pt x="8258" y="3218"/>
                    <a:pt x="8237" y="3202"/>
                    <a:pt x="8214" y="3202"/>
                  </a:cubicBezTo>
                  <a:cubicBezTo>
                    <a:pt x="8210" y="3202"/>
                    <a:pt x="8206" y="3203"/>
                    <a:pt x="8203" y="3204"/>
                  </a:cubicBezTo>
                  <a:lnTo>
                    <a:pt x="7650" y="3330"/>
                  </a:lnTo>
                  <a:cubicBezTo>
                    <a:pt x="7554" y="2935"/>
                    <a:pt x="7392" y="2560"/>
                    <a:pt x="7168" y="2220"/>
                  </a:cubicBezTo>
                  <a:lnTo>
                    <a:pt x="7638" y="1902"/>
                  </a:lnTo>
                  <a:cubicBezTo>
                    <a:pt x="7662" y="1886"/>
                    <a:pt x="7668" y="1853"/>
                    <a:pt x="7653" y="1830"/>
                  </a:cubicBezTo>
                  <a:cubicBezTo>
                    <a:pt x="7297" y="1311"/>
                    <a:pt x="6831" y="875"/>
                    <a:pt x="6303" y="570"/>
                  </a:cubicBezTo>
                  <a:cubicBezTo>
                    <a:pt x="6295" y="565"/>
                    <a:pt x="6286" y="562"/>
                    <a:pt x="6278" y="562"/>
                  </a:cubicBezTo>
                  <a:cubicBezTo>
                    <a:pt x="6260" y="562"/>
                    <a:pt x="6243" y="572"/>
                    <a:pt x="6234" y="588"/>
                  </a:cubicBezTo>
                  <a:lnTo>
                    <a:pt x="5948" y="1078"/>
                  </a:lnTo>
                  <a:cubicBezTo>
                    <a:pt x="5661" y="916"/>
                    <a:pt x="5355" y="796"/>
                    <a:pt x="5037" y="720"/>
                  </a:cubicBezTo>
                  <a:lnTo>
                    <a:pt x="5163" y="167"/>
                  </a:lnTo>
                  <a:cubicBezTo>
                    <a:pt x="5170" y="139"/>
                    <a:pt x="5152" y="112"/>
                    <a:pt x="5124" y="105"/>
                  </a:cubicBezTo>
                  <a:cubicBezTo>
                    <a:pt x="4821" y="36"/>
                    <a:pt x="4511" y="1"/>
                    <a:pt x="4201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52"/>
            <p:cNvSpPr/>
            <p:nvPr/>
          </p:nvSpPr>
          <p:spPr>
            <a:xfrm>
              <a:off x="2672100" y="1591825"/>
              <a:ext cx="117550" cy="114275"/>
            </a:xfrm>
            <a:custGeom>
              <a:rect b="b" l="l" r="r" t="t"/>
              <a:pathLst>
                <a:path extrusionOk="0" h="4571" w="4702">
                  <a:moveTo>
                    <a:pt x="2334" y="1127"/>
                  </a:moveTo>
                  <a:cubicBezTo>
                    <a:pt x="2973" y="1127"/>
                    <a:pt x="3491" y="1645"/>
                    <a:pt x="3492" y="2285"/>
                  </a:cubicBezTo>
                  <a:cubicBezTo>
                    <a:pt x="3492" y="2753"/>
                    <a:pt x="3210" y="3176"/>
                    <a:pt x="2777" y="3356"/>
                  </a:cubicBezTo>
                  <a:cubicBezTo>
                    <a:pt x="2634" y="3415"/>
                    <a:pt x="2483" y="3444"/>
                    <a:pt x="2334" y="3444"/>
                  </a:cubicBezTo>
                  <a:cubicBezTo>
                    <a:pt x="2032" y="3444"/>
                    <a:pt x="1736" y="3326"/>
                    <a:pt x="1514" y="3105"/>
                  </a:cubicBezTo>
                  <a:cubicBezTo>
                    <a:pt x="1183" y="2773"/>
                    <a:pt x="1083" y="2276"/>
                    <a:pt x="1263" y="1842"/>
                  </a:cubicBezTo>
                  <a:cubicBezTo>
                    <a:pt x="1442" y="1409"/>
                    <a:pt x="1865" y="1127"/>
                    <a:pt x="2334" y="1127"/>
                  </a:cubicBezTo>
                  <a:close/>
                  <a:moveTo>
                    <a:pt x="2335" y="1024"/>
                  </a:moveTo>
                  <a:cubicBezTo>
                    <a:pt x="2006" y="1024"/>
                    <a:pt x="1683" y="1152"/>
                    <a:pt x="1442" y="1394"/>
                  </a:cubicBezTo>
                  <a:cubicBezTo>
                    <a:pt x="1082" y="1754"/>
                    <a:pt x="973" y="2297"/>
                    <a:pt x="1169" y="2767"/>
                  </a:cubicBezTo>
                  <a:cubicBezTo>
                    <a:pt x="1364" y="3239"/>
                    <a:pt x="1824" y="3546"/>
                    <a:pt x="2334" y="3546"/>
                  </a:cubicBezTo>
                  <a:cubicBezTo>
                    <a:pt x="3030" y="3545"/>
                    <a:pt x="3594" y="2981"/>
                    <a:pt x="3594" y="2285"/>
                  </a:cubicBezTo>
                  <a:cubicBezTo>
                    <a:pt x="3594" y="1775"/>
                    <a:pt x="3287" y="1315"/>
                    <a:pt x="2816" y="1120"/>
                  </a:cubicBezTo>
                  <a:cubicBezTo>
                    <a:pt x="2660" y="1055"/>
                    <a:pt x="2497" y="1024"/>
                    <a:pt x="2335" y="1024"/>
                  </a:cubicBezTo>
                  <a:close/>
                  <a:moveTo>
                    <a:pt x="2786" y="111"/>
                  </a:moveTo>
                  <a:cubicBezTo>
                    <a:pt x="3003" y="159"/>
                    <a:pt x="3196" y="227"/>
                    <a:pt x="3363" y="316"/>
                  </a:cubicBezTo>
                  <a:cubicBezTo>
                    <a:pt x="3544" y="411"/>
                    <a:pt x="3712" y="530"/>
                    <a:pt x="3862" y="670"/>
                  </a:cubicBezTo>
                  <a:lnTo>
                    <a:pt x="3573" y="964"/>
                  </a:lnTo>
                  <a:cubicBezTo>
                    <a:pt x="3554" y="984"/>
                    <a:pt x="3554" y="1016"/>
                    <a:pt x="3573" y="1036"/>
                  </a:cubicBezTo>
                  <a:cubicBezTo>
                    <a:pt x="3782" y="1242"/>
                    <a:pt x="3937" y="1496"/>
                    <a:pt x="4022" y="1776"/>
                  </a:cubicBezTo>
                  <a:cubicBezTo>
                    <a:pt x="4030" y="1798"/>
                    <a:pt x="4050" y="1812"/>
                    <a:pt x="4072" y="1812"/>
                  </a:cubicBezTo>
                  <a:cubicBezTo>
                    <a:pt x="4077" y="1812"/>
                    <a:pt x="4082" y="1811"/>
                    <a:pt x="4087" y="1810"/>
                  </a:cubicBezTo>
                  <a:lnTo>
                    <a:pt x="4481" y="1689"/>
                  </a:lnTo>
                  <a:cubicBezTo>
                    <a:pt x="4593" y="2085"/>
                    <a:pt x="4593" y="2505"/>
                    <a:pt x="4481" y="2901"/>
                  </a:cubicBezTo>
                  <a:lnTo>
                    <a:pt x="4087" y="2780"/>
                  </a:lnTo>
                  <a:cubicBezTo>
                    <a:pt x="4082" y="2779"/>
                    <a:pt x="4077" y="2778"/>
                    <a:pt x="4072" y="2778"/>
                  </a:cubicBezTo>
                  <a:cubicBezTo>
                    <a:pt x="4050" y="2778"/>
                    <a:pt x="4030" y="2792"/>
                    <a:pt x="4022" y="2815"/>
                  </a:cubicBezTo>
                  <a:cubicBezTo>
                    <a:pt x="3953" y="3044"/>
                    <a:pt x="3835" y="3258"/>
                    <a:pt x="3679" y="3440"/>
                  </a:cubicBezTo>
                  <a:cubicBezTo>
                    <a:pt x="3661" y="3461"/>
                    <a:pt x="3664" y="3494"/>
                    <a:pt x="3685" y="3513"/>
                  </a:cubicBezTo>
                  <a:lnTo>
                    <a:pt x="3998" y="3779"/>
                  </a:lnTo>
                  <a:cubicBezTo>
                    <a:pt x="3723" y="4086"/>
                    <a:pt x="3369" y="4312"/>
                    <a:pt x="2975" y="4431"/>
                  </a:cubicBezTo>
                  <a:lnTo>
                    <a:pt x="2867" y="4034"/>
                  </a:lnTo>
                  <a:cubicBezTo>
                    <a:pt x="2863" y="4021"/>
                    <a:pt x="2855" y="4010"/>
                    <a:pt x="2842" y="4004"/>
                  </a:cubicBezTo>
                  <a:cubicBezTo>
                    <a:pt x="2835" y="3999"/>
                    <a:pt x="2826" y="3996"/>
                    <a:pt x="2817" y="3996"/>
                  </a:cubicBezTo>
                  <a:cubicBezTo>
                    <a:pt x="2812" y="3996"/>
                    <a:pt x="2808" y="3997"/>
                    <a:pt x="2803" y="3999"/>
                  </a:cubicBezTo>
                  <a:cubicBezTo>
                    <a:pt x="2649" y="4041"/>
                    <a:pt x="2491" y="4062"/>
                    <a:pt x="2332" y="4062"/>
                  </a:cubicBezTo>
                  <a:cubicBezTo>
                    <a:pt x="2200" y="4062"/>
                    <a:pt x="2068" y="4047"/>
                    <a:pt x="1938" y="4018"/>
                  </a:cubicBezTo>
                  <a:cubicBezTo>
                    <a:pt x="1934" y="4017"/>
                    <a:pt x="1930" y="4016"/>
                    <a:pt x="1927" y="4016"/>
                  </a:cubicBezTo>
                  <a:cubicBezTo>
                    <a:pt x="1903" y="4016"/>
                    <a:pt x="1881" y="4033"/>
                    <a:pt x="1876" y="4057"/>
                  </a:cubicBezTo>
                  <a:lnTo>
                    <a:pt x="1786" y="4456"/>
                  </a:lnTo>
                  <a:lnTo>
                    <a:pt x="1675" y="4428"/>
                  </a:lnTo>
                  <a:cubicBezTo>
                    <a:pt x="1634" y="4414"/>
                    <a:pt x="1594" y="4400"/>
                    <a:pt x="1554" y="4384"/>
                  </a:cubicBezTo>
                  <a:lnTo>
                    <a:pt x="1514" y="4370"/>
                  </a:lnTo>
                  <a:cubicBezTo>
                    <a:pt x="1475" y="4356"/>
                    <a:pt x="1437" y="4339"/>
                    <a:pt x="1400" y="4320"/>
                  </a:cubicBezTo>
                  <a:lnTo>
                    <a:pt x="1340" y="4292"/>
                  </a:lnTo>
                  <a:cubicBezTo>
                    <a:pt x="1298" y="4273"/>
                    <a:pt x="1257" y="4250"/>
                    <a:pt x="1217" y="4226"/>
                  </a:cubicBezTo>
                  <a:cubicBezTo>
                    <a:pt x="1040" y="4124"/>
                    <a:pt x="878" y="3998"/>
                    <a:pt x="736" y="3850"/>
                  </a:cubicBezTo>
                  <a:lnTo>
                    <a:pt x="1038" y="3570"/>
                  </a:lnTo>
                  <a:cubicBezTo>
                    <a:pt x="1058" y="3551"/>
                    <a:pt x="1059" y="3519"/>
                    <a:pt x="1040" y="3499"/>
                  </a:cubicBezTo>
                  <a:cubicBezTo>
                    <a:pt x="876" y="3322"/>
                    <a:pt x="750" y="3115"/>
                    <a:pt x="669" y="2888"/>
                  </a:cubicBezTo>
                  <a:cubicBezTo>
                    <a:pt x="665" y="2875"/>
                    <a:pt x="656" y="2865"/>
                    <a:pt x="643" y="2859"/>
                  </a:cubicBezTo>
                  <a:cubicBezTo>
                    <a:pt x="636" y="2855"/>
                    <a:pt x="628" y="2854"/>
                    <a:pt x="621" y="2854"/>
                  </a:cubicBezTo>
                  <a:cubicBezTo>
                    <a:pt x="615" y="2854"/>
                    <a:pt x="609" y="2855"/>
                    <a:pt x="604" y="2857"/>
                  </a:cubicBezTo>
                  <a:lnTo>
                    <a:pt x="217" y="2995"/>
                  </a:lnTo>
                  <a:lnTo>
                    <a:pt x="206" y="2965"/>
                  </a:lnTo>
                  <a:cubicBezTo>
                    <a:pt x="201" y="2949"/>
                    <a:pt x="196" y="2932"/>
                    <a:pt x="192" y="2916"/>
                  </a:cubicBezTo>
                  <a:cubicBezTo>
                    <a:pt x="189" y="2905"/>
                    <a:pt x="186" y="2895"/>
                    <a:pt x="184" y="2886"/>
                  </a:cubicBezTo>
                  <a:cubicBezTo>
                    <a:pt x="179" y="2867"/>
                    <a:pt x="174" y="2848"/>
                    <a:pt x="169" y="2829"/>
                  </a:cubicBezTo>
                  <a:cubicBezTo>
                    <a:pt x="159" y="2792"/>
                    <a:pt x="151" y="2758"/>
                    <a:pt x="144" y="2725"/>
                  </a:cubicBezTo>
                  <a:lnTo>
                    <a:pt x="119" y="2556"/>
                  </a:lnTo>
                  <a:cubicBezTo>
                    <a:pt x="114" y="2520"/>
                    <a:pt x="111" y="2485"/>
                    <a:pt x="111" y="2450"/>
                  </a:cubicBezTo>
                  <a:cubicBezTo>
                    <a:pt x="110" y="2431"/>
                    <a:pt x="109" y="2411"/>
                    <a:pt x="108" y="2392"/>
                  </a:cubicBezTo>
                  <a:lnTo>
                    <a:pt x="104" y="2308"/>
                  </a:lnTo>
                  <a:cubicBezTo>
                    <a:pt x="103" y="2290"/>
                    <a:pt x="104" y="2271"/>
                    <a:pt x="105" y="2254"/>
                  </a:cubicBezTo>
                  <a:cubicBezTo>
                    <a:pt x="106" y="2245"/>
                    <a:pt x="106" y="2236"/>
                    <a:pt x="106" y="2228"/>
                  </a:cubicBezTo>
                  <a:cubicBezTo>
                    <a:pt x="109" y="2172"/>
                    <a:pt x="111" y="2116"/>
                    <a:pt x="115" y="2064"/>
                  </a:cubicBezTo>
                  <a:lnTo>
                    <a:pt x="123" y="2010"/>
                  </a:lnTo>
                  <a:cubicBezTo>
                    <a:pt x="134" y="1935"/>
                    <a:pt x="145" y="1858"/>
                    <a:pt x="163" y="1785"/>
                  </a:cubicBezTo>
                  <a:lnTo>
                    <a:pt x="561" y="1888"/>
                  </a:lnTo>
                  <a:cubicBezTo>
                    <a:pt x="566" y="1889"/>
                    <a:pt x="570" y="1890"/>
                    <a:pt x="575" y="1890"/>
                  </a:cubicBezTo>
                  <a:cubicBezTo>
                    <a:pt x="584" y="1890"/>
                    <a:pt x="593" y="1887"/>
                    <a:pt x="601" y="1883"/>
                  </a:cubicBezTo>
                  <a:cubicBezTo>
                    <a:pt x="612" y="1875"/>
                    <a:pt x="621" y="1864"/>
                    <a:pt x="624" y="1851"/>
                  </a:cubicBezTo>
                  <a:cubicBezTo>
                    <a:pt x="697" y="1567"/>
                    <a:pt x="840" y="1306"/>
                    <a:pt x="1040" y="1092"/>
                  </a:cubicBezTo>
                  <a:cubicBezTo>
                    <a:pt x="1059" y="1071"/>
                    <a:pt x="1058" y="1039"/>
                    <a:pt x="1038" y="1020"/>
                  </a:cubicBezTo>
                  <a:lnTo>
                    <a:pt x="738" y="740"/>
                  </a:lnTo>
                  <a:cubicBezTo>
                    <a:pt x="880" y="592"/>
                    <a:pt x="1043" y="465"/>
                    <a:pt x="1221" y="362"/>
                  </a:cubicBezTo>
                  <a:cubicBezTo>
                    <a:pt x="1261" y="339"/>
                    <a:pt x="1301" y="317"/>
                    <a:pt x="1342" y="298"/>
                  </a:cubicBezTo>
                  <a:lnTo>
                    <a:pt x="1400" y="270"/>
                  </a:lnTo>
                  <a:cubicBezTo>
                    <a:pt x="1438" y="250"/>
                    <a:pt x="1477" y="234"/>
                    <a:pt x="1517" y="220"/>
                  </a:cubicBezTo>
                  <a:lnTo>
                    <a:pt x="1554" y="206"/>
                  </a:lnTo>
                  <a:cubicBezTo>
                    <a:pt x="1595" y="192"/>
                    <a:pt x="1635" y="176"/>
                    <a:pt x="1673" y="164"/>
                  </a:cubicBezTo>
                  <a:lnTo>
                    <a:pt x="1787" y="134"/>
                  </a:lnTo>
                  <a:lnTo>
                    <a:pt x="1877" y="533"/>
                  </a:lnTo>
                  <a:cubicBezTo>
                    <a:pt x="1883" y="558"/>
                    <a:pt x="1904" y="574"/>
                    <a:pt x="1928" y="574"/>
                  </a:cubicBezTo>
                  <a:cubicBezTo>
                    <a:pt x="1931" y="574"/>
                    <a:pt x="1935" y="573"/>
                    <a:pt x="1939" y="573"/>
                  </a:cubicBezTo>
                  <a:cubicBezTo>
                    <a:pt x="2069" y="543"/>
                    <a:pt x="2202" y="528"/>
                    <a:pt x="2335" y="528"/>
                  </a:cubicBezTo>
                  <a:cubicBezTo>
                    <a:pt x="2441" y="528"/>
                    <a:pt x="2548" y="538"/>
                    <a:pt x="2653" y="557"/>
                  </a:cubicBezTo>
                  <a:cubicBezTo>
                    <a:pt x="2656" y="557"/>
                    <a:pt x="2659" y="557"/>
                    <a:pt x="2662" y="557"/>
                  </a:cubicBezTo>
                  <a:cubicBezTo>
                    <a:pt x="2673" y="557"/>
                    <a:pt x="2683" y="555"/>
                    <a:pt x="2691" y="548"/>
                  </a:cubicBezTo>
                  <a:cubicBezTo>
                    <a:pt x="2702" y="540"/>
                    <a:pt x="2710" y="529"/>
                    <a:pt x="2713" y="515"/>
                  </a:cubicBezTo>
                  <a:lnTo>
                    <a:pt x="2786" y="111"/>
                  </a:lnTo>
                  <a:close/>
                  <a:moveTo>
                    <a:pt x="2744" y="0"/>
                  </a:moveTo>
                  <a:cubicBezTo>
                    <a:pt x="2720" y="0"/>
                    <a:pt x="2699" y="18"/>
                    <a:pt x="2694" y="43"/>
                  </a:cubicBezTo>
                  <a:lnTo>
                    <a:pt x="2621" y="448"/>
                  </a:lnTo>
                  <a:cubicBezTo>
                    <a:pt x="2526" y="433"/>
                    <a:pt x="2431" y="426"/>
                    <a:pt x="2336" y="426"/>
                  </a:cubicBezTo>
                  <a:cubicBezTo>
                    <a:pt x="2212" y="426"/>
                    <a:pt x="2088" y="438"/>
                    <a:pt x="1966" y="463"/>
                  </a:cubicBezTo>
                  <a:lnTo>
                    <a:pt x="1874" y="61"/>
                  </a:lnTo>
                  <a:cubicBezTo>
                    <a:pt x="1871" y="47"/>
                    <a:pt x="1862" y="36"/>
                    <a:pt x="1851" y="29"/>
                  </a:cubicBezTo>
                  <a:cubicBezTo>
                    <a:pt x="1843" y="24"/>
                    <a:pt x="1833" y="21"/>
                    <a:pt x="1823" y="21"/>
                  </a:cubicBezTo>
                  <a:cubicBezTo>
                    <a:pt x="1819" y="21"/>
                    <a:pt x="1815" y="22"/>
                    <a:pt x="1811" y="22"/>
                  </a:cubicBezTo>
                  <a:lnTo>
                    <a:pt x="1642" y="66"/>
                  </a:lnTo>
                  <a:cubicBezTo>
                    <a:pt x="1601" y="80"/>
                    <a:pt x="1559" y="95"/>
                    <a:pt x="1517" y="111"/>
                  </a:cubicBezTo>
                  <a:lnTo>
                    <a:pt x="1483" y="123"/>
                  </a:lnTo>
                  <a:cubicBezTo>
                    <a:pt x="1439" y="139"/>
                    <a:pt x="1397" y="158"/>
                    <a:pt x="1354" y="179"/>
                  </a:cubicBezTo>
                  <a:lnTo>
                    <a:pt x="1297" y="207"/>
                  </a:lnTo>
                  <a:cubicBezTo>
                    <a:pt x="1252" y="227"/>
                    <a:pt x="1209" y="250"/>
                    <a:pt x="1168" y="275"/>
                  </a:cubicBezTo>
                  <a:cubicBezTo>
                    <a:pt x="980" y="380"/>
                    <a:pt x="798" y="525"/>
                    <a:pt x="626" y="708"/>
                  </a:cubicBezTo>
                  <a:cubicBezTo>
                    <a:pt x="607" y="728"/>
                    <a:pt x="608" y="760"/>
                    <a:pt x="629" y="780"/>
                  </a:cubicBezTo>
                  <a:lnTo>
                    <a:pt x="930" y="1060"/>
                  </a:lnTo>
                  <a:cubicBezTo>
                    <a:pt x="748" y="1267"/>
                    <a:pt x="614" y="1512"/>
                    <a:pt x="537" y="1777"/>
                  </a:cubicBezTo>
                  <a:lnTo>
                    <a:pt x="139" y="1673"/>
                  </a:lnTo>
                  <a:cubicBezTo>
                    <a:pt x="135" y="1672"/>
                    <a:pt x="130" y="1671"/>
                    <a:pt x="126" y="1671"/>
                  </a:cubicBezTo>
                  <a:cubicBezTo>
                    <a:pt x="103" y="1671"/>
                    <a:pt x="83" y="1686"/>
                    <a:pt x="77" y="1708"/>
                  </a:cubicBezTo>
                  <a:cubicBezTo>
                    <a:pt x="48" y="1803"/>
                    <a:pt x="34" y="1901"/>
                    <a:pt x="20" y="1995"/>
                  </a:cubicBezTo>
                  <a:lnTo>
                    <a:pt x="12" y="2053"/>
                  </a:lnTo>
                  <a:cubicBezTo>
                    <a:pt x="8" y="2109"/>
                    <a:pt x="5" y="2167"/>
                    <a:pt x="3" y="2224"/>
                  </a:cubicBezTo>
                  <a:cubicBezTo>
                    <a:pt x="3" y="2232"/>
                    <a:pt x="2" y="2240"/>
                    <a:pt x="2" y="2248"/>
                  </a:cubicBezTo>
                  <a:cubicBezTo>
                    <a:pt x="0" y="2270"/>
                    <a:pt x="0" y="2292"/>
                    <a:pt x="0" y="2313"/>
                  </a:cubicBezTo>
                  <a:lnTo>
                    <a:pt x="5" y="2399"/>
                  </a:lnTo>
                  <a:cubicBezTo>
                    <a:pt x="6" y="2418"/>
                    <a:pt x="7" y="2436"/>
                    <a:pt x="7" y="2454"/>
                  </a:cubicBezTo>
                  <a:cubicBezTo>
                    <a:pt x="8" y="2494"/>
                    <a:pt x="11" y="2533"/>
                    <a:pt x="17" y="2573"/>
                  </a:cubicBezTo>
                  <a:lnTo>
                    <a:pt x="43" y="2742"/>
                  </a:lnTo>
                  <a:cubicBezTo>
                    <a:pt x="50" y="2781"/>
                    <a:pt x="60" y="2819"/>
                    <a:pt x="70" y="2856"/>
                  </a:cubicBezTo>
                  <a:cubicBezTo>
                    <a:pt x="75" y="2874"/>
                    <a:pt x="80" y="2892"/>
                    <a:pt x="85" y="2912"/>
                  </a:cubicBezTo>
                  <a:cubicBezTo>
                    <a:pt x="87" y="2922"/>
                    <a:pt x="90" y="2933"/>
                    <a:pt x="93" y="2944"/>
                  </a:cubicBezTo>
                  <a:cubicBezTo>
                    <a:pt x="97" y="2961"/>
                    <a:pt x="102" y="2979"/>
                    <a:pt x="108" y="2998"/>
                  </a:cubicBezTo>
                  <a:lnTo>
                    <a:pt x="136" y="3079"/>
                  </a:lnTo>
                  <a:cubicBezTo>
                    <a:pt x="144" y="3099"/>
                    <a:pt x="163" y="3112"/>
                    <a:pt x="184" y="3112"/>
                  </a:cubicBezTo>
                  <a:cubicBezTo>
                    <a:pt x="190" y="3112"/>
                    <a:pt x="196" y="3111"/>
                    <a:pt x="202" y="3109"/>
                  </a:cubicBezTo>
                  <a:lnTo>
                    <a:pt x="589" y="2971"/>
                  </a:lnTo>
                  <a:cubicBezTo>
                    <a:pt x="669" y="3176"/>
                    <a:pt x="784" y="3366"/>
                    <a:pt x="930" y="3531"/>
                  </a:cubicBezTo>
                  <a:lnTo>
                    <a:pt x="629" y="3811"/>
                  </a:lnTo>
                  <a:cubicBezTo>
                    <a:pt x="608" y="3830"/>
                    <a:pt x="607" y="3863"/>
                    <a:pt x="626" y="3884"/>
                  </a:cubicBezTo>
                  <a:cubicBezTo>
                    <a:pt x="797" y="4065"/>
                    <a:pt x="979" y="4210"/>
                    <a:pt x="1165" y="4314"/>
                  </a:cubicBezTo>
                  <a:cubicBezTo>
                    <a:pt x="1207" y="4340"/>
                    <a:pt x="1250" y="4363"/>
                    <a:pt x="1296" y="4383"/>
                  </a:cubicBezTo>
                  <a:lnTo>
                    <a:pt x="1355" y="4413"/>
                  </a:lnTo>
                  <a:cubicBezTo>
                    <a:pt x="1396" y="4433"/>
                    <a:pt x="1438" y="4451"/>
                    <a:pt x="1481" y="4467"/>
                  </a:cubicBezTo>
                  <a:lnTo>
                    <a:pt x="1518" y="4480"/>
                  </a:lnTo>
                  <a:cubicBezTo>
                    <a:pt x="1560" y="4495"/>
                    <a:pt x="1601" y="4510"/>
                    <a:pt x="1646" y="4526"/>
                  </a:cubicBezTo>
                  <a:lnTo>
                    <a:pt x="1811" y="4569"/>
                  </a:lnTo>
                  <a:cubicBezTo>
                    <a:pt x="1815" y="4570"/>
                    <a:pt x="1820" y="4570"/>
                    <a:pt x="1824" y="4570"/>
                  </a:cubicBezTo>
                  <a:lnTo>
                    <a:pt x="1824" y="4571"/>
                  </a:lnTo>
                  <a:cubicBezTo>
                    <a:pt x="1824" y="4571"/>
                    <a:pt x="1825" y="4571"/>
                    <a:pt x="1826" y="4571"/>
                  </a:cubicBezTo>
                  <a:cubicBezTo>
                    <a:pt x="1849" y="4571"/>
                    <a:pt x="1868" y="4554"/>
                    <a:pt x="1874" y="4532"/>
                  </a:cubicBezTo>
                  <a:lnTo>
                    <a:pt x="1966" y="4130"/>
                  </a:lnTo>
                  <a:cubicBezTo>
                    <a:pt x="2087" y="4154"/>
                    <a:pt x="2210" y="4166"/>
                    <a:pt x="2333" y="4166"/>
                  </a:cubicBezTo>
                  <a:cubicBezTo>
                    <a:pt x="2484" y="4166"/>
                    <a:pt x="2634" y="4147"/>
                    <a:pt x="2782" y="4111"/>
                  </a:cubicBezTo>
                  <a:lnTo>
                    <a:pt x="2892" y="4509"/>
                  </a:lnTo>
                  <a:cubicBezTo>
                    <a:pt x="2898" y="4532"/>
                    <a:pt x="2918" y="4547"/>
                    <a:pt x="2940" y="4547"/>
                  </a:cubicBezTo>
                  <a:cubicBezTo>
                    <a:pt x="2945" y="4547"/>
                    <a:pt x="2950" y="4546"/>
                    <a:pt x="2954" y="4545"/>
                  </a:cubicBezTo>
                  <a:cubicBezTo>
                    <a:pt x="3396" y="4426"/>
                    <a:pt x="3806" y="4164"/>
                    <a:pt x="4110" y="3808"/>
                  </a:cubicBezTo>
                  <a:cubicBezTo>
                    <a:pt x="4119" y="3798"/>
                    <a:pt x="4124" y="3785"/>
                    <a:pt x="4123" y="3771"/>
                  </a:cubicBezTo>
                  <a:cubicBezTo>
                    <a:pt x="4122" y="3757"/>
                    <a:pt x="4116" y="3745"/>
                    <a:pt x="4105" y="3736"/>
                  </a:cubicBezTo>
                  <a:lnTo>
                    <a:pt x="3791" y="3468"/>
                  </a:lnTo>
                  <a:cubicBezTo>
                    <a:pt x="3929" y="3297"/>
                    <a:pt x="4036" y="3103"/>
                    <a:pt x="4105" y="2894"/>
                  </a:cubicBezTo>
                  <a:lnTo>
                    <a:pt x="4501" y="3015"/>
                  </a:lnTo>
                  <a:cubicBezTo>
                    <a:pt x="4506" y="3017"/>
                    <a:pt x="4511" y="3017"/>
                    <a:pt x="4516" y="3017"/>
                  </a:cubicBezTo>
                  <a:cubicBezTo>
                    <a:pt x="4538" y="3017"/>
                    <a:pt x="4558" y="3003"/>
                    <a:pt x="4566" y="2981"/>
                  </a:cubicBezTo>
                  <a:cubicBezTo>
                    <a:pt x="4702" y="2534"/>
                    <a:pt x="4702" y="2057"/>
                    <a:pt x="4566" y="1610"/>
                  </a:cubicBezTo>
                  <a:cubicBezTo>
                    <a:pt x="4558" y="1588"/>
                    <a:pt x="4538" y="1574"/>
                    <a:pt x="4516" y="1574"/>
                  </a:cubicBezTo>
                  <a:cubicBezTo>
                    <a:pt x="4511" y="1574"/>
                    <a:pt x="4506" y="1575"/>
                    <a:pt x="4501" y="1576"/>
                  </a:cubicBezTo>
                  <a:lnTo>
                    <a:pt x="4105" y="1698"/>
                  </a:lnTo>
                  <a:cubicBezTo>
                    <a:pt x="4017" y="1437"/>
                    <a:pt x="3872" y="1198"/>
                    <a:pt x="3682" y="1000"/>
                  </a:cubicBezTo>
                  <a:lnTo>
                    <a:pt x="3971" y="706"/>
                  </a:lnTo>
                  <a:cubicBezTo>
                    <a:pt x="3991" y="685"/>
                    <a:pt x="3991" y="653"/>
                    <a:pt x="3971" y="633"/>
                  </a:cubicBezTo>
                  <a:cubicBezTo>
                    <a:pt x="3805" y="472"/>
                    <a:pt x="3616" y="335"/>
                    <a:pt x="3411" y="226"/>
                  </a:cubicBezTo>
                  <a:cubicBezTo>
                    <a:pt x="3222" y="125"/>
                    <a:pt x="3002" y="50"/>
                    <a:pt x="2755" y="1"/>
                  </a:cubicBezTo>
                  <a:cubicBezTo>
                    <a:pt x="2751" y="1"/>
                    <a:pt x="2748" y="0"/>
                    <a:pt x="274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2"/>
            <p:cNvSpPr/>
            <p:nvPr/>
          </p:nvSpPr>
          <p:spPr>
            <a:xfrm>
              <a:off x="2326125" y="1322925"/>
              <a:ext cx="117550" cy="114300"/>
            </a:xfrm>
            <a:custGeom>
              <a:rect b="b" l="l" r="r" t="t"/>
              <a:pathLst>
                <a:path extrusionOk="0" h="4572" w="4702">
                  <a:moveTo>
                    <a:pt x="2334" y="1128"/>
                  </a:moveTo>
                  <a:cubicBezTo>
                    <a:pt x="2974" y="1128"/>
                    <a:pt x="3493" y="1646"/>
                    <a:pt x="3493" y="2286"/>
                  </a:cubicBezTo>
                  <a:cubicBezTo>
                    <a:pt x="3493" y="2755"/>
                    <a:pt x="3211" y="3177"/>
                    <a:pt x="2777" y="3356"/>
                  </a:cubicBezTo>
                  <a:cubicBezTo>
                    <a:pt x="2634" y="3416"/>
                    <a:pt x="2484" y="3445"/>
                    <a:pt x="2334" y="3445"/>
                  </a:cubicBezTo>
                  <a:cubicBezTo>
                    <a:pt x="2033" y="3445"/>
                    <a:pt x="1737" y="3327"/>
                    <a:pt x="1515" y="3105"/>
                  </a:cubicBezTo>
                  <a:cubicBezTo>
                    <a:pt x="1183" y="2774"/>
                    <a:pt x="1085" y="2275"/>
                    <a:pt x="1264" y="1843"/>
                  </a:cubicBezTo>
                  <a:cubicBezTo>
                    <a:pt x="1443" y="1410"/>
                    <a:pt x="1866" y="1128"/>
                    <a:pt x="2334" y="1128"/>
                  </a:cubicBezTo>
                  <a:close/>
                  <a:moveTo>
                    <a:pt x="2336" y="1025"/>
                  </a:moveTo>
                  <a:cubicBezTo>
                    <a:pt x="2008" y="1025"/>
                    <a:pt x="1685" y="1153"/>
                    <a:pt x="1443" y="1395"/>
                  </a:cubicBezTo>
                  <a:cubicBezTo>
                    <a:pt x="1083" y="1754"/>
                    <a:pt x="975" y="2297"/>
                    <a:pt x="1169" y="2768"/>
                  </a:cubicBezTo>
                  <a:cubicBezTo>
                    <a:pt x="1365" y="3239"/>
                    <a:pt x="1824" y="3547"/>
                    <a:pt x="2334" y="3547"/>
                  </a:cubicBezTo>
                  <a:cubicBezTo>
                    <a:pt x="3030" y="3546"/>
                    <a:pt x="3595" y="2982"/>
                    <a:pt x="3596" y="2286"/>
                  </a:cubicBezTo>
                  <a:cubicBezTo>
                    <a:pt x="3596" y="1775"/>
                    <a:pt x="3288" y="1316"/>
                    <a:pt x="2817" y="1120"/>
                  </a:cubicBezTo>
                  <a:cubicBezTo>
                    <a:pt x="2661" y="1056"/>
                    <a:pt x="2498" y="1025"/>
                    <a:pt x="2336" y="1025"/>
                  </a:cubicBezTo>
                  <a:close/>
                  <a:moveTo>
                    <a:pt x="2786" y="113"/>
                  </a:moveTo>
                  <a:cubicBezTo>
                    <a:pt x="3003" y="159"/>
                    <a:pt x="3198" y="229"/>
                    <a:pt x="3364" y="317"/>
                  </a:cubicBezTo>
                  <a:cubicBezTo>
                    <a:pt x="3545" y="413"/>
                    <a:pt x="3712" y="532"/>
                    <a:pt x="3863" y="672"/>
                  </a:cubicBezTo>
                  <a:lnTo>
                    <a:pt x="3573" y="965"/>
                  </a:lnTo>
                  <a:cubicBezTo>
                    <a:pt x="3554" y="985"/>
                    <a:pt x="3554" y="1018"/>
                    <a:pt x="3574" y="1038"/>
                  </a:cubicBezTo>
                  <a:cubicBezTo>
                    <a:pt x="3783" y="1243"/>
                    <a:pt x="3937" y="1497"/>
                    <a:pt x="4024" y="1777"/>
                  </a:cubicBezTo>
                  <a:cubicBezTo>
                    <a:pt x="4030" y="1800"/>
                    <a:pt x="4051" y="1814"/>
                    <a:pt x="4073" y="1814"/>
                  </a:cubicBezTo>
                  <a:cubicBezTo>
                    <a:pt x="4078" y="1814"/>
                    <a:pt x="4083" y="1813"/>
                    <a:pt x="4087" y="1812"/>
                  </a:cubicBezTo>
                  <a:lnTo>
                    <a:pt x="4481" y="1691"/>
                  </a:lnTo>
                  <a:cubicBezTo>
                    <a:pt x="4594" y="2087"/>
                    <a:pt x="4594" y="2507"/>
                    <a:pt x="4481" y="2903"/>
                  </a:cubicBezTo>
                  <a:lnTo>
                    <a:pt x="4087" y="2782"/>
                  </a:lnTo>
                  <a:cubicBezTo>
                    <a:pt x="4083" y="2780"/>
                    <a:pt x="4078" y="2780"/>
                    <a:pt x="4073" y="2780"/>
                  </a:cubicBezTo>
                  <a:cubicBezTo>
                    <a:pt x="4065" y="2780"/>
                    <a:pt x="4056" y="2782"/>
                    <a:pt x="4049" y="2786"/>
                  </a:cubicBezTo>
                  <a:cubicBezTo>
                    <a:pt x="4037" y="2792"/>
                    <a:pt x="4028" y="2803"/>
                    <a:pt x="4024" y="2816"/>
                  </a:cubicBezTo>
                  <a:cubicBezTo>
                    <a:pt x="3953" y="3046"/>
                    <a:pt x="3836" y="3260"/>
                    <a:pt x="3679" y="3442"/>
                  </a:cubicBezTo>
                  <a:cubicBezTo>
                    <a:pt x="3661" y="3463"/>
                    <a:pt x="3664" y="3495"/>
                    <a:pt x="3685" y="3515"/>
                  </a:cubicBezTo>
                  <a:lnTo>
                    <a:pt x="3999" y="3781"/>
                  </a:lnTo>
                  <a:cubicBezTo>
                    <a:pt x="3725" y="4088"/>
                    <a:pt x="3371" y="4314"/>
                    <a:pt x="2977" y="4433"/>
                  </a:cubicBezTo>
                  <a:lnTo>
                    <a:pt x="2867" y="4036"/>
                  </a:lnTo>
                  <a:cubicBezTo>
                    <a:pt x="2864" y="4022"/>
                    <a:pt x="2855" y="4011"/>
                    <a:pt x="2843" y="4005"/>
                  </a:cubicBezTo>
                  <a:cubicBezTo>
                    <a:pt x="2836" y="4001"/>
                    <a:pt x="2827" y="3998"/>
                    <a:pt x="2818" y="3998"/>
                  </a:cubicBezTo>
                  <a:cubicBezTo>
                    <a:pt x="2814" y="3998"/>
                    <a:pt x="2809" y="3999"/>
                    <a:pt x="2805" y="4000"/>
                  </a:cubicBezTo>
                  <a:cubicBezTo>
                    <a:pt x="2650" y="4043"/>
                    <a:pt x="2491" y="4064"/>
                    <a:pt x="2333" y="4064"/>
                  </a:cubicBezTo>
                  <a:cubicBezTo>
                    <a:pt x="2200" y="4064"/>
                    <a:pt x="2068" y="4049"/>
                    <a:pt x="1938" y="4019"/>
                  </a:cubicBezTo>
                  <a:cubicBezTo>
                    <a:pt x="1934" y="4019"/>
                    <a:pt x="1931" y="4018"/>
                    <a:pt x="1927" y="4018"/>
                  </a:cubicBezTo>
                  <a:cubicBezTo>
                    <a:pt x="1904" y="4018"/>
                    <a:pt x="1883" y="4034"/>
                    <a:pt x="1878" y="4059"/>
                  </a:cubicBezTo>
                  <a:lnTo>
                    <a:pt x="1786" y="4458"/>
                  </a:lnTo>
                  <a:lnTo>
                    <a:pt x="1676" y="4429"/>
                  </a:lnTo>
                  <a:cubicBezTo>
                    <a:pt x="1635" y="4415"/>
                    <a:pt x="1594" y="4401"/>
                    <a:pt x="1554" y="4386"/>
                  </a:cubicBezTo>
                  <a:lnTo>
                    <a:pt x="1515" y="4372"/>
                  </a:lnTo>
                  <a:cubicBezTo>
                    <a:pt x="1476" y="4358"/>
                    <a:pt x="1437" y="4341"/>
                    <a:pt x="1400" y="4322"/>
                  </a:cubicBezTo>
                  <a:lnTo>
                    <a:pt x="1341" y="4292"/>
                  </a:lnTo>
                  <a:cubicBezTo>
                    <a:pt x="1298" y="4273"/>
                    <a:pt x="1258" y="4251"/>
                    <a:pt x="1218" y="4227"/>
                  </a:cubicBezTo>
                  <a:cubicBezTo>
                    <a:pt x="1040" y="4125"/>
                    <a:pt x="878" y="3999"/>
                    <a:pt x="737" y="3851"/>
                  </a:cubicBezTo>
                  <a:lnTo>
                    <a:pt x="1037" y="3572"/>
                  </a:lnTo>
                  <a:cubicBezTo>
                    <a:pt x="1058" y="3553"/>
                    <a:pt x="1059" y="3521"/>
                    <a:pt x="1039" y="3499"/>
                  </a:cubicBezTo>
                  <a:cubicBezTo>
                    <a:pt x="876" y="3324"/>
                    <a:pt x="749" y="3116"/>
                    <a:pt x="669" y="2889"/>
                  </a:cubicBezTo>
                  <a:cubicBezTo>
                    <a:pt x="664" y="2877"/>
                    <a:pt x="655" y="2866"/>
                    <a:pt x="643" y="2860"/>
                  </a:cubicBezTo>
                  <a:cubicBezTo>
                    <a:pt x="636" y="2857"/>
                    <a:pt x="628" y="2855"/>
                    <a:pt x="620" y="2855"/>
                  </a:cubicBezTo>
                  <a:cubicBezTo>
                    <a:pt x="614" y="2855"/>
                    <a:pt x="609" y="2856"/>
                    <a:pt x="604" y="2858"/>
                  </a:cubicBezTo>
                  <a:lnTo>
                    <a:pt x="216" y="2997"/>
                  </a:lnTo>
                  <a:lnTo>
                    <a:pt x="205" y="2966"/>
                  </a:lnTo>
                  <a:cubicBezTo>
                    <a:pt x="200" y="2950"/>
                    <a:pt x="196" y="2934"/>
                    <a:pt x="192" y="2918"/>
                  </a:cubicBezTo>
                  <a:cubicBezTo>
                    <a:pt x="189" y="2907"/>
                    <a:pt x="186" y="2897"/>
                    <a:pt x="184" y="2888"/>
                  </a:cubicBezTo>
                  <a:cubicBezTo>
                    <a:pt x="179" y="2869"/>
                    <a:pt x="174" y="2850"/>
                    <a:pt x="169" y="2830"/>
                  </a:cubicBezTo>
                  <a:cubicBezTo>
                    <a:pt x="160" y="2794"/>
                    <a:pt x="151" y="2760"/>
                    <a:pt x="145" y="2727"/>
                  </a:cubicBezTo>
                  <a:lnTo>
                    <a:pt x="118" y="2557"/>
                  </a:lnTo>
                  <a:cubicBezTo>
                    <a:pt x="113" y="2522"/>
                    <a:pt x="111" y="2487"/>
                    <a:pt x="110" y="2452"/>
                  </a:cubicBezTo>
                  <a:cubicBezTo>
                    <a:pt x="109" y="2432"/>
                    <a:pt x="108" y="2412"/>
                    <a:pt x="107" y="2394"/>
                  </a:cubicBezTo>
                  <a:lnTo>
                    <a:pt x="103" y="2309"/>
                  </a:lnTo>
                  <a:cubicBezTo>
                    <a:pt x="102" y="2291"/>
                    <a:pt x="103" y="2273"/>
                    <a:pt x="104" y="2256"/>
                  </a:cubicBezTo>
                  <a:cubicBezTo>
                    <a:pt x="105" y="2247"/>
                    <a:pt x="105" y="2238"/>
                    <a:pt x="105" y="2230"/>
                  </a:cubicBezTo>
                  <a:cubicBezTo>
                    <a:pt x="108" y="2173"/>
                    <a:pt x="110" y="2118"/>
                    <a:pt x="114" y="2066"/>
                  </a:cubicBezTo>
                  <a:lnTo>
                    <a:pt x="122" y="2011"/>
                  </a:lnTo>
                  <a:cubicBezTo>
                    <a:pt x="133" y="1937"/>
                    <a:pt x="145" y="1860"/>
                    <a:pt x="163" y="1787"/>
                  </a:cubicBezTo>
                  <a:lnTo>
                    <a:pt x="561" y="1889"/>
                  </a:lnTo>
                  <a:cubicBezTo>
                    <a:pt x="565" y="1891"/>
                    <a:pt x="570" y="1891"/>
                    <a:pt x="575" y="1891"/>
                  </a:cubicBezTo>
                  <a:cubicBezTo>
                    <a:pt x="598" y="1891"/>
                    <a:pt x="618" y="1876"/>
                    <a:pt x="624" y="1853"/>
                  </a:cubicBezTo>
                  <a:cubicBezTo>
                    <a:pt x="698" y="1569"/>
                    <a:pt x="841" y="1309"/>
                    <a:pt x="1040" y="1093"/>
                  </a:cubicBezTo>
                  <a:cubicBezTo>
                    <a:pt x="1059" y="1073"/>
                    <a:pt x="1058" y="1041"/>
                    <a:pt x="1037" y="1022"/>
                  </a:cubicBezTo>
                  <a:lnTo>
                    <a:pt x="737" y="742"/>
                  </a:lnTo>
                  <a:cubicBezTo>
                    <a:pt x="880" y="593"/>
                    <a:pt x="1043" y="467"/>
                    <a:pt x="1222" y="364"/>
                  </a:cubicBezTo>
                  <a:cubicBezTo>
                    <a:pt x="1261" y="341"/>
                    <a:pt x="1301" y="318"/>
                    <a:pt x="1343" y="299"/>
                  </a:cubicBezTo>
                  <a:lnTo>
                    <a:pt x="1400" y="272"/>
                  </a:lnTo>
                  <a:cubicBezTo>
                    <a:pt x="1438" y="252"/>
                    <a:pt x="1478" y="236"/>
                    <a:pt x="1518" y="222"/>
                  </a:cubicBezTo>
                  <a:lnTo>
                    <a:pt x="1554" y="208"/>
                  </a:lnTo>
                  <a:cubicBezTo>
                    <a:pt x="1594" y="192"/>
                    <a:pt x="1635" y="177"/>
                    <a:pt x="1673" y="165"/>
                  </a:cubicBezTo>
                  <a:lnTo>
                    <a:pt x="1786" y="136"/>
                  </a:lnTo>
                  <a:lnTo>
                    <a:pt x="1878" y="535"/>
                  </a:lnTo>
                  <a:cubicBezTo>
                    <a:pt x="1883" y="559"/>
                    <a:pt x="1904" y="576"/>
                    <a:pt x="1928" y="576"/>
                  </a:cubicBezTo>
                  <a:cubicBezTo>
                    <a:pt x="1931" y="576"/>
                    <a:pt x="1935" y="575"/>
                    <a:pt x="1939" y="574"/>
                  </a:cubicBezTo>
                  <a:cubicBezTo>
                    <a:pt x="2069" y="545"/>
                    <a:pt x="2202" y="530"/>
                    <a:pt x="2335" y="530"/>
                  </a:cubicBezTo>
                  <a:cubicBezTo>
                    <a:pt x="2442" y="530"/>
                    <a:pt x="2548" y="539"/>
                    <a:pt x="2653" y="558"/>
                  </a:cubicBezTo>
                  <a:cubicBezTo>
                    <a:pt x="2657" y="559"/>
                    <a:pt x="2661" y="559"/>
                    <a:pt x="2664" y="559"/>
                  </a:cubicBezTo>
                  <a:cubicBezTo>
                    <a:pt x="2688" y="559"/>
                    <a:pt x="2709" y="542"/>
                    <a:pt x="2713" y="517"/>
                  </a:cubicBezTo>
                  <a:lnTo>
                    <a:pt x="2786" y="113"/>
                  </a:lnTo>
                  <a:close/>
                  <a:moveTo>
                    <a:pt x="2744" y="1"/>
                  </a:moveTo>
                  <a:cubicBezTo>
                    <a:pt x="2734" y="1"/>
                    <a:pt x="2725" y="4"/>
                    <a:pt x="2716" y="9"/>
                  </a:cubicBezTo>
                  <a:cubicBezTo>
                    <a:pt x="2705" y="17"/>
                    <a:pt x="2697" y="29"/>
                    <a:pt x="2695" y="42"/>
                  </a:cubicBezTo>
                  <a:lnTo>
                    <a:pt x="2621" y="448"/>
                  </a:lnTo>
                  <a:cubicBezTo>
                    <a:pt x="2526" y="434"/>
                    <a:pt x="2430" y="427"/>
                    <a:pt x="2335" y="427"/>
                  </a:cubicBezTo>
                  <a:cubicBezTo>
                    <a:pt x="2211" y="427"/>
                    <a:pt x="2088" y="439"/>
                    <a:pt x="1966" y="463"/>
                  </a:cubicBezTo>
                  <a:lnTo>
                    <a:pt x="1875" y="61"/>
                  </a:lnTo>
                  <a:cubicBezTo>
                    <a:pt x="1872" y="47"/>
                    <a:pt x="1862" y="36"/>
                    <a:pt x="1851" y="28"/>
                  </a:cubicBezTo>
                  <a:cubicBezTo>
                    <a:pt x="1843" y="24"/>
                    <a:pt x="1835" y="21"/>
                    <a:pt x="1826" y="21"/>
                  </a:cubicBezTo>
                  <a:cubicBezTo>
                    <a:pt x="1821" y="21"/>
                    <a:pt x="1816" y="22"/>
                    <a:pt x="1811" y="23"/>
                  </a:cubicBezTo>
                  <a:lnTo>
                    <a:pt x="1643" y="67"/>
                  </a:lnTo>
                  <a:cubicBezTo>
                    <a:pt x="1601" y="81"/>
                    <a:pt x="1559" y="96"/>
                    <a:pt x="1518" y="111"/>
                  </a:cubicBezTo>
                  <a:lnTo>
                    <a:pt x="1483" y="124"/>
                  </a:lnTo>
                  <a:cubicBezTo>
                    <a:pt x="1439" y="139"/>
                    <a:pt x="1396" y="157"/>
                    <a:pt x="1355" y="179"/>
                  </a:cubicBezTo>
                  <a:lnTo>
                    <a:pt x="1296" y="207"/>
                  </a:lnTo>
                  <a:cubicBezTo>
                    <a:pt x="1253" y="227"/>
                    <a:pt x="1210" y="250"/>
                    <a:pt x="1168" y="276"/>
                  </a:cubicBezTo>
                  <a:cubicBezTo>
                    <a:pt x="980" y="380"/>
                    <a:pt x="798" y="526"/>
                    <a:pt x="626" y="707"/>
                  </a:cubicBezTo>
                  <a:cubicBezTo>
                    <a:pt x="607" y="729"/>
                    <a:pt x="608" y="761"/>
                    <a:pt x="629" y="780"/>
                  </a:cubicBezTo>
                  <a:lnTo>
                    <a:pt x="930" y="1061"/>
                  </a:lnTo>
                  <a:cubicBezTo>
                    <a:pt x="748" y="1268"/>
                    <a:pt x="614" y="1512"/>
                    <a:pt x="537" y="1776"/>
                  </a:cubicBezTo>
                  <a:lnTo>
                    <a:pt x="138" y="1674"/>
                  </a:lnTo>
                  <a:cubicBezTo>
                    <a:pt x="134" y="1672"/>
                    <a:pt x="130" y="1672"/>
                    <a:pt x="125" y="1672"/>
                  </a:cubicBezTo>
                  <a:cubicBezTo>
                    <a:pt x="104" y="1672"/>
                    <a:pt x="84" y="1686"/>
                    <a:pt x="77" y="1708"/>
                  </a:cubicBezTo>
                  <a:cubicBezTo>
                    <a:pt x="49" y="1804"/>
                    <a:pt x="35" y="1901"/>
                    <a:pt x="21" y="1996"/>
                  </a:cubicBezTo>
                  <a:lnTo>
                    <a:pt x="13" y="2054"/>
                  </a:lnTo>
                  <a:cubicBezTo>
                    <a:pt x="8" y="2110"/>
                    <a:pt x="5" y="2167"/>
                    <a:pt x="3" y="2225"/>
                  </a:cubicBezTo>
                  <a:cubicBezTo>
                    <a:pt x="3" y="2233"/>
                    <a:pt x="2" y="2241"/>
                    <a:pt x="2" y="2249"/>
                  </a:cubicBezTo>
                  <a:cubicBezTo>
                    <a:pt x="0" y="2270"/>
                    <a:pt x="0" y="2292"/>
                    <a:pt x="0" y="2313"/>
                  </a:cubicBezTo>
                  <a:lnTo>
                    <a:pt x="5" y="2400"/>
                  </a:lnTo>
                  <a:cubicBezTo>
                    <a:pt x="6" y="2418"/>
                    <a:pt x="6" y="2436"/>
                    <a:pt x="7" y="2455"/>
                  </a:cubicBezTo>
                  <a:cubicBezTo>
                    <a:pt x="8" y="2494"/>
                    <a:pt x="12" y="2533"/>
                    <a:pt x="18" y="2572"/>
                  </a:cubicBezTo>
                  <a:lnTo>
                    <a:pt x="44" y="2743"/>
                  </a:lnTo>
                  <a:cubicBezTo>
                    <a:pt x="51" y="2782"/>
                    <a:pt x="61" y="2819"/>
                    <a:pt x="70" y="2857"/>
                  </a:cubicBezTo>
                  <a:cubicBezTo>
                    <a:pt x="75" y="2875"/>
                    <a:pt x="80" y="2893"/>
                    <a:pt x="85" y="2913"/>
                  </a:cubicBezTo>
                  <a:cubicBezTo>
                    <a:pt x="87" y="2923"/>
                    <a:pt x="90" y="2933"/>
                    <a:pt x="93" y="2944"/>
                  </a:cubicBezTo>
                  <a:cubicBezTo>
                    <a:pt x="97" y="2961"/>
                    <a:pt x="102" y="2980"/>
                    <a:pt x="108" y="2999"/>
                  </a:cubicBezTo>
                  <a:lnTo>
                    <a:pt x="136" y="3079"/>
                  </a:lnTo>
                  <a:cubicBezTo>
                    <a:pt x="144" y="3100"/>
                    <a:pt x="164" y="3113"/>
                    <a:pt x="184" y="3113"/>
                  </a:cubicBezTo>
                  <a:cubicBezTo>
                    <a:pt x="190" y="3113"/>
                    <a:pt x="196" y="3112"/>
                    <a:pt x="202" y="3110"/>
                  </a:cubicBezTo>
                  <a:lnTo>
                    <a:pt x="590" y="2971"/>
                  </a:lnTo>
                  <a:cubicBezTo>
                    <a:pt x="669" y="3177"/>
                    <a:pt x="784" y="3366"/>
                    <a:pt x="930" y="3531"/>
                  </a:cubicBezTo>
                  <a:lnTo>
                    <a:pt x="629" y="3812"/>
                  </a:lnTo>
                  <a:cubicBezTo>
                    <a:pt x="608" y="3831"/>
                    <a:pt x="607" y="3863"/>
                    <a:pt x="626" y="3884"/>
                  </a:cubicBezTo>
                  <a:cubicBezTo>
                    <a:pt x="797" y="4066"/>
                    <a:pt x="979" y="4211"/>
                    <a:pt x="1165" y="4315"/>
                  </a:cubicBezTo>
                  <a:cubicBezTo>
                    <a:pt x="1208" y="4341"/>
                    <a:pt x="1251" y="4364"/>
                    <a:pt x="1296" y="4385"/>
                  </a:cubicBezTo>
                  <a:lnTo>
                    <a:pt x="1356" y="4413"/>
                  </a:lnTo>
                  <a:cubicBezTo>
                    <a:pt x="1396" y="4435"/>
                    <a:pt x="1438" y="4453"/>
                    <a:pt x="1482" y="4468"/>
                  </a:cubicBezTo>
                  <a:lnTo>
                    <a:pt x="1520" y="4482"/>
                  </a:lnTo>
                  <a:cubicBezTo>
                    <a:pt x="1560" y="4497"/>
                    <a:pt x="1602" y="4512"/>
                    <a:pt x="1647" y="4527"/>
                  </a:cubicBezTo>
                  <a:lnTo>
                    <a:pt x="1812" y="4570"/>
                  </a:lnTo>
                  <a:cubicBezTo>
                    <a:pt x="1816" y="4571"/>
                    <a:pt x="1820" y="4572"/>
                    <a:pt x="1824" y="4572"/>
                  </a:cubicBezTo>
                  <a:cubicBezTo>
                    <a:pt x="1848" y="4572"/>
                    <a:pt x="1869" y="4555"/>
                    <a:pt x="1875" y="4531"/>
                  </a:cubicBezTo>
                  <a:lnTo>
                    <a:pt x="1966" y="4129"/>
                  </a:lnTo>
                  <a:cubicBezTo>
                    <a:pt x="2087" y="4154"/>
                    <a:pt x="2210" y="4166"/>
                    <a:pt x="2332" y="4166"/>
                  </a:cubicBezTo>
                  <a:cubicBezTo>
                    <a:pt x="2483" y="4166"/>
                    <a:pt x="2634" y="4147"/>
                    <a:pt x="2782" y="4111"/>
                  </a:cubicBezTo>
                  <a:lnTo>
                    <a:pt x="2891" y="4509"/>
                  </a:lnTo>
                  <a:cubicBezTo>
                    <a:pt x="2898" y="4532"/>
                    <a:pt x="2919" y="4547"/>
                    <a:pt x="2942" y="4547"/>
                  </a:cubicBezTo>
                  <a:cubicBezTo>
                    <a:pt x="2946" y="4547"/>
                    <a:pt x="2950" y="4546"/>
                    <a:pt x="2955" y="4545"/>
                  </a:cubicBezTo>
                  <a:cubicBezTo>
                    <a:pt x="3396" y="4425"/>
                    <a:pt x="3806" y="4164"/>
                    <a:pt x="4110" y="3809"/>
                  </a:cubicBezTo>
                  <a:cubicBezTo>
                    <a:pt x="4129" y="3787"/>
                    <a:pt x="4127" y="3754"/>
                    <a:pt x="4105" y="3736"/>
                  </a:cubicBezTo>
                  <a:lnTo>
                    <a:pt x="3791" y="3468"/>
                  </a:lnTo>
                  <a:cubicBezTo>
                    <a:pt x="3929" y="3297"/>
                    <a:pt x="4036" y="3102"/>
                    <a:pt x="4105" y="2894"/>
                  </a:cubicBezTo>
                  <a:lnTo>
                    <a:pt x="4501" y="3016"/>
                  </a:lnTo>
                  <a:cubicBezTo>
                    <a:pt x="4506" y="3017"/>
                    <a:pt x="4511" y="3018"/>
                    <a:pt x="4516" y="3018"/>
                  </a:cubicBezTo>
                  <a:cubicBezTo>
                    <a:pt x="4538" y="3018"/>
                    <a:pt x="4558" y="3004"/>
                    <a:pt x="4565" y="2982"/>
                  </a:cubicBezTo>
                  <a:cubicBezTo>
                    <a:pt x="4702" y="2535"/>
                    <a:pt x="4702" y="2058"/>
                    <a:pt x="4565" y="1611"/>
                  </a:cubicBezTo>
                  <a:cubicBezTo>
                    <a:pt x="4559" y="1589"/>
                    <a:pt x="4539" y="1574"/>
                    <a:pt x="4517" y="1574"/>
                  </a:cubicBezTo>
                  <a:cubicBezTo>
                    <a:pt x="4512" y="1574"/>
                    <a:pt x="4507" y="1575"/>
                    <a:pt x="4501" y="1577"/>
                  </a:cubicBezTo>
                  <a:lnTo>
                    <a:pt x="4105" y="1698"/>
                  </a:lnTo>
                  <a:cubicBezTo>
                    <a:pt x="4017" y="1438"/>
                    <a:pt x="3873" y="1199"/>
                    <a:pt x="3682" y="1001"/>
                  </a:cubicBezTo>
                  <a:lnTo>
                    <a:pt x="3971" y="706"/>
                  </a:lnTo>
                  <a:cubicBezTo>
                    <a:pt x="3992" y="686"/>
                    <a:pt x="3992" y="654"/>
                    <a:pt x="3971" y="634"/>
                  </a:cubicBezTo>
                  <a:cubicBezTo>
                    <a:pt x="3805" y="472"/>
                    <a:pt x="3617" y="335"/>
                    <a:pt x="3411" y="227"/>
                  </a:cubicBezTo>
                  <a:cubicBezTo>
                    <a:pt x="3224" y="126"/>
                    <a:pt x="3002" y="50"/>
                    <a:pt x="2755" y="2"/>
                  </a:cubicBezTo>
                  <a:cubicBezTo>
                    <a:pt x="2752" y="1"/>
                    <a:pt x="2748" y="1"/>
                    <a:pt x="274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52"/>
            <p:cNvSpPr/>
            <p:nvPr/>
          </p:nvSpPr>
          <p:spPr>
            <a:xfrm>
              <a:off x="1760925" y="1783325"/>
              <a:ext cx="210075" cy="208350"/>
            </a:xfrm>
            <a:custGeom>
              <a:rect b="b" l="l" r="r" t="t"/>
              <a:pathLst>
                <a:path extrusionOk="0" h="8334" w="8403">
                  <a:moveTo>
                    <a:pt x="4195" y="1664"/>
                  </a:moveTo>
                  <a:cubicBezTo>
                    <a:pt x="5622" y="1664"/>
                    <a:pt x="6783" y="2825"/>
                    <a:pt x="6783" y="4251"/>
                  </a:cubicBezTo>
                  <a:cubicBezTo>
                    <a:pt x="6783" y="5679"/>
                    <a:pt x="5622" y="6840"/>
                    <a:pt x="4195" y="6840"/>
                  </a:cubicBezTo>
                  <a:cubicBezTo>
                    <a:pt x="2768" y="6840"/>
                    <a:pt x="1608" y="5679"/>
                    <a:pt x="1608" y="4251"/>
                  </a:cubicBezTo>
                  <a:cubicBezTo>
                    <a:pt x="1608" y="2825"/>
                    <a:pt x="2768" y="1664"/>
                    <a:pt x="4195" y="1664"/>
                  </a:cubicBezTo>
                  <a:close/>
                  <a:moveTo>
                    <a:pt x="4195" y="1561"/>
                  </a:moveTo>
                  <a:cubicBezTo>
                    <a:pt x="2712" y="1561"/>
                    <a:pt x="1505" y="2768"/>
                    <a:pt x="1505" y="4251"/>
                  </a:cubicBezTo>
                  <a:cubicBezTo>
                    <a:pt x="1505" y="5735"/>
                    <a:pt x="2712" y="6942"/>
                    <a:pt x="4195" y="6942"/>
                  </a:cubicBezTo>
                  <a:cubicBezTo>
                    <a:pt x="5678" y="6942"/>
                    <a:pt x="6886" y="5735"/>
                    <a:pt x="6886" y="4251"/>
                  </a:cubicBezTo>
                  <a:cubicBezTo>
                    <a:pt x="6886" y="2768"/>
                    <a:pt x="5678" y="1561"/>
                    <a:pt x="4195" y="1561"/>
                  </a:cubicBezTo>
                  <a:close/>
                  <a:moveTo>
                    <a:pt x="4201" y="103"/>
                  </a:moveTo>
                  <a:cubicBezTo>
                    <a:pt x="4486" y="103"/>
                    <a:pt x="4771" y="133"/>
                    <a:pt x="5051" y="194"/>
                  </a:cubicBezTo>
                  <a:lnTo>
                    <a:pt x="4926" y="746"/>
                  </a:lnTo>
                  <a:cubicBezTo>
                    <a:pt x="4919" y="774"/>
                    <a:pt x="4936" y="801"/>
                    <a:pt x="4964" y="807"/>
                  </a:cubicBezTo>
                  <a:cubicBezTo>
                    <a:pt x="5307" y="885"/>
                    <a:pt x="5636" y="1015"/>
                    <a:pt x="5938" y="1192"/>
                  </a:cubicBezTo>
                  <a:cubicBezTo>
                    <a:pt x="5947" y="1197"/>
                    <a:pt x="5956" y="1199"/>
                    <a:pt x="5965" y="1199"/>
                  </a:cubicBezTo>
                  <a:cubicBezTo>
                    <a:pt x="5983" y="1199"/>
                    <a:pt x="6000" y="1190"/>
                    <a:pt x="6009" y="1174"/>
                  </a:cubicBezTo>
                  <a:lnTo>
                    <a:pt x="6295" y="684"/>
                  </a:lnTo>
                  <a:cubicBezTo>
                    <a:pt x="6777" y="973"/>
                    <a:pt x="7205" y="1373"/>
                    <a:pt x="7538" y="1847"/>
                  </a:cubicBezTo>
                  <a:lnTo>
                    <a:pt x="7068" y="2166"/>
                  </a:lnTo>
                  <a:cubicBezTo>
                    <a:pt x="7044" y="2181"/>
                    <a:pt x="7038" y="2213"/>
                    <a:pt x="7054" y="2236"/>
                  </a:cubicBezTo>
                  <a:cubicBezTo>
                    <a:pt x="7294" y="2590"/>
                    <a:pt x="7466" y="2986"/>
                    <a:pt x="7560" y="3403"/>
                  </a:cubicBezTo>
                  <a:cubicBezTo>
                    <a:pt x="7565" y="3427"/>
                    <a:pt x="7585" y="3443"/>
                    <a:pt x="7608" y="3443"/>
                  </a:cubicBezTo>
                  <a:cubicBezTo>
                    <a:pt x="7613" y="3443"/>
                    <a:pt x="7617" y="3442"/>
                    <a:pt x="7621" y="3441"/>
                  </a:cubicBezTo>
                  <a:lnTo>
                    <a:pt x="8174" y="3316"/>
                  </a:lnTo>
                  <a:cubicBezTo>
                    <a:pt x="8294" y="3878"/>
                    <a:pt x="8294" y="4457"/>
                    <a:pt x="8174" y="5018"/>
                  </a:cubicBezTo>
                  <a:lnTo>
                    <a:pt x="7621" y="4892"/>
                  </a:lnTo>
                  <a:cubicBezTo>
                    <a:pt x="7617" y="4891"/>
                    <a:pt x="7613" y="4891"/>
                    <a:pt x="7609" y="4891"/>
                  </a:cubicBezTo>
                  <a:cubicBezTo>
                    <a:pt x="7600" y="4891"/>
                    <a:pt x="7591" y="4893"/>
                    <a:pt x="7583" y="4898"/>
                  </a:cubicBezTo>
                  <a:cubicBezTo>
                    <a:pt x="7571" y="4905"/>
                    <a:pt x="7563" y="4917"/>
                    <a:pt x="7560" y="4930"/>
                  </a:cubicBezTo>
                  <a:cubicBezTo>
                    <a:pt x="7482" y="5273"/>
                    <a:pt x="7353" y="5602"/>
                    <a:pt x="7175" y="5905"/>
                  </a:cubicBezTo>
                  <a:cubicBezTo>
                    <a:pt x="7161" y="5929"/>
                    <a:pt x="7169" y="5960"/>
                    <a:pt x="7193" y="5974"/>
                  </a:cubicBezTo>
                  <a:lnTo>
                    <a:pt x="7683" y="6262"/>
                  </a:lnTo>
                  <a:cubicBezTo>
                    <a:pt x="7394" y="6743"/>
                    <a:pt x="6994" y="7170"/>
                    <a:pt x="6520" y="7504"/>
                  </a:cubicBezTo>
                  <a:lnTo>
                    <a:pt x="6201" y="7034"/>
                  </a:lnTo>
                  <a:cubicBezTo>
                    <a:pt x="6192" y="7019"/>
                    <a:pt x="6176" y="7011"/>
                    <a:pt x="6160" y="7011"/>
                  </a:cubicBezTo>
                  <a:cubicBezTo>
                    <a:pt x="6150" y="7011"/>
                    <a:pt x="6140" y="7014"/>
                    <a:pt x="6131" y="7020"/>
                  </a:cubicBezTo>
                  <a:cubicBezTo>
                    <a:pt x="5777" y="7260"/>
                    <a:pt x="5381" y="7432"/>
                    <a:pt x="4964" y="7526"/>
                  </a:cubicBezTo>
                  <a:cubicBezTo>
                    <a:pt x="4937" y="7532"/>
                    <a:pt x="4919" y="7560"/>
                    <a:pt x="4926" y="7588"/>
                  </a:cubicBezTo>
                  <a:lnTo>
                    <a:pt x="5051" y="8141"/>
                  </a:lnTo>
                  <a:cubicBezTo>
                    <a:pt x="4771" y="8201"/>
                    <a:pt x="4486" y="8231"/>
                    <a:pt x="4201" y="8231"/>
                  </a:cubicBezTo>
                  <a:cubicBezTo>
                    <a:pt x="3916" y="8231"/>
                    <a:pt x="3630" y="8201"/>
                    <a:pt x="3350" y="8141"/>
                  </a:cubicBezTo>
                  <a:lnTo>
                    <a:pt x="3477" y="7588"/>
                  </a:lnTo>
                  <a:cubicBezTo>
                    <a:pt x="3483" y="7560"/>
                    <a:pt x="3466" y="7533"/>
                    <a:pt x="3438" y="7526"/>
                  </a:cubicBezTo>
                  <a:cubicBezTo>
                    <a:pt x="3095" y="7450"/>
                    <a:pt x="2766" y="7320"/>
                    <a:pt x="2463" y="7141"/>
                  </a:cubicBezTo>
                  <a:cubicBezTo>
                    <a:pt x="2455" y="7137"/>
                    <a:pt x="2446" y="7135"/>
                    <a:pt x="2437" y="7135"/>
                  </a:cubicBezTo>
                  <a:cubicBezTo>
                    <a:pt x="2433" y="7135"/>
                    <a:pt x="2429" y="7135"/>
                    <a:pt x="2425" y="7136"/>
                  </a:cubicBezTo>
                  <a:cubicBezTo>
                    <a:pt x="2411" y="7140"/>
                    <a:pt x="2400" y="7148"/>
                    <a:pt x="2394" y="7159"/>
                  </a:cubicBezTo>
                  <a:lnTo>
                    <a:pt x="2106" y="7649"/>
                  </a:lnTo>
                  <a:cubicBezTo>
                    <a:pt x="1625" y="7361"/>
                    <a:pt x="1197" y="6960"/>
                    <a:pt x="864" y="6486"/>
                  </a:cubicBezTo>
                  <a:lnTo>
                    <a:pt x="1334" y="6168"/>
                  </a:lnTo>
                  <a:cubicBezTo>
                    <a:pt x="1357" y="6153"/>
                    <a:pt x="1363" y="6120"/>
                    <a:pt x="1347" y="6097"/>
                  </a:cubicBezTo>
                  <a:cubicBezTo>
                    <a:pt x="1107" y="5744"/>
                    <a:pt x="936" y="5348"/>
                    <a:pt x="842" y="4930"/>
                  </a:cubicBezTo>
                  <a:cubicBezTo>
                    <a:pt x="839" y="4917"/>
                    <a:pt x="831" y="4906"/>
                    <a:pt x="819" y="4899"/>
                  </a:cubicBezTo>
                  <a:cubicBezTo>
                    <a:pt x="811" y="4894"/>
                    <a:pt x="802" y="4891"/>
                    <a:pt x="792" y="4891"/>
                  </a:cubicBezTo>
                  <a:cubicBezTo>
                    <a:pt x="788" y="4891"/>
                    <a:pt x="784" y="4891"/>
                    <a:pt x="780" y="4892"/>
                  </a:cubicBezTo>
                  <a:lnTo>
                    <a:pt x="227" y="5017"/>
                  </a:lnTo>
                  <a:cubicBezTo>
                    <a:pt x="107" y="4457"/>
                    <a:pt x="107" y="3878"/>
                    <a:pt x="227" y="3316"/>
                  </a:cubicBezTo>
                  <a:lnTo>
                    <a:pt x="780" y="3441"/>
                  </a:lnTo>
                  <a:cubicBezTo>
                    <a:pt x="784" y="3442"/>
                    <a:pt x="789" y="3443"/>
                    <a:pt x="793" y="3443"/>
                  </a:cubicBezTo>
                  <a:cubicBezTo>
                    <a:pt x="802" y="3443"/>
                    <a:pt x="811" y="3440"/>
                    <a:pt x="819" y="3435"/>
                  </a:cubicBezTo>
                  <a:cubicBezTo>
                    <a:pt x="831" y="3428"/>
                    <a:pt x="839" y="3416"/>
                    <a:pt x="842" y="3403"/>
                  </a:cubicBezTo>
                  <a:cubicBezTo>
                    <a:pt x="918" y="3060"/>
                    <a:pt x="1048" y="2732"/>
                    <a:pt x="1227" y="2429"/>
                  </a:cubicBezTo>
                  <a:cubicBezTo>
                    <a:pt x="1241" y="2404"/>
                    <a:pt x="1233" y="2373"/>
                    <a:pt x="1209" y="2358"/>
                  </a:cubicBezTo>
                  <a:lnTo>
                    <a:pt x="719" y="2072"/>
                  </a:lnTo>
                  <a:cubicBezTo>
                    <a:pt x="1015" y="1581"/>
                    <a:pt x="1411" y="1158"/>
                    <a:pt x="1882" y="830"/>
                  </a:cubicBezTo>
                  <a:lnTo>
                    <a:pt x="2200" y="1299"/>
                  </a:lnTo>
                  <a:cubicBezTo>
                    <a:pt x="2210" y="1314"/>
                    <a:pt x="2226" y="1322"/>
                    <a:pt x="2242" y="1322"/>
                  </a:cubicBezTo>
                  <a:cubicBezTo>
                    <a:pt x="2252" y="1322"/>
                    <a:pt x="2262" y="1319"/>
                    <a:pt x="2271" y="1313"/>
                  </a:cubicBezTo>
                  <a:cubicBezTo>
                    <a:pt x="2624" y="1072"/>
                    <a:pt x="3020" y="901"/>
                    <a:pt x="3438" y="807"/>
                  </a:cubicBezTo>
                  <a:cubicBezTo>
                    <a:pt x="3466" y="801"/>
                    <a:pt x="3483" y="774"/>
                    <a:pt x="3477" y="746"/>
                  </a:cubicBezTo>
                  <a:lnTo>
                    <a:pt x="3351" y="194"/>
                  </a:lnTo>
                  <a:cubicBezTo>
                    <a:pt x="3631" y="133"/>
                    <a:pt x="3916" y="103"/>
                    <a:pt x="4201" y="103"/>
                  </a:cubicBezTo>
                  <a:close/>
                  <a:moveTo>
                    <a:pt x="4201" y="1"/>
                  </a:moveTo>
                  <a:cubicBezTo>
                    <a:pt x="3892" y="1"/>
                    <a:pt x="3582" y="35"/>
                    <a:pt x="3278" y="105"/>
                  </a:cubicBezTo>
                  <a:cubicBezTo>
                    <a:pt x="3251" y="112"/>
                    <a:pt x="3233" y="139"/>
                    <a:pt x="3240" y="166"/>
                  </a:cubicBezTo>
                  <a:lnTo>
                    <a:pt x="3366" y="720"/>
                  </a:lnTo>
                  <a:cubicBezTo>
                    <a:pt x="2971" y="814"/>
                    <a:pt x="2595" y="978"/>
                    <a:pt x="2257" y="1200"/>
                  </a:cubicBezTo>
                  <a:lnTo>
                    <a:pt x="1938" y="731"/>
                  </a:lnTo>
                  <a:cubicBezTo>
                    <a:pt x="1928" y="716"/>
                    <a:pt x="1911" y="708"/>
                    <a:pt x="1895" y="708"/>
                  </a:cubicBezTo>
                  <a:cubicBezTo>
                    <a:pt x="1885" y="708"/>
                    <a:pt x="1875" y="711"/>
                    <a:pt x="1867" y="717"/>
                  </a:cubicBezTo>
                  <a:cubicBezTo>
                    <a:pt x="1348" y="1071"/>
                    <a:pt x="911" y="1538"/>
                    <a:pt x="605" y="2065"/>
                  </a:cubicBezTo>
                  <a:cubicBezTo>
                    <a:pt x="591" y="2090"/>
                    <a:pt x="599" y="2121"/>
                    <a:pt x="623" y="2135"/>
                  </a:cubicBezTo>
                  <a:lnTo>
                    <a:pt x="1113" y="2422"/>
                  </a:lnTo>
                  <a:cubicBezTo>
                    <a:pt x="952" y="2707"/>
                    <a:pt x="831" y="3013"/>
                    <a:pt x="753" y="3331"/>
                  </a:cubicBezTo>
                  <a:lnTo>
                    <a:pt x="200" y="3205"/>
                  </a:lnTo>
                  <a:cubicBezTo>
                    <a:pt x="196" y="3205"/>
                    <a:pt x="193" y="3204"/>
                    <a:pt x="189" y="3204"/>
                  </a:cubicBezTo>
                  <a:cubicBezTo>
                    <a:pt x="166" y="3204"/>
                    <a:pt x="145" y="3220"/>
                    <a:pt x="139" y="3244"/>
                  </a:cubicBezTo>
                  <a:cubicBezTo>
                    <a:pt x="1" y="3851"/>
                    <a:pt x="1" y="4483"/>
                    <a:pt x="139" y="5091"/>
                  </a:cubicBezTo>
                  <a:cubicBezTo>
                    <a:pt x="145" y="5114"/>
                    <a:pt x="166" y="5130"/>
                    <a:pt x="189" y="5130"/>
                  </a:cubicBezTo>
                  <a:cubicBezTo>
                    <a:pt x="193" y="5130"/>
                    <a:pt x="196" y="5130"/>
                    <a:pt x="200" y="5129"/>
                  </a:cubicBezTo>
                  <a:lnTo>
                    <a:pt x="753" y="5003"/>
                  </a:lnTo>
                  <a:cubicBezTo>
                    <a:pt x="849" y="5398"/>
                    <a:pt x="1011" y="5773"/>
                    <a:pt x="1234" y="6111"/>
                  </a:cubicBezTo>
                  <a:lnTo>
                    <a:pt x="764" y="6430"/>
                  </a:lnTo>
                  <a:cubicBezTo>
                    <a:pt x="741" y="6446"/>
                    <a:pt x="735" y="6478"/>
                    <a:pt x="751" y="6501"/>
                  </a:cubicBezTo>
                  <a:cubicBezTo>
                    <a:pt x="1105" y="7020"/>
                    <a:pt x="1571" y="7457"/>
                    <a:pt x="2098" y="7763"/>
                  </a:cubicBezTo>
                  <a:cubicBezTo>
                    <a:pt x="2106" y="7768"/>
                    <a:pt x="2115" y="7770"/>
                    <a:pt x="2124" y="7770"/>
                  </a:cubicBezTo>
                  <a:cubicBezTo>
                    <a:pt x="2142" y="7770"/>
                    <a:pt x="2159" y="7761"/>
                    <a:pt x="2168" y="7745"/>
                  </a:cubicBezTo>
                  <a:lnTo>
                    <a:pt x="2455" y="7255"/>
                  </a:lnTo>
                  <a:cubicBezTo>
                    <a:pt x="2740" y="7416"/>
                    <a:pt x="3047" y="7538"/>
                    <a:pt x="3365" y="7614"/>
                  </a:cubicBezTo>
                  <a:lnTo>
                    <a:pt x="3239" y="8168"/>
                  </a:lnTo>
                  <a:cubicBezTo>
                    <a:pt x="3236" y="8181"/>
                    <a:pt x="3238" y="8195"/>
                    <a:pt x="3246" y="8206"/>
                  </a:cubicBezTo>
                  <a:cubicBezTo>
                    <a:pt x="3253" y="8218"/>
                    <a:pt x="3264" y="8226"/>
                    <a:pt x="3277" y="8229"/>
                  </a:cubicBezTo>
                  <a:cubicBezTo>
                    <a:pt x="3581" y="8298"/>
                    <a:pt x="3890" y="8332"/>
                    <a:pt x="4200" y="8333"/>
                  </a:cubicBezTo>
                  <a:cubicBezTo>
                    <a:pt x="4512" y="8332"/>
                    <a:pt x="4821" y="8297"/>
                    <a:pt x="5124" y="8228"/>
                  </a:cubicBezTo>
                  <a:cubicBezTo>
                    <a:pt x="5152" y="8222"/>
                    <a:pt x="5170" y="8194"/>
                    <a:pt x="5164" y="8167"/>
                  </a:cubicBezTo>
                  <a:lnTo>
                    <a:pt x="5038" y="7614"/>
                  </a:lnTo>
                  <a:cubicBezTo>
                    <a:pt x="5432" y="7518"/>
                    <a:pt x="5807" y="7356"/>
                    <a:pt x="6146" y="7132"/>
                  </a:cubicBezTo>
                  <a:lnTo>
                    <a:pt x="6465" y="7603"/>
                  </a:lnTo>
                  <a:cubicBezTo>
                    <a:pt x="6472" y="7614"/>
                    <a:pt x="6485" y="7622"/>
                    <a:pt x="6498" y="7625"/>
                  </a:cubicBezTo>
                  <a:cubicBezTo>
                    <a:pt x="6500" y="7625"/>
                    <a:pt x="6503" y="7625"/>
                    <a:pt x="6506" y="7625"/>
                  </a:cubicBezTo>
                  <a:cubicBezTo>
                    <a:pt x="6516" y="7625"/>
                    <a:pt x="6527" y="7622"/>
                    <a:pt x="6536" y="7617"/>
                  </a:cubicBezTo>
                  <a:cubicBezTo>
                    <a:pt x="7056" y="7260"/>
                    <a:pt x="7492" y="6795"/>
                    <a:pt x="7796" y="6268"/>
                  </a:cubicBezTo>
                  <a:cubicBezTo>
                    <a:pt x="7811" y="6243"/>
                    <a:pt x="7803" y="6212"/>
                    <a:pt x="7778" y="6198"/>
                  </a:cubicBezTo>
                  <a:lnTo>
                    <a:pt x="7289" y="5911"/>
                  </a:lnTo>
                  <a:cubicBezTo>
                    <a:pt x="7451" y="5627"/>
                    <a:pt x="7572" y="5320"/>
                    <a:pt x="7648" y="5002"/>
                  </a:cubicBezTo>
                  <a:lnTo>
                    <a:pt x="8203" y="5128"/>
                  </a:lnTo>
                  <a:cubicBezTo>
                    <a:pt x="8206" y="5129"/>
                    <a:pt x="8210" y="5129"/>
                    <a:pt x="8214" y="5129"/>
                  </a:cubicBezTo>
                  <a:cubicBezTo>
                    <a:pt x="8237" y="5129"/>
                    <a:pt x="8258" y="5113"/>
                    <a:pt x="8263" y="5090"/>
                  </a:cubicBezTo>
                  <a:cubicBezTo>
                    <a:pt x="8402" y="4482"/>
                    <a:pt x="8402" y="3850"/>
                    <a:pt x="8263" y="3243"/>
                  </a:cubicBezTo>
                  <a:cubicBezTo>
                    <a:pt x="8258" y="3219"/>
                    <a:pt x="8237" y="3203"/>
                    <a:pt x="8214" y="3203"/>
                  </a:cubicBezTo>
                  <a:cubicBezTo>
                    <a:pt x="8210" y="3203"/>
                    <a:pt x="8206" y="3204"/>
                    <a:pt x="8203" y="3204"/>
                  </a:cubicBezTo>
                  <a:lnTo>
                    <a:pt x="7648" y="3330"/>
                  </a:lnTo>
                  <a:cubicBezTo>
                    <a:pt x="7553" y="2935"/>
                    <a:pt x="7390" y="2561"/>
                    <a:pt x="7167" y="2221"/>
                  </a:cubicBezTo>
                  <a:lnTo>
                    <a:pt x="7637" y="1904"/>
                  </a:lnTo>
                  <a:cubicBezTo>
                    <a:pt x="7660" y="1887"/>
                    <a:pt x="7668" y="1856"/>
                    <a:pt x="7651" y="1832"/>
                  </a:cubicBezTo>
                  <a:cubicBezTo>
                    <a:pt x="7297" y="1313"/>
                    <a:pt x="6830" y="877"/>
                    <a:pt x="6303" y="572"/>
                  </a:cubicBezTo>
                  <a:cubicBezTo>
                    <a:pt x="6295" y="567"/>
                    <a:pt x="6286" y="565"/>
                    <a:pt x="6277" y="565"/>
                  </a:cubicBezTo>
                  <a:cubicBezTo>
                    <a:pt x="6259" y="565"/>
                    <a:pt x="6242" y="574"/>
                    <a:pt x="6233" y="590"/>
                  </a:cubicBezTo>
                  <a:lnTo>
                    <a:pt x="5946" y="1079"/>
                  </a:lnTo>
                  <a:cubicBezTo>
                    <a:pt x="5661" y="918"/>
                    <a:pt x="5355" y="797"/>
                    <a:pt x="5037" y="720"/>
                  </a:cubicBezTo>
                  <a:lnTo>
                    <a:pt x="5163" y="166"/>
                  </a:lnTo>
                  <a:cubicBezTo>
                    <a:pt x="5169" y="139"/>
                    <a:pt x="5151" y="112"/>
                    <a:pt x="5124" y="105"/>
                  </a:cubicBezTo>
                  <a:cubicBezTo>
                    <a:pt x="4820" y="35"/>
                    <a:pt x="4511" y="1"/>
                    <a:pt x="4201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52"/>
            <p:cNvSpPr/>
            <p:nvPr/>
          </p:nvSpPr>
          <p:spPr>
            <a:xfrm>
              <a:off x="1975825" y="1899725"/>
              <a:ext cx="117600" cy="114275"/>
            </a:xfrm>
            <a:custGeom>
              <a:rect b="b" l="l" r="r" t="t"/>
              <a:pathLst>
                <a:path extrusionOk="0" h="4571" w="4704">
                  <a:moveTo>
                    <a:pt x="2335" y="1127"/>
                  </a:moveTo>
                  <a:cubicBezTo>
                    <a:pt x="2975" y="1128"/>
                    <a:pt x="3493" y="1646"/>
                    <a:pt x="3494" y="2286"/>
                  </a:cubicBezTo>
                  <a:cubicBezTo>
                    <a:pt x="3494" y="2754"/>
                    <a:pt x="3212" y="3176"/>
                    <a:pt x="2780" y="3356"/>
                  </a:cubicBezTo>
                  <a:cubicBezTo>
                    <a:pt x="2636" y="3416"/>
                    <a:pt x="2485" y="3445"/>
                    <a:pt x="2336" y="3445"/>
                  </a:cubicBezTo>
                  <a:cubicBezTo>
                    <a:pt x="2034" y="3445"/>
                    <a:pt x="1738" y="3327"/>
                    <a:pt x="1516" y="3105"/>
                  </a:cubicBezTo>
                  <a:cubicBezTo>
                    <a:pt x="1184" y="2774"/>
                    <a:pt x="1086" y="2276"/>
                    <a:pt x="1264" y="1842"/>
                  </a:cubicBezTo>
                  <a:cubicBezTo>
                    <a:pt x="1443" y="1409"/>
                    <a:pt x="1867" y="1127"/>
                    <a:pt x="2335" y="1127"/>
                  </a:cubicBezTo>
                  <a:close/>
                  <a:moveTo>
                    <a:pt x="2335" y="1025"/>
                  </a:moveTo>
                  <a:cubicBezTo>
                    <a:pt x="2007" y="1025"/>
                    <a:pt x="1685" y="1153"/>
                    <a:pt x="1444" y="1394"/>
                  </a:cubicBezTo>
                  <a:cubicBezTo>
                    <a:pt x="1084" y="1755"/>
                    <a:pt x="976" y="2297"/>
                    <a:pt x="1170" y="2767"/>
                  </a:cubicBezTo>
                  <a:cubicBezTo>
                    <a:pt x="1366" y="3239"/>
                    <a:pt x="1825" y="3546"/>
                    <a:pt x="2335" y="3546"/>
                  </a:cubicBezTo>
                  <a:cubicBezTo>
                    <a:pt x="3031" y="3545"/>
                    <a:pt x="3596" y="2981"/>
                    <a:pt x="3597" y="2286"/>
                  </a:cubicBezTo>
                  <a:cubicBezTo>
                    <a:pt x="3596" y="1775"/>
                    <a:pt x="3289" y="1315"/>
                    <a:pt x="2818" y="1121"/>
                  </a:cubicBezTo>
                  <a:cubicBezTo>
                    <a:pt x="2662" y="1056"/>
                    <a:pt x="2498" y="1025"/>
                    <a:pt x="2335" y="1025"/>
                  </a:cubicBezTo>
                  <a:close/>
                  <a:moveTo>
                    <a:pt x="2788" y="112"/>
                  </a:moveTo>
                  <a:cubicBezTo>
                    <a:pt x="3004" y="159"/>
                    <a:pt x="3198" y="227"/>
                    <a:pt x="3364" y="317"/>
                  </a:cubicBezTo>
                  <a:cubicBezTo>
                    <a:pt x="3545" y="413"/>
                    <a:pt x="3714" y="531"/>
                    <a:pt x="3864" y="670"/>
                  </a:cubicBezTo>
                  <a:lnTo>
                    <a:pt x="3575" y="964"/>
                  </a:lnTo>
                  <a:cubicBezTo>
                    <a:pt x="3554" y="984"/>
                    <a:pt x="3555" y="1017"/>
                    <a:pt x="3576" y="1036"/>
                  </a:cubicBezTo>
                  <a:cubicBezTo>
                    <a:pt x="3784" y="1242"/>
                    <a:pt x="3938" y="1497"/>
                    <a:pt x="4025" y="1777"/>
                  </a:cubicBezTo>
                  <a:cubicBezTo>
                    <a:pt x="4031" y="1798"/>
                    <a:pt x="4051" y="1813"/>
                    <a:pt x="4073" y="1813"/>
                  </a:cubicBezTo>
                  <a:cubicBezTo>
                    <a:pt x="4078" y="1813"/>
                    <a:pt x="4083" y="1812"/>
                    <a:pt x="4088" y="1810"/>
                  </a:cubicBezTo>
                  <a:lnTo>
                    <a:pt x="4482" y="1689"/>
                  </a:lnTo>
                  <a:cubicBezTo>
                    <a:pt x="4594" y="2086"/>
                    <a:pt x="4594" y="2505"/>
                    <a:pt x="4482" y="2902"/>
                  </a:cubicBezTo>
                  <a:lnTo>
                    <a:pt x="4088" y="2781"/>
                  </a:lnTo>
                  <a:cubicBezTo>
                    <a:pt x="4083" y="2780"/>
                    <a:pt x="4078" y="2779"/>
                    <a:pt x="4072" y="2779"/>
                  </a:cubicBezTo>
                  <a:cubicBezTo>
                    <a:pt x="4051" y="2779"/>
                    <a:pt x="4031" y="2793"/>
                    <a:pt x="4025" y="2815"/>
                  </a:cubicBezTo>
                  <a:cubicBezTo>
                    <a:pt x="3954" y="3045"/>
                    <a:pt x="3838" y="3258"/>
                    <a:pt x="3680" y="3440"/>
                  </a:cubicBezTo>
                  <a:cubicBezTo>
                    <a:pt x="3662" y="3463"/>
                    <a:pt x="3665" y="3495"/>
                    <a:pt x="3686" y="3513"/>
                  </a:cubicBezTo>
                  <a:lnTo>
                    <a:pt x="4000" y="3780"/>
                  </a:lnTo>
                  <a:cubicBezTo>
                    <a:pt x="3725" y="4086"/>
                    <a:pt x="3372" y="4312"/>
                    <a:pt x="2977" y="4432"/>
                  </a:cubicBezTo>
                  <a:lnTo>
                    <a:pt x="2868" y="4035"/>
                  </a:lnTo>
                  <a:cubicBezTo>
                    <a:pt x="2865" y="4022"/>
                    <a:pt x="2856" y="4011"/>
                    <a:pt x="2844" y="4004"/>
                  </a:cubicBezTo>
                  <a:cubicBezTo>
                    <a:pt x="2837" y="3999"/>
                    <a:pt x="2828" y="3997"/>
                    <a:pt x="2820" y="3997"/>
                  </a:cubicBezTo>
                  <a:cubicBezTo>
                    <a:pt x="2815" y="3997"/>
                    <a:pt x="2810" y="3998"/>
                    <a:pt x="2805" y="4000"/>
                  </a:cubicBezTo>
                  <a:cubicBezTo>
                    <a:pt x="2651" y="4042"/>
                    <a:pt x="2493" y="4063"/>
                    <a:pt x="2335" y="4063"/>
                  </a:cubicBezTo>
                  <a:cubicBezTo>
                    <a:pt x="2202" y="4063"/>
                    <a:pt x="2070" y="4048"/>
                    <a:pt x="1939" y="4019"/>
                  </a:cubicBezTo>
                  <a:cubicBezTo>
                    <a:pt x="1935" y="4018"/>
                    <a:pt x="1932" y="4018"/>
                    <a:pt x="1928" y="4018"/>
                  </a:cubicBezTo>
                  <a:cubicBezTo>
                    <a:pt x="1905" y="4018"/>
                    <a:pt x="1884" y="4034"/>
                    <a:pt x="1878" y="4057"/>
                  </a:cubicBezTo>
                  <a:lnTo>
                    <a:pt x="1787" y="4457"/>
                  </a:lnTo>
                  <a:lnTo>
                    <a:pt x="1677" y="4429"/>
                  </a:lnTo>
                  <a:cubicBezTo>
                    <a:pt x="1636" y="4415"/>
                    <a:pt x="1596" y="4400"/>
                    <a:pt x="1555" y="4385"/>
                  </a:cubicBezTo>
                  <a:lnTo>
                    <a:pt x="1516" y="4370"/>
                  </a:lnTo>
                  <a:cubicBezTo>
                    <a:pt x="1477" y="4356"/>
                    <a:pt x="1438" y="4340"/>
                    <a:pt x="1401" y="4321"/>
                  </a:cubicBezTo>
                  <a:lnTo>
                    <a:pt x="1342" y="4292"/>
                  </a:lnTo>
                  <a:cubicBezTo>
                    <a:pt x="1299" y="4273"/>
                    <a:pt x="1258" y="4251"/>
                    <a:pt x="1219" y="4226"/>
                  </a:cubicBezTo>
                  <a:cubicBezTo>
                    <a:pt x="1041" y="4125"/>
                    <a:pt x="879" y="3999"/>
                    <a:pt x="737" y="3851"/>
                  </a:cubicBezTo>
                  <a:lnTo>
                    <a:pt x="1038" y="3570"/>
                  </a:lnTo>
                  <a:cubicBezTo>
                    <a:pt x="1059" y="3551"/>
                    <a:pt x="1061" y="3519"/>
                    <a:pt x="1041" y="3499"/>
                  </a:cubicBezTo>
                  <a:cubicBezTo>
                    <a:pt x="877" y="3323"/>
                    <a:pt x="750" y="3115"/>
                    <a:pt x="671" y="2888"/>
                  </a:cubicBezTo>
                  <a:cubicBezTo>
                    <a:pt x="663" y="2867"/>
                    <a:pt x="643" y="2854"/>
                    <a:pt x="623" y="2854"/>
                  </a:cubicBezTo>
                  <a:cubicBezTo>
                    <a:pt x="617" y="2854"/>
                    <a:pt x="611" y="2855"/>
                    <a:pt x="605" y="2857"/>
                  </a:cubicBezTo>
                  <a:lnTo>
                    <a:pt x="217" y="2995"/>
                  </a:lnTo>
                  <a:lnTo>
                    <a:pt x="206" y="2965"/>
                  </a:lnTo>
                  <a:cubicBezTo>
                    <a:pt x="202" y="2949"/>
                    <a:pt x="198" y="2933"/>
                    <a:pt x="194" y="2917"/>
                  </a:cubicBezTo>
                  <a:cubicBezTo>
                    <a:pt x="191" y="2906"/>
                    <a:pt x="188" y="2895"/>
                    <a:pt x="186" y="2886"/>
                  </a:cubicBezTo>
                  <a:cubicBezTo>
                    <a:pt x="181" y="2867"/>
                    <a:pt x="176" y="2848"/>
                    <a:pt x="171" y="2830"/>
                  </a:cubicBezTo>
                  <a:cubicBezTo>
                    <a:pt x="162" y="2794"/>
                    <a:pt x="153" y="2759"/>
                    <a:pt x="147" y="2725"/>
                  </a:cubicBezTo>
                  <a:lnTo>
                    <a:pt x="120" y="2556"/>
                  </a:lnTo>
                  <a:cubicBezTo>
                    <a:pt x="115" y="2520"/>
                    <a:pt x="112" y="2485"/>
                    <a:pt x="112" y="2450"/>
                  </a:cubicBezTo>
                  <a:cubicBezTo>
                    <a:pt x="111" y="2431"/>
                    <a:pt x="110" y="2412"/>
                    <a:pt x="109" y="2394"/>
                  </a:cubicBezTo>
                  <a:lnTo>
                    <a:pt x="105" y="2308"/>
                  </a:lnTo>
                  <a:cubicBezTo>
                    <a:pt x="104" y="2290"/>
                    <a:pt x="104" y="2273"/>
                    <a:pt x="106" y="2254"/>
                  </a:cubicBezTo>
                  <a:cubicBezTo>
                    <a:pt x="106" y="2246"/>
                    <a:pt x="107" y="2237"/>
                    <a:pt x="107" y="2228"/>
                  </a:cubicBezTo>
                  <a:cubicBezTo>
                    <a:pt x="110" y="2173"/>
                    <a:pt x="112" y="2116"/>
                    <a:pt x="116" y="2065"/>
                  </a:cubicBezTo>
                  <a:lnTo>
                    <a:pt x="124" y="2011"/>
                  </a:lnTo>
                  <a:cubicBezTo>
                    <a:pt x="136" y="1936"/>
                    <a:pt x="147" y="1858"/>
                    <a:pt x="165" y="1785"/>
                  </a:cubicBezTo>
                  <a:lnTo>
                    <a:pt x="563" y="1889"/>
                  </a:lnTo>
                  <a:cubicBezTo>
                    <a:pt x="567" y="1890"/>
                    <a:pt x="571" y="1890"/>
                    <a:pt x="575" y="1890"/>
                  </a:cubicBezTo>
                  <a:cubicBezTo>
                    <a:pt x="584" y="1890"/>
                    <a:pt x="593" y="1888"/>
                    <a:pt x="601" y="1884"/>
                  </a:cubicBezTo>
                  <a:cubicBezTo>
                    <a:pt x="613" y="1877"/>
                    <a:pt x="621" y="1865"/>
                    <a:pt x="625" y="1851"/>
                  </a:cubicBezTo>
                  <a:cubicBezTo>
                    <a:pt x="699" y="1568"/>
                    <a:pt x="842" y="1307"/>
                    <a:pt x="1041" y="1093"/>
                  </a:cubicBezTo>
                  <a:cubicBezTo>
                    <a:pt x="1061" y="1072"/>
                    <a:pt x="1060" y="1039"/>
                    <a:pt x="1039" y="1020"/>
                  </a:cubicBezTo>
                  <a:lnTo>
                    <a:pt x="739" y="741"/>
                  </a:lnTo>
                  <a:cubicBezTo>
                    <a:pt x="881" y="592"/>
                    <a:pt x="1044" y="465"/>
                    <a:pt x="1223" y="363"/>
                  </a:cubicBezTo>
                  <a:cubicBezTo>
                    <a:pt x="1262" y="339"/>
                    <a:pt x="1302" y="318"/>
                    <a:pt x="1344" y="299"/>
                  </a:cubicBezTo>
                  <a:lnTo>
                    <a:pt x="1401" y="270"/>
                  </a:lnTo>
                  <a:cubicBezTo>
                    <a:pt x="1439" y="251"/>
                    <a:pt x="1479" y="234"/>
                    <a:pt x="1519" y="220"/>
                  </a:cubicBezTo>
                  <a:lnTo>
                    <a:pt x="1555" y="207"/>
                  </a:lnTo>
                  <a:cubicBezTo>
                    <a:pt x="1597" y="192"/>
                    <a:pt x="1636" y="177"/>
                    <a:pt x="1674" y="164"/>
                  </a:cubicBezTo>
                  <a:lnTo>
                    <a:pt x="1787" y="134"/>
                  </a:lnTo>
                  <a:lnTo>
                    <a:pt x="1879" y="534"/>
                  </a:lnTo>
                  <a:cubicBezTo>
                    <a:pt x="1884" y="558"/>
                    <a:pt x="1905" y="574"/>
                    <a:pt x="1929" y="574"/>
                  </a:cubicBezTo>
                  <a:cubicBezTo>
                    <a:pt x="1933" y="574"/>
                    <a:pt x="1936" y="574"/>
                    <a:pt x="1940" y="573"/>
                  </a:cubicBezTo>
                  <a:cubicBezTo>
                    <a:pt x="2070" y="543"/>
                    <a:pt x="2202" y="529"/>
                    <a:pt x="2334" y="529"/>
                  </a:cubicBezTo>
                  <a:cubicBezTo>
                    <a:pt x="2441" y="529"/>
                    <a:pt x="2549" y="538"/>
                    <a:pt x="2655" y="558"/>
                  </a:cubicBezTo>
                  <a:cubicBezTo>
                    <a:pt x="2657" y="558"/>
                    <a:pt x="2660" y="558"/>
                    <a:pt x="2663" y="558"/>
                  </a:cubicBezTo>
                  <a:cubicBezTo>
                    <a:pt x="2673" y="558"/>
                    <a:pt x="2684" y="555"/>
                    <a:pt x="2692" y="550"/>
                  </a:cubicBezTo>
                  <a:cubicBezTo>
                    <a:pt x="2704" y="542"/>
                    <a:pt x="2711" y="529"/>
                    <a:pt x="2714" y="516"/>
                  </a:cubicBezTo>
                  <a:lnTo>
                    <a:pt x="2788" y="112"/>
                  </a:lnTo>
                  <a:close/>
                  <a:moveTo>
                    <a:pt x="2746" y="1"/>
                  </a:moveTo>
                  <a:cubicBezTo>
                    <a:pt x="2722" y="1"/>
                    <a:pt x="2700" y="18"/>
                    <a:pt x="2696" y="43"/>
                  </a:cubicBezTo>
                  <a:lnTo>
                    <a:pt x="2621" y="449"/>
                  </a:lnTo>
                  <a:cubicBezTo>
                    <a:pt x="2525" y="434"/>
                    <a:pt x="2429" y="427"/>
                    <a:pt x="2332" y="427"/>
                  </a:cubicBezTo>
                  <a:cubicBezTo>
                    <a:pt x="2209" y="427"/>
                    <a:pt x="2087" y="439"/>
                    <a:pt x="1966" y="463"/>
                  </a:cubicBezTo>
                  <a:lnTo>
                    <a:pt x="1875" y="61"/>
                  </a:lnTo>
                  <a:cubicBezTo>
                    <a:pt x="1872" y="48"/>
                    <a:pt x="1864" y="36"/>
                    <a:pt x="1852" y="29"/>
                  </a:cubicBezTo>
                  <a:cubicBezTo>
                    <a:pt x="1843" y="24"/>
                    <a:pt x="1834" y="21"/>
                    <a:pt x="1824" y="21"/>
                  </a:cubicBezTo>
                  <a:cubicBezTo>
                    <a:pt x="1820" y="21"/>
                    <a:pt x="1816" y="22"/>
                    <a:pt x="1812" y="23"/>
                  </a:cubicBezTo>
                  <a:lnTo>
                    <a:pt x="1644" y="66"/>
                  </a:lnTo>
                  <a:cubicBezTo>
                    <a:pt x="1602" y="80"/>
                    <a:pt x="1560" y="96"/>
                    <a:pt x="1519" y="111"/>
                  </a:cubicBezTo>
                  <a:lnTo>
                    <a:pt x="1484" y="123"/>
                  </a:lnTo>
                  <a:cubicBezTo>
                    <a:pt x="1440" y="139"/>
                    <a:pt x="1397" y="158"/>
                    <a:pt x="1356" y="179"/>
                  </a:cubicBezTo>
                  <a:lnTo>
                    <a:pt x="1297" y="207"/>
                  </a:lnTo>
                  <a:cubicBezTo>
                    <a:pt x="1253" y="227"/>
                    <a:pt x="1211" y="250"/>
                    <a:pt x="1168" y="275"/>
                  </a:cubicBezTo>
                  <a:cubicBezTo>
                    <a:pt x="981" y="380"/>
                    <a:pt x="799" y="525"/>
                    <a:pt x="627" y="708"/>
                  </a:cubicBezTo>
                  <a:cubicBezTo>
                    <a:pt x="618" y="718"/>
                    <a:pt x="613" y="731"/>
                    <a:pt x="613" y="744"/>
                  </a:cubicBezTo>
                  <a:cubicBezTo>
                    <a:pt x="614" y="758"/>
                    <a:pt x="619" y="771"/>
                    <a:pt x="629" y="780"/>
                  </a:cubicBezTo>
                  <a:lnTo>
                    <a:pt x="932" y="1060"/>
                  </a:lnTo>
                  <a:cubicBezTo>
                    <a:pt x="749" y="1268"/>
                    <a:pt x="615" y="1512"/>
                    <a:pt x="539" y="1777"/>
                  </a:cubicBezTo>
                  <a:lnTo>
                    <a:pt x="140" y="1673"/>
                  </a:lnTo>
                  <a:cubicBezTo>
                    <a:pt x="135" y="1672"/>
                    <a:pt x="131" y="1671"/>
                    <a:pt x="127" y="1671"/>
                  </a:cubicBezTo>
                  <a:cubicBezTo>
                    <a:pt x="105" y="1671"/>
                    <a:pt x="85" y="1686"/>
                    <a:pt x="78" y="1708"/>
                  </a:cubicBezTo>
                  <a:cubicBezTo>
                    <a:pt x="50" y="1803"/>
                    <a:pt x="36" y="1901"/>
                    <a:pt x="22" y="1995"/>
                  </a:cubicBezTo>
                  <a:lnTo>
                    <a:pt x="14" y="2053"/>
                  </a:lnTo>
                  <a:cubicBezTo>
                    <a:pt x="10" y="2110"/>
                    <a:pt x="7" y="2167"/>
                    <a:pt x="5" y="2224"/>
                  </a:cubicBezTo>
                  <a:cubicBezTo>
                    <a:pt x="4" y="2232"/>
                    <a:pt x="3" y="2240"/>
                    <a:pt x="3" y="2249"/>
                  </a:cubicBezTo>
                  <a:cubicBezTo>
                    <a:pt x="2" y="2271"/>
                    <a:pt x="1" y="2292"/>
                    <a:pt x="2" y="2313"/>
                  </a:cubicBezTo>
                  <a:lnTo>
                    <a:pt x="6" y="2400"/>
                  </a:lnTo>
                  <a:cubicBezTo>
                    <a:pt x="8" y="2418"/>
                    <a:pt x="8" y="2436"/>
                    <a:pt x="9" y="2454"/>
                  </a:cubicBezTo>
                  <a:cubicBezTo>
                    <a:pt x="10" y="2494"/>
                    <a:pt x="13" y="2534"/>
                    <a:pt x="19" y="2573"/>
                  </a:cubicBezTo>
                  <a:lnTo>
                    <a:pt x="45" y="2742"/>
                  </a:lnTo>
                  <a:cubicBezTo>
                    <a:pt x="52" y="2781"/>
                    <a:pt x="61" y="2820"/>
                    <a:pt x="71" y="2856"/>
                  </a:cubicBezTo>
                  <a:cubicBezTo>
                    <a:pt x="76" y="2874"/>
                    <a:pt x="80" y="2892"/>
                    <a:pt x="85" y="2913"/>
                  </a:cubicBezTo>
                  <a:cubicBezTo>
                    <a:pt x="88" y="2924"/>
                    <a:pt x="91" y="2934"/>
                    <a:pt x="93" y="2944"/>
                  </a:cubicBezTo>
                  <a:cubicBezTo>
                    <a:pt x="98" y="2961"/>
                    <a:pt x="103" y="2979"/>
                    <a:pt x="109" y="2998"/>
                  </a:cubicBezTo>
                  <a:lnTo>
                    <a:pt x="138" y="3079"/>
                  </a:lnTo>
                  <a:cubicBezTo>
                    <a:pt x="145" y="3099"/>
                    <a:pt x="165" y="3113"/>
                    <a:pt x="187" y="3113"/>
                  </a:cubicBezTo>
                  <a:cubicBezTo>
                    <a:pt x="192" y="3113"/>
                    <a:pt x="198" y="3112"/>
                    <a:pt x="203" y="3110"/>
                  </a:cubicBezTo>
                  <a:lnTo>
                    <a:pt x="591" y="2971"/>
                  </a:lnTo>
                  <a:cubicBezTo>
                    <a:pt x="671" y="3176"/>
                    <a:pt x="785" y="3366"/>
                    <a:pt x="932" y="3531"/>
                  </a:cubicBezTo>
                  <a:lnTo>
                    <a:pt x="629" y="3811"/>
                  </a:lnTo>
                  <a:cubicBezTo>
                    <a:pt x="609" y="3830"/>
                    <a:pt x="608" y="3864"/>
                    <a:pt x="627" y="3884"/>
                  </a:cubicBezTo>
                  <a:cubicBezTo>
                    <a:pt x="798" y="4065"/>
                    <a:pt x="980" y="4210"/>
                    <a:pt x="1166" y="4314"/>
                  </a:cubicBezTo>
                  <a:cubicBezTo>
                    <a:pt x="1209" y="4340"/>
                    <a:pt x="1252" y="4363"/>
                    <a:pt x="1297" y="4385"/>
                  </a:cubicBezTo>
                  <a:lnTo>
                    <a:pt x="1357" y="4413"/>
                  </a:lnTo>
                  <a:cubicBezTo>
                    <a:pt x="1397" y="4434"/>
                    <a:pt x="1439" y="4452"/>
                    <a:pt x="1483" y="4467"/>
                  </a:cubicBezTo>
                  <a:lnTo>
                    <a:pt x="1520" y="4481"/>
                  </a:lnTo>
                  <a:cubicBezTo>
                    <a:pt x="1561" y="4496"/>
                    <a:pt x="1603" y="4512"/>
                    <a:pt x="1648" y="4527"/>
                  </a:cubicBezTo>
                  <a:lnTo>
                    <a:pt x="1812" y="4569"/>
                  </a:lnTo>
                  <a:cubicBezTo>
                    <a:pt x="1816" y="4570"/>
                    <a:pt x="1821" y="4571"/>
                    <a:pt x="1825" y="4571"/>
                  </a:cubicBezTo>
                  <a:cubicBezTo>
                    <a:pt x="1834" y="4571"/>
                    <a:pt x="1843" y="4568"/>
                    <a:pt x="1852" y="4564"/>
                  </a:cubicBezTo>
                  <a:cubicBezTo>
                    <a:pt x="1864" y="4557"/>
                    <a:pt x="1872" y="4545"/>
                    <a:pt x="1875" y="4532"/>
                  </a:cubicBezTo>
                  <a:lnTo>
                    <a:pt x="1966" y="4130"/>
                  </a:lnTo>
                  <a:cubicBezTo>
                    <a:pt x="2088" y="4154"/>
                    <a:pt x="2211" y="4166"/>
                    <a:pt x="2334" y="4166"/>
                  </a:cubicBezTo>
                  <a:cubicBezTo>
                    <a:pt x="2485" y="4166"/>
                    <a:pt x="2635" y="4148"/>
                    <a:pt x="2783" y="4111"/>
                  </a:cubicBezTo>
                  <a:lnTo>
                    <a:pt x="2892" y="4508"/>
                  </a:lnTo>
                  <a:cubicBezTo>
                    <a:pt x="2898" y="4532"/>
                    <a:pt x="2918" y="4547"/>
                    <a:pt x="2941" y="4547"/>
                  </a:cubicBezTo>
                  <a:cubicBezTo>
                    <a:pt x="2945" y="4547"/>
                    <a:pt x="2950" y="4546"/>
                    <a:pt x="2955" y="4545"/>
                  </a:cubicBezTo>
                  <a:cubicBezTo>
                    <a:pt x="3396" y="4426"/>
                    <a:pt x="3807" y="4164"/>
                    <a:pt x="4112" y="3808"/>
                  </a:cubicBezTo>
                  <a:cubicBezTo>
                    <a:pt x="4130" y="3787"/>
                    <a:pt x="4128" y="3755"/>
                    <a:pt x="4106" y="3736"/>
                  </a:cubicBezTo>
                  <a:lnTo>
                    <a:pt x="3791" y="3469"/>
                  </a:lnTo>
                  <a:cubicBezTo>
                    <a:pt x="3929" y="3297"/>
                    <a:pt x="4036" y="3103"/>
                    <a:pt x="4107" y="2894"/>
                  </a:cubicBezTo>
                  <a:lnTo>
                    <a:pt x="4502" y="3015"/>
                  </a:lnTo>
                  <a:cubicBezTo>
                    <a:pt x="4507" y="3017"/>
                    <a:pt x="4512" y="3018"/>
                    <a:pt x="4517" y="3018"/>
                  </a:cubicBezTo>
                  <a:cubicBezTo>
                    <a:pt x="4539" y="3018"/>
                    <a:pt x="4559" y="3003"/>
                    <a:pt x="4566" y="2981"/>
                  </a:cubicBezTo>
                  <a:cubicBezTo>
                    <a:pt x="4703" y="2535"/>
                    <a:pt x="4703" y="2058"/>
                    <a:pt x="4566" y="1611"/>
                  </a:cubicBezTo>
                  <a:cubicBezTo>
                    <a:pt x="4559" y="1588"/>
                    <a:pt x="4539" y="1574"/>
                    <a:pt x="4516" y="1574"/>
                  </a:cubicBezTo>
                  <a:cubicBezTo>
                    <a:pt x="4511" y="1574"/>
                    <a:pt x="4506" y="1575"/>
                    <a:pt x="4502" y="1576"/>
                  </a:cubicBezTo>
                  <a:lnTo>
                    <a:pt x="4107" y="1698"/>
                  </a:lnTo>
                  <a:cubicBezTo>
                    <a:pt x="4018" y="1437"/>
                    <a:pt x="3873" y="1199"/>
                    <a:pt x="3682" y="1000"/>
                  </a:cubicBezTo>
                  <a:lnTo>
                    <a:pt x="3973" y="706"/>
                  </a:lnTo>
                  <a:cubicBezTo>
                    <a:pt x="3992" y="686"/>
                    <a:pt x="3992" y="653"/>
                    <a:pt x="3972" y="633"/>
                  </a:cubicBezTo>
                  <a:cubicBezTo>
                    <a:pt x="3805" y="472"/>
                    <a:pt x="3617" y="335"/>
                    <a:pt x="3412" y="227"/>
                  </a:cubicBezTo>
                  <a:cubicBezTo>
                    <a:pt x="3224" y="125"/>
                    <a:pt x="3003" y="50"/>
                    <a:pt x="2755" y="1"/>
                  </a:cubicBezTo>
                  <a:cubicBezTo>
                    <a:pt x="2752" y="1"/>
                    <a:pt x="2749" y="1"/>
                    <a:pt x="2746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2"/>
            <p:cNvSpPr/>
            <p:nvPr/>
          </p:nvSpPr>
          <p:spPr>
            <a:xfrm>
              <a:off x="1658725" y="1636225"/>
              <a:ext cx="289350" cy="345325"/>
            </a:xfrm>
            <a:custGeom>
              <a:rect b="b" l="l" r="r" t="t"/>
              <a:pathLst>
                <a:path extrusionOk="0" h="13813" w="11574">
                  <a:moveTo>
                    <a:pt x="5786" y="1"/>
                  </a:moveTo>
                  <a:cubicBezTo>
                    <a:pt x="2591" y="1"/>
                    <a:pt x="1" y="2591"/>
                    <a:pt x="1" y="5786"/>
                  </a:cubicBezTo>
                  <a:cubicBezTo>
                    <a:pt x="1" y="7698"/>
                    <a:pt x="926" y="9391"/>
                    <a:pt x="2352" y="10446"/>
                  </a:cubicBezTo>
                  <a:lnTo>
                    <a:pt x="3258" y="13812"/>
                  </a:lnTo>
                  <a:lnTo>
                    <a:pt x="8313" y="13812"/>
                  </a:lnTo>
                  <a:lnTo>
                    <a:pt x="9220" y="10446"/>
                  </a:lnTo>
                  <a:cubicBezTo>
                    <a:pt x="10648" y="9392"/>
                    <a:pt x="11573" y="7698"/>
                    <a:pt x="11573" y="5787"/>
                  </a:cubicBezTo>
                  <a:cubicBezTo>
                    <a:pt x="11573" y="2591"/>
                    <a:pt x="8983" y="1"/>
                    <a:pt x="5786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2"/>
            <p:cNvSpPr/>
            <p:nvPr/>
          </p:nvSpPr>
          <p:spPr>
            <a:xfrm>
              <a:off x="1725650" y="1981350"/>
              <a:ext cx="155475" cy="73000"/>
            </a:xfrm>
            <a:custGeom>
              <a:rect b="b" l="l" r="r" t="t"/>
              <a:pathLst>
                <a:path extrusionOk="0" h="2920" w="6219">
                  <a:moveTo>
                    <a:pt x="1" y="0"/>
                  </a:moveTo>
                  <a:lnTo>
                    <a:pt x="1" y="2919"/>
                  </a:lnTo>
                  <a:lnTo>
                    <a:pt x="6219" y="2919"/>
                  </a:lnTo>
                  <a:lnTo>
                    <a:pt x="6219" y="0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2"/>
            <p:cNvSpPr/>
            <p:nvPr/>
          </p:nvSpPr>
          <p:spPr>
            <a:xfrm>
              <a:off x="1888800" y="1745575"/>
              <a:ext cx="51750" cy="135900"/>
            </a:xfrm>
            <a:custGeom>
              <a:rect b="b" l="l" r="r" t="t"/>
              <a:pathLst>
                <a:path extrusionOk="0" h="5436" w="2070">
                  <a:moveTo>
                    <a:pt x="1880" y="0"/>
                  </a:moveTo>
                  <a:cubicBezTo>
                    <a:pt x="1855" y="0"/>
                    <a:pt x="1832" y="17"/>
                    <a:pt x="1838" y="48"/>
                  </a:cubicBezTo>
                  <a:cubicBezTo>
                    <a:pt x="2012" y="844"/>
                    <a:pt x="2007" y="1668"/>
                    <a:pt x="1822" y="2461"/>
                  </a:cubicBezTo>
                  <a:cubicBezTo>
                    <a:pt x="1552" y="3591"/>
                    <a:pt x="926" y="4605"/>
                    <a:pt x="36" y="5351"/>
                  </a:cubicBezTo>
                  <a:cubicBezTo>
                    <a:pt x="1" y="5382"/>
                    <a:pt x="28" y="5436"/>
                    <a:pt x="64" y="5436"/>
                  </a:cubicBezTo>
                  <a:cubicBezTo>
                    <a:pt x="73" y="5436"/>
                    <a:pt x="82" y="5432"/>
                    <a:pt x="91" y="5425"/>
                  </a:cubicBezTo>
                  <a:cubicBezTo>
                    <a:pt x="656" y="4950"/>
                    <a:pt x="1121" y="4368"/>
                    <a:pt x="1458" y="3711"/>
                  </a:cubicBezTo>
                  <a:cubicBezTo>
                    <a:pt x="1821" y="2999"/>
                    <a:pt x="2025" y="2219"/>
                    <a:pt x="2053" y="1421"/>
                  </a:cubicBezTo>
                  <a:cubicBezTo>
                    <a:pt x="2070" y="956"/>
                    <a:pt x="2028" y="492"/>
                    <a:pt x="1929" y="38"/>
                  </a:cubicBezTo>
                  <a:cubicBezTo>
                    <a:pt x="1923" y="12"/>
                    <a:pt x="1901" y="0"/>
                    <a:pt x="188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2"/>
            <p:cNvSpPr/>
            <p:nvPr/>
          </p:nvSpPr>
          <p:spPr>
            <a:xfrm>
              <a:off x="1737800" y="1769000"/>
              <a:ext cx="25575" cy="210600"/>
            </a:xfrm>
            <a:custGeom>
              <a:rect b="b" l="l" r="r" t="t"/>
              <a:pathLst>
                <a:path extrusionOk="0" h="8424" w="1023">
                  <a:moveTo>
                    <a:pt x="50" y="0"/>
                  </a:moveTo>
                  <a:cubicBezTo>
                    <a:pt x="26" y="0"/>
                    <a:pt x="0" y="18"/>
                    <a:pt x="4" y="49"/>
                  </a:cubicBezTo>
                  <a:lnTo>
                    <a:pt x="364" y="3302"/>
                  </a:lnTo>
                  <a:lnTo>
                    <a:pt x="725" y="6555"/>
                  </a:lnTo>
                  <a:cubicBezTo>
                    <a:pt x="793" y="7165"/>
                    <a:pt x="861" y="7775"/>
                    <a:pt x="929" y="8385"/>
                  </a:cubicBezTo>
                  <a:cubicBezTo>
                    <a:pt x="931" y="8412"/>
                    <a:pt x="952" y="8424"/>
                    <a:pt x="973" y="8424"/>
                  </a:cubicBezTo>
                  <a:cubicBezTo>
                    <a:pt x="997" y="8424"/>
                    <a:pt x="1023" y="8407"/>
                    <a:pt x="1019" y="8375"/>
                  </a:cubicBezTo>
                  <a:lnTo>
                    <a:pt x="658" y="5122"/>
                  </a:lnTo>
                  <a:lnTo>
                    <a:pt x="297" y="1869"/>
                  </a:lnTo>
                  <a:lnTo>
                    <a:pt x="94" y="39"/>
                  </a:lnTo>
                  <a:cubicBezTo>
                    <a:pt x="92" y="12"/>
                    <a:pt x="71" y="0"/>
                    <a:pt x="5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2"/>
            <p:cNvSpPr/>
            <p:nvPr/>
          </p:nvSpPr>
          <p:spPr>
            <a:xfrm>
              <a:off x="1830850" y="1754275"/>
              <a:ext cx="36700" cy="226625"/>
            </a:xfrm>
            <a:custGeom>
              <a:rect b="b" l="l" r="r" t="t"/>
              <a:pathLst>
                <a:path extrusionOk="0" h="9065" w="1468">
                  <a:moveTo>
                    <a:pt x="1416" y="0"/>
                  </a:moveTo>
                  <a:cubicBezTo>
                    <a:pt x="1396" y="0"/>
                    <a:pt x="1377" y="12"/>
                    <a:pt x="1373" y="37"/>
                  </a:cubicBezTo>
                  <a:cubicBezTo>
                    <a:pt x="1195" y="1207"/>
                    <a:pt x="1016" y="2376"/>
                    <a:pt x="838" y="3546"/>
                  </a:cubicBezTo>
                  <a:cubicBezTo>
                    <a:pt x="661" y="4713"/>
                    <a:pt x="483" y="5879"/>
                    <a:pt x="305" y="7045"/>
                  </a:cubicBezTo>
                  <a:lnTo>
                    <a:pt x="6" y="9014"/>
                  </a:lnTo>
                  <a:cubicBezTo>
                    <a:pt x="1" y="9046"/>
                    <a:pt x="27" y="9064"/>
                    <a:pt x="52" y="9064"/>
                  </a:cubicBezTo>
                  <a:cubicBezTo>
                    <a:pt x="72" y="9064"/>
                    <a:pt x="91" y="9053"/>
                    <a:pt x="95" y="9028"/>
                  </a:cubicBezTo>
                  <a:cubicBezTo>
                    <a:pt x="274" y="7858"/>
                    <a:pt x="452" y="6688"/>
                    <a:pt x="630" y="5518"/>
                  </a:cubicBezTo>
                  <a:lnTo>
                    <a:pt x="1163" y="2020"/>
                  </a:lnTo>
                  <a:lnTo>
                    <a:pt x="1463" y="52"/>
                  </a:lnTo>
                  <a:cubicBezTo>
                    <a:pt x="1468" y="19"/>
                    <a:pt x="1442" y="0"/>
                    <a:pt x="141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2"/>
            <p:cNvSpPr/>
            <p:nvPr/>
          </p:nvSpPr>
          <p:spPr>
            <a:xfrm>
              <a:off x="1723500" y="2004625"/>
              <a:ext cx="162625" cy="19250"/>
            </a:xfrm>
            <a:custGeom>
              <a:rect b="b" l="l" r="r" t="t"/>
              <a:pathLst>
                <a:path extrusionOk="0" h="770" w="6505">
                  <a:moveTo>
                    <a:pt x="65" y="1"/>
                  </a:moveTo>
                  <a:cubicBezTo>
                    <a:pt x="12" y="1"/>
                    <a:pt x="0" y="85"/>
                    <a:pt x="57" y="91"/>
                  </a:cubicBezTo>
                  <a:lnTo>
                    <a:pt x="2544" y="356"/>
                  </a:lnTo>
                  <a:lnTo>
                    <a:pt x="5032" y="620"/>
                  </a:lnTo>
                  <a:lnTo>
                    <a:pt x="6434" y="769"/>
                  </a:lnTo>
                  <a:cubicBezTo>
                    <a:pt x="6436" y="769"/>
                    <a:pt x="6438" y="769"/>
                    <a:pt x="6439" y="769"/>
                  </a:cubicBezTo>
                  <a:cubicBezTo>
                    <a:pt x="6493" y="769"/>
                    <a:pt x="6505" y="685"/>
                    <a:pt x="6448" y="679"/>
                  </a:cubicBezTo>
                  <a:lnTo>
                    <a:pt x="3961" y="415"/>
                  </a:lnTo>
                  <a:lnTo>
                    <a:pt x="1473" y="150"/>
                  </a:lnTo>
                  <a:lnTo>
                    <a:pt x="71" y="1"/>
                  </a:lnTo>
                  <a:cubicBezTo>
                    <a:pt x="69" y="1"/>
                    <a:pt x="67" y="1"/>
                    <a:pt x="6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2"/>
            <p:cNvSpPr/>
            <p:nvPr/>
          </p:nvSpPr>
          <p:spPr>
            <a:xfrm>
              <a:off x="1726875" y="2043475"/>
              <a:ext cx="158800" cy="4300"/>
            </a:xfrm>
            <a:custGeom>
              <a:rect b="b" l="l" r="r" t="t"/>
              <a:pathLst>
                <a:path extrusionOk="0" h="172" w="6352">
                  <a:moveTo>
                    <a:pt x="6285" y="1"/>
                  </a:moveTo>
                  <a:cubicBezTo>
                    <a:pt x="6284" y="1"/>
                    <a:pt x="6284" y="1"/>
                    <a:pt x="6284" y="1"/>
                  </a:cubicBezTo>
                  <a:lnTo>
                    <a:pt x="3853" y="32"/>
                  </a:lnTo>
                  <a:lnTo>
                    <a:pt x="1433" y="63"/>
                  </a:lnTo>
                  <a:lnTo>
                    <a:pt x="59" y="80"/>
                  </a:lnTo>
                  <a:cubicBezTo>
                    <a:pt x="1" y="81"/>
                    <a:pt x="10" y="171"/>
                    <a:pt x="68" y="171"/>
                  </a:cubicBezTo>
                  <a:cubicBezTo>
                    <a:pt x="68" y="171"/>
                    <a:pt x="68" y="171"/>
                    <a:pt x="69" y="171"/>
                  </a:cubicBezTo>
                  <a:lnTo>
                    <a:pt x="2499" y="140"/>
                  </a:lnTo>
                  <a:lnTo>
                    <a:pt x="4919" y="109"/>
                  </a:lnTo>
                  <a:lnTo>
                    <a:pt x="6295" y="91"/>
                  </a:lnTo>
                  <a:cubicBezTo>
                    <a:pt x="6352" y="91"/>
                    <a:pt x="6342" y="1"/>
                    <a:pt x="628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2"/>
            <p:cNvSpPr/>
            <p:nvPr/>
          </p:nvSpPr>
          <p:spPr>
            <a:xfrm>
              <a:off x="1728525" y="1989425"/>
              <a:ext cx="154625" cy="5400"/>
            </a:xfrm>
            <a:custGeom>
              <a:rect b="b" l="l" r="r" t="t"/>
              <a:pathLst>
                <a:path extrusionOk="0" h="216" w="6185">
                  <a:moveTo>
                    <a:pt x="57" y="1"/>
                  </a:moveTo>
                  <a:cubicBezTo>
                    <a:pt x="1" y="1"/>
                    <a:pt x="11" y="90"/>
                    <a:pt x="69" y="91"/>
                  </a:cubicBezTo>
                  <a:lnTo>
                    <a:pt x="2428" y="140"/>
                  </a:lnTo>
                  <a:lnTo>
                    <a:pt x="4788" y="188"/>
                  </a:lnTo>
                  <a:lnTo>
                    <a:pt x="6126" y="215"/>
                  </a:lnTo>
                  <a:cubicBezTo>
                    <a:pt x="6127" y="215"/>
                    <a:pt x="6127" y="215"/>
                    <a:pt x="6128" y="215"/>
                  </a:cubicBezTo>
                  <a:cubicBezTo>
                    <a:pt x="6184" y="215"/>
                    <a:pt x="6174" y="126"/>
                    <a:pt x="6116" y="124"/>
                  </a:cubicBezTo>
                  <a:lnTo>
                    <a:pt x="3757" y="76"/>
                  </a:lnTo>
                  <a:lnTo>
                    <a:pt x="1397" y="29"/>
                  </a:lnTo>
                  <a:lnTo>
                    <a:pt x="58" y="1"/>
                  </a:lnTo>
                  <a:cubicBezTo>
                    <a:pt x="58" y="1"/>
                    <a:pt x="58" y="1"/>
                    <a:pt x="5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2"/>
            <p:cNvSpPr/>
            <p:nvPr/>
          </p:nvSpPr>
          <p:spPr>
            <a:xfrm>
              <a:off x="1724200" y="1715950"/>
              <a:ext cx="170225" cy="109025"/>
            </a:xfrm>
            <a:custGeom>
              <a:rect b="b" l="l" r="r" t="t"/>
              <a:pathLst>
                <a:path extrusionOk="0" h="4361" w="6809">
                  <a:moveTo>
                    <a:pt x="3138" y="93"/>
                  </a:moveTo>
                  <a:cubicBezTo>
                    <a:pt x="3228" y="93"/>
                    <a:pt x="3318" y="132"/>
                    <a:pt x="3391" y="203"/>
                  </a:cubicBezTo>
                  <a:cubicBezTo>
                    <a:pt x="3542" y="351"/>
                    <a:pt x="3583" y="587"/>
                    <a:pt x="3619" y="786"/>
                  </a:cubicBezTo>
                  <a:cubicBezTo>
                    <a:pt x="3658" y="994"/>
                    <a:pt x="3681" y="1206"/>
                    <a:pt x="3687" y="1419"/>
                  </a:cubicBezTo>
                  <a:cubicBezTo>
                    <a:pt x="3700" y="1850"/>
                    <a:pt x="3646" y="2280"/>
                    <a:pt x="3528" y="2695"/>
                  </a:cubicBezTo>
                  <a:cubicBezTo>
                    <a:pt x="3456" y="2949"/>
                    <a:pt x="3361" y="3216"/>
                    <a:pt x="3224" y="3453"/>
                  </a:cubicBezTo>
                  <a:cubicBezTo>
                    <a:pt x="3131" y="3353"/>
                    <a:pt x="3051" y="3242"/>
                    <a:pt x="2984" y="3123"/>
                  </a:cubicBezTo>
                  <a:cubicBezTo>
                    <a:pt x="2572" y="2397"/>
                    <a:pt x="2483" y="1483"/>
                    <a:pt x="2692" y="680"/>
                  </a:cubicBezTo>
                  <a:cubicBezTo>
                    <a:pt x="2736" y="509"/>
                    <a:pt x="2790" y="322"/>
                    <a:pt x="2915" y="191"/>
                  </a:cubicBezTo>
                  <a:cubicBezTo>
                    <a:pt x="2980" y="124"/>
                    <a:pt x="3059" y="93"/>
                    <a:pt x="3138" y="93"/>
                  </a:cubicBezTo>
                  <a:close/>
                  <a:moveTo>
                    <a:pt x="4744" y="2359"/>
                  </a:moveTo>
                  <a:cubicBezTo>
                    <a:pt x="4772" y="2359"/>
                    <a:pt x="4800" y="2365"/>
                    <a:pt x="4829" y="2379"/>
                  </a:cubicBezTo>
                  <a:cubicBezTo>
                    <a:pt x="4990" y="2453"/>
                    <a:pt x="5014" y="2687"/>
                    <a:pt x="5006" y="2842"/>
                  </a:cubicBezTo>
                  <a:cubicBezTo>
                    <a:pt x="4996" y="3025"/>
                    <a:pt x="4938" y="3201"/>
                    <a:pt x="4838" y="3354"/>
                  </a:cubicBezTo>
                  <a:cubicBezTo>
                    <a:pt x="4768" y="3459"/>
                    <a:pt x="4680" y="3550"/>
                    <a:pt x="4576" y="3621"/>
                  </a:cubicBezTo>
                  <a:cubicBezTo>
                    <a:pt x="4480" y="3481"/>
                    <a:pt x="4416" y="3321"/>
                    <a:pt x="4389" y="3153"/>
                  </a:cubicBezTo>
                  <a:cubicBezTo>
                    <a:pt x="4362" y="2988"/>
                    <a:pt x="4372" y="2815"/>
                    <a:pt x="4430" y="2658"/>
                  </a:cubicBezTo>
                  <a:cubicBezTo>
                    <a:pt x="4476" y="2533"/>
                    <a:pt x="4597" y="2359"/>
                    <a:pt x="4744" y="2359"/>
                  </a:cubicBezTo>
                  <a:close/>
                  <a:moveTo>
                    <a:pt x="1648" y="2555"/>
                  </a:moveTo>
                  <a:cubicBezTo>
                    <a:pt x="1721" y="2555"/>
                    <a:pt x="1790" y="2593"/>
                    <a:pt x="1845" y="2643"/>
                  </a:cubicBezTo>
                  <a:cubicBezTo>
                    <a:pt x="1980" y="2765"/>
                    <a:pt x="2050" y="2957"/>
                    <a:pt x="2073" y="3134"/>
                  </a:cubicBezTo>
                  <a:cubicBezTo>
                    <a:pt x="2097" y="3318"/>
                    <a:pt x="2072" y="3506"/>
                    <a:pt x="2000" y="3678"/>
                  </a:cubicBezTo>
                  <a:cubicBezTo>
                    <a:pt x="1953" y="3783"/>
                    <a:pt x="1888" y="3879"/>
                    <a:pt x="1807" y="3962"/>
                  </a:cubicBezTo>
                  <a:cubicBezTo>
                    <a:pt x="1540" y="3811"/>
                    <a:pt x="1360" y="3542"/>
                    <a:pt x="1321" y="3237"/>
                  </a:cubicBezTo>
                  <a:cubicBezTo>
                    <a:pt x="1299" y="3065"/>
                    <a:pt x="1318" y="2872"/>
                    <a:pt x="1407" y="2719"/>
                  </a:cubicBezTo>
                  <a:cubicBezTo>
                    <a:pt x="1449" y="2648"/>
                    <a:pt x="1513" y="2581"/>
                    <a:pt x="1597" y="2561"/>
                  </a:cubicBezTo>
                  <a:cubicBezTo>
                    <a:pt x="1614" y="2557"/>
                    <a:pt x="1631" y="2555"/>
                    <a:pt x="1648" y="2555"/>
                  </a:cubicBezTo>
                  <a:close/>
                  <a:moveTo>
                    <a:pt x="3137" y="1"/>
                  </a:moveTo>
                  <a:cubicBezTo>
                    <a:pt x="3058" y="1"/>
                    <a:pt x="2979" y="25"/>
                    <a:pt x="2908" y="77"/>
                  </a:cubicBezTo>
                  <a:cubicBezTo>
                    <a:pt x="2758" y="189"/>
                    <a:pt x="2686" y="378"/>
                    <a:pt x="2634" y="551"/>
                  </a:cubicBezTo>
                  <a:cubicBezTo>
                    <a:pt x="2567" y="780"/>
                    <a:pt x="2523" y="1015"/>
                    <a:pt x="2504" y="1252"/>
                  </a:cubicBezTo>
                  <a:cubicBezTo>
                    <a:pt x="2467" y="1725"/>
                    <a:pt x="2526" y="2198"/>
                    <a:pt x="2677" y="2648"/>
                  </a:cubicBezTo>
                  <a:cubicBezTo>
                    <a:pt x="2782" y="2962"/>
                    <a:pt x="2938" y="3292"/>
                    <a:pt x="3175" y="3536"/>
                  </a:cubicBezTo>
                  <a:cubicBezTo>
                    <a:pt x="3121" y="3620"/>
                    <a:pt x="3059" y="3700"/>
                    <a:pt x="2990" y="3772"/>
                  </a:cubicBezTo>
                  <a:cubicBezTo>
                    <a:pt x="2800" y="3973"/>
                    <a:pt x="2539" y="4081"/>
                    <a:pt x="2271" y="4081"/>
                  </a:cubicBezTo>
                  <a:cubicBezTo>
                    <a:pt x="2168" y="4081"/>
                    <a:pt x="2064" y="4065"/>
                    <a:pt x="1963" y="4032"/>
                  </a:cubicBezTo>
                  <a:cubicBezTo>
                    <a:pt x="1939" y="4025"/>
                    <a:pt x="1917" y="4014"/>
                    <a:pt x="1894" y="4004"/>
                  </a:cubicBezTo>
                  <a:cubicBezTo>
                    <a:pt x="2112" y="3756"/>
                    <a:pt x="2210" y="3425"/>
                    <a:pt x="2160" y="3099"/>
                  </a:cubicBezTo>
                  <a:cubicBezTo>
                    <a:pt x="2131" y="2907"/>
                    <a:pt x="2051" y="2705"/>
                    <a:pt x="1903" y="2572"/>
                  </a:cubicBezTo>
                  <a:cubicBezTo>
                    <a:pt x="1828" y="2505"/>
                    <a:pt x="1737" y="2468"/>
                    <a:pt x="1647" y="2468"/>
                  </a:cubicBezTo>
                  <a:cubicBezTo>
                    <a:pt x="1565" y="2468"/>
                    <a:pt x="1482" y="2499"/>
                    <a:pt x="1413" y="2566"/>
                  </a:cubicBezTo>
                  <a:cubicBezTo>
                    <a:pt x="1276" y="2698"/>
                    <a:pt x="1228" y="2904"/>
                    <a:pt x="1224" y="3087"/>
                  </a:cubicBezTo>
                  <a:cubicBezTo>
                    <a:pt x="1220" y="3283"/>
                    <a:pt x="1268" y="3475"/>
                    <a:pt x="1364" y="3645"/>
                  </a:cubicBezTo>
                  <a:cubicBezTo>
                    <a:pt x="1452" y="3804"/>
                    <a:pt x="1582" y="3936"/>
                    <a:pt x="1740" y="4027"/>
                  </a:cubicBezTo>
                  <a:cubicBezTo>
                    <a:pt x="1575" y="4165"/>
                    <a:pt x="1372" y="4250"/>
                    <a:pt x="1158" y="4267"/>
                  </a:cubicBezTo>
                  <a:cubicBezTo>
                    <a:pt x="1132" y="4269"/>
                    <a:pt x="1105" y="4270"/>
                    <a:pt x="1079" y="4270"/>
                  </a:cubicBezTo>
                  <a:cubicBezTo>
                    <a:pt x="746" y="4270"/>
                    <a:pt x="439" y="4095"/>
                    <a:pt x="255" y="3814"/>
                  </a:cubicBezTo>
                  <a:cubicBezTo>
                    <a:pt x="161" y="3670"/>
                    <a:pt x="105" y="3502"/>
                    <a:pt x="93" y="3330"/>
                  </a:cubicBezTo>
                  <a:cubicBezTo>
                    <a:pt x="91" y="3303"/>
                    <a:pt x="72" y="3291"/>
                    <a:pt x="51" y="3291"/>
                  </a:cubicBezTo>
                  <a:cubicBezTo>
                    <a:pt x="26" y="3291"/>
                    <a:pt x="1" y="3308"/>
                    <a:pt x="2" y="3340"/>
                  </a:cubicBezTo>
                  <a:cubicBezTo>
                    <a:pt x="28" y="3728"/>
                    <a:pt x="274" y="4088"/>
                    <a:pt x="623" y="4258"/>
                  </a:cubicBezTo>
                  <a:cubicBezTo>
                    <a:pt x="765" y="4328"/>
                    <a:pt x="921" y="4361"/>
                    <a:pt x="1077" y="4361"/>
                  </a:cubicBezTo>
                  <a:cubicBezTo>
                    <a:pt x="1311" y="4361"/>
                    <a:pt x="1546" y="4286"/>
                    <a:pt x="1737" y="4148"/>
                  </a:cubicBezTo>
                  <a:cubicBezTo>
                    <a:pt x="1769" y="4125"/>
                    <a:pt x="1798" y="4100"/>
                    <a:pt x="1827" y="4073"/>
                  </a:cubicBezTo>
                  <a:cubicBezTo>
                    <a:pt x="1969" y="4139"/>
                    <a:pt x="2123" y="4173"/>
                    <a:pt x="2280" y="4173"/>
                  </a:cubicBezTo>
                  <a:cubicBezTo>
                    <a:pt x="2307" y="4173"/>
                    <a:pt x="2335" y="4171"/>
                    <a:pt x="2362" y="4169"/>
                  </a:cubicBezTo>
                  <a:cubicBezTo>
                    <a:pt x="2565" y="4155"/>
                    <a:pt x="2759" y="4081"/>
                    <a:pt x="2921" y="3957"/>
                  </a:cubicBezTo>
                  <a:cubicBezTo>
                    <a:pt x="3048" y="3859"/>
                    <a:pt x="3152" y="3734"/>
                    <a:pt x="3240" y="3599"/>
                  </a:cubicBezTo>
                  <a:cubicBezTo>
                    <a:pt x="3283" y="3639"/>
                    <a:pt x="3330" y="3676"/>
                    <a:pt x="3378" y="3709"/>
                  </a:cubicBezTo>
                  <a:cubicBezTo>
                    <a:pt x="3563" y="3833"/>
                    <a:pt x="3781" y="3896"/>
                    <a:pt x="3999" y="3896"/>
                  </a:cubicBezTo>
                  <a:cubicBezTo>
                    <a:pt x="4193" y="3896"/>
                    <a:pt x="4386" y="3847"/>
                    <a:pt x="4557" y="3748"/>
                  </a:cubicBezTo>
                  <a:lnTo>
                    <a:pt x="4559" y="3747"/>
                  </a:lnTo>
                  <a:cubicBezTo>
                    <a:pt x="4753" y="3990"/>
                    <a:pt x="5039" y="4145"/>
                    <a:pt x="5349" y="4174"/>
                  </a:cubicBezTo>
                  <a:cubicBezTo>
                    <a:pt x="5389" y="4178"/>
                    <a:pt x="5430" y="4180"/>
                    <a:pt x="5470" y="4180"/>
                  </a:cubicBezTo>
                  <a:cubicBezTo>
                    <a:pt x="5807" y="4180"/>
                    <a:pt x="6142" y="4051"/>
                    <a:pt x="6386" y="3817"/>
                  </a:cubicBezTo>
                  <a:cubicBezTo>
                    <a:pt x="6676" y="3540"/>
                    <a:pt x="6809" y="3126"/>
                    <a:pt x="6782" y="2730"/>
                  </a:cubicBezTo>
                  <a:cubicBezTo>
                    <a:pt x="6769" y="2535"/>
                    <a:pt x="6715" y="2344"/>
                    <a:pt x="6625" y="2169"/>
                  </a:cubicBezTo>
                  <a:cubicBezTo>
                    <a:pt x="6615" y="2151"/>
                    <a:pt x="6598" y="2144"/>
                    <a:pt x="6581" y="2144"/>
                  </a:cubicBezTo>
                  <a:cubicBezTo>
                    <a:pt x="6551" y="2144"/>
                    <a:pt x="6521" y="2169"/>
                    <a:pt x="6539" y="2202"/>
                  </a:cubicBezTo>
                  <a:cubicBezTo>
                    <a:pt x="6709" y="2528"/>
                    <a:pt x="6740" y="2909"/>
                    <a:pt x="6628" y="3257"/>
                  </a:cubicBezTo>
                  <a:cubicBezTo>
                    <a:pt x="6518" y="3598"/>
                    <a:pt x="6262" y="3870"/>
                    <a:pt x="5929" y="4001"/>
                  </a:cubicBezTo>
                  <a:cubicBezTo>
                    <a:pt x="5784" y="4058"/>
                    <a:pt x="5626" y="4089"/>
                    <a:pt x="5470" y="4089"/>
                  </a:cubicBezTo>
                  <a:cubicBezTo>
                    <a:pt x="5284" y="4089"/>
                    <a:pt x="5100" y="4046"/>
                    <a:pt x="4936" y="3955"/>
                  </a:cubicBezTo>
                  <a:cubicBezTo>
                    <a:pt x="4819" y="3889"/>
                    <a:pt x="4717" y="3802"/>
                    <a:pt x="4633" y="3698"/>
                  </a:cubicBezTo>
                  <a:cubicBezTo>
                    <a:pt x="4937" y="3482"/>
                    <a:pt x="5116" y="3104"/>
                    <a:pt x="5096" y="2734"/>
                  </a:cubicBezTo>
                  <a:cubicBezTo>
                    <a:pt x="5086" y="2563"/>
                    <a:pt x="5022" y="2352"/>
                    <a:pt x="4845" y="2287"/>
                  </a:cubicBezTo>
                  <a:cubicBezTo>
                    <a:pt x="4812" y="2275"/>
                    <a:pt x="4779" y="2269"/>
                    <a:pt x="4747" y="2269"/>
                  </a:cubicBezTo>
                  <a:cubicBezTo>
                    <a:pt x="4594" y="2269"/>
                    <a:pt x="4463" y="2397"/>
                    <a:pt x="4390" y="2528"/>
                  </a:cubicBezTo>
                  <a:cubicBezTo>
                    <a:pt x="4206" y="2851"/>
                    <a:pt x="4274" y="3284"/>
                    <a:pt x="4451" y="3593"/>
                  </a:cubicBezTo>
                  <a:cubicBezTo>
                    <a:pt x="4466" y="3619"/>
                    <a:pt x="4483" y="3644"/>
                    <a:pt x="4501" y="3670"/>
                  </a:cubicBezTo>
                  <a:cubicBezTo>
                    <a:pt x="4346" y="3759"/>
                    <a:pt x="4170" y="3805"/>
                    <a:pt x="3992" y="3805"/>
                  </a:cubicBezTo>
                  <a:cubicBezTo>
                    <a:pt x="3948" y="3805"/>
                    <a:pt x="3903" y="3802"/>
                    <a:pt x="3859" y="3797"/>
                  </a:cubicBezTo>
                  <a:cubicBezTo>
                    <a:pt x="3635" y="3767"/>
                    <a:pt x="3445" y="3663"/>
                    <a:pt x="3288" y="3516"/>
                  </a:cubicBezTo>
                  <a:cubicBezTo>
                    <a:pt x="3297" y="3501"/>
                    <a:pt x="3307" y="3485"/>
                    <a:pt x="3317" y="3470"/>
                  </a:cubicBezTo>
                  <a:cubicBezTo>
                    <a:pt x="3541" y="3062"/>
                    <a:pt x="3675" y="2595"/>
                    <a:pt x="3739" y="2136"/>
                  </a:cubicBezTo>
                  <a:cubicBezTo>
                    <a:pt x="3806" y="1660"/>
                    <a:pt x="3791" y="1177"/>
                    <a:pt x="3696" y="706"/>
                  </a:cubicBezTo>
                  <a:cubicBezTo>
                    <a:pt x="3653" y="495"/>
                    <a:pt x="3600" y="263"/>
                    <a:pt x="3429" y="115"/>
                  </a:cubicBezTo>
                  <a:cubicBezTo>
                    <a:pt x="3345" y="42"/>
                    <a:pt x="3241" y="1"/>
                    <a:pt x="313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2"/>
            <p:cNvSpPr/>
            <p:nvPr/>
          </p:nvSpPr>
          <p:spPr>
            <a:xfrm>
              <a:off x="1691050" y="1649700"/>
              <a:ext cx="88275" cy="65000"/>
            </a:xfrm>
            <a:custGeom>
              <a:rect b="b" l="l" r="r" t="t"/>
              <a:pathLst>
                <a:path extrusionOk="0" h="2600" w="3531">
                  <a:moveTo>
                    <a:pt x="3474" y="0"/>
                  </a:moveTo>
                  <a:cubicBezTo>
                    <a:pt x="3472" y="0"/>
                    <a:pt x="3469" y="0"/>
                    <a:pt x="3466" y="1"/>
                  </a:cubicBezTo>
                  <a:cubicBezTo>
                    <a:pt x="2898" y="106"/>
                    <a:pt x="2354" y="311"/>
                    <a:pt x="1859" y="607"/>
                  </a:cubicBezTo>
                  <a:cubicBezTo>
                    <a:pt x="1365" y="902"/>
                    <a:pt x="924" y="1278"/>
                    <a:pt x="558" y="1724"/>
                  </a:cubicBezTo>
                  <a:cubicBezTo>
                    <a:pt x="351" y="1976"/>
                    <a:pt x="170" y="2248"/>
                    <a:pt x="19" y="2537"/>
                  </a:cubicBezTo>
                  <a:cubicBezTo>
                    <a:pt x="1" y="2572"/>
                    <a:pt x="31" y="2600"/>
                    <a:pt x="61" y="2600"/>
                  </a:cubicBezTo>
                  <a:cubicBezTo>
                    <a:pt x="77" y="2600"/>
                    <a:pt x="92" y="2593"/>
                    <a:pt x="101" y="2575"/>
                  </a:cubicBezTo>
                  <a:cubicBezTo>
                    <a:pt x="627" y="1574"/>
                    <a:pt x="1522" y="780"/>
                    <a:pt x="2569" y="355"/>
                  </a:cubicBezTo>
                  <a:cubicBezTo>
                    <a:pt x="2861" y="237"/>
                    <a:pt x="3165" y="148"/>
                    <a:pt x="3476" y="92"/>
                  </a:cubicBezTo>
                  <a:cubicBezTo>
                    <a:pt x="3530" y="81"/>
                    <a:pt x="3524" y="0"/>
                    <a:pt x="34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2"/>
            <p:cNvSpPr/>
            <p:nvPr/>
          </p:nvSpPr>
          <p:spPr>
            <a:xfrm>
              <a:off x="1898600" y="1098050"/>
              <a:ext cx="381850" cy="571750"/>
            </a:xfrm>
            <a:custGeom>
              <a:rect b="b" l="l" r="r" t="t"/>
              <a:pathLst>
                <a:path extrusionOk="0" h="22870" w="15274">
                  <a:moveTo>
                    <a:pt x="2383" y="0"/>
                  </a:moveTo>
                  <a:cubicBezTo>
                    <a:pt x="1047" y="3563"/>
                    <a:pt x="436" y="6779"/>
                    <a:pt x="273" y="9599"/>
                  </a:cubicBezTo>
                  <a:cubicBezTo>
                    <a:pt x="0" y="14259"/>
                    <a:pt x="944" y="17835"/>
                    <a:pt x="1839" y="20095"/>
                  </a:cubicBezTo>
                  <a:cubicBezTo>
                    <a:pt x="2554" y="21905"/>
                    <a:pt x="3238" y="22870"/>
                    <a:pt x="3238" y="22870"/>
                  </a:cubicBezTo>
                  <a:lnTo>
                    <a:pt x="12048" y="22870"/>
                  </a:lnTo>
                  <a:cubicBezTo>
                    <a:pt x="12048" y="22870"/>
                    <a:pt x="12731" y="21906"/>
                    <a:pt x="13447" y="20096"/>
                  </a:cubicBezTo>
                  <a:cubicBezTo>
                    <a:pt x="14336" y="17852"/>
                    <a:pt x="15274" y="14309"/>
                    <a:pt x="15019" y="9695"/>
                  </a:cubicBezTo>
                  <a:lnTo>
                    <a:pt x="15019" y="9694"/>
                  </a:lnTo>
                  <a:cubicBezTo>
                    <a:pt x="14864" y="6852"/>
                    <a:pt x="14254" y="3602"/>
                    <a:pt x="12902" y="1"/>
                  </a:cubicBezTo>
                  <a:cubicBezTo>
                    <a:pt x="11374" y="948"/>
                    <a:pt x="9573" y="1494"/>
                    <a:pt x="7643" y="1494"/>
                  </a:cubicBezTo>
                  <a:cubicBezTo>
                    <a:pt x="5712" y="1494"/>
                    <a:pt x="3911" y="948"/>
                    <a:pt x="2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2"/>
            <p:cNvSpPr/>
            <p:nvPr/>
          </p:nvSpPr>
          <p:spPr>
            <a:xfrm>
              <a:off x="1958175" y="871475"/>
              <a:ext cx="262975" cy="263950"/>
            </a:xfrm>
            <a:custGeom>
              <a:rect b="b" l="l" r="r" t="t"/>
              <a:pathLst>
                <a:path extrusionOk="0" h="10558" w="10519">
                  <a:moveTo>
                    <a:pt x="5259" y="1"/>
                  </a:moveTo>
                  <a:cubicBezTo>
                    <a:pt x="4907" y="1"/>
                    <a:pt x="4555" y="168"/>
                    <a:pt x="4342" y="503"/>
                  </a:cubicBezTo>
                  <a:cubicBezTo>
                    <a:pt x="2408" y="3536"/>
                    <a:pt x="1002" y="6397"/>
                    <a:pt x="0" y="9064"/>
                  </a:cubicBezTo>
                  <a:cubicBezTo>
                    <a:pt x="1528" y="10011"/>
                    <a:pt x="3329" y="10557"/>
                    <a:pt x="5260" y="10557"/>
                  </a:cubicBezTo>
                  <a:cubicBezTo>
                    <a:pt x="7190" y="10557"/>
                    <a:pt x="8991" y="10011"/>
                    <a:pt x="10519" y="9063"/>
                  </a:cubicBezTo>
                  <a:cubicBezTo>
                    <a:pt x="9518" y="6397"/>
                    <a:pt x="8109" y="3536"/>
                    <a:pt x="6177" y="503"/>
                  </a:cubicBezTo>
                  <a:cubicBezTo>
                    <a:pt x="5963" y="168"/>
                    <a:pt x="5611" y="1"/>
                    <a:pt x="5259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2"/>
            <p:cNvSpPr/>
            <p:nvPr/>
          </p:nvSpPr>
          <p:spPr>
            <a:xfrm>
              <a:off x="1982325" y="1669775"/>
              <a:ext cx="210950" cy="36300"/>
            </a:xfrm>
            <a:custGeom>
              <a:rect b="b" l="l" r="r" t="t"/>
              <a:pathLst>
                <a:path extrusionOk="0" h="1452" w="8438">
                  <a:moveTo>
                    <a:pt x="0" y="1"/>
                  </a:moveTo>
                  <a:lnTo>
                    <a:pt x="0" y="1452"/>
                  </a:lnTo>
                  <a:lnTo>
                    <a:pt x="8437" y="1452"/>
                  </a:lnTo>
                  <a:lnTo>
                    <a:pt x="8437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2"/>
            <p:cNvSpPr/>
            <p:nvPr/>
          </p:nvSpPr>
          <p:spPr>
            <a:xfrm>
              <a:off x="1781275" y="1337625"/>
              <a:ext cx="163325" cy="398075"/>
            </a:xfrm>
            <a:custGeom>
              <a:rect b="b" l="l" r="r" t="t"/>
              <a:pathLst>
                <a:path extrusionOk="0" h="15923" w="6533">
                  <a:moveTo>
                    <a:pt x="4963" y="0"/>
                  </a:moveTo>
                  <a:cubicBezTo>
                    <a:pt x="4963" y="0"/>
                    <a:pt x="1" y="4813"/>
                    <a:pt x="2634" y="15502"/>
                  </a:cubicBezTo>
                  <a:cubicBezTo>
                    <a:pt x="2703" y="15786"/>
                    <a:pt x="2936" y="15922"/>
                    <a:pt x="3169" y="15922"/>
                  </a:cubicBezTo>
                  <a:cubicBezTo>
                    <a:pt x="3426" y="15922"/>
                    <a:pt x="3684" y="15755"/>
                    <a:pt x="3720" y="15433"/>
                  </a:cubicBezTo>
                  <a:cubicBezTo>
                    <a:pt x="3971" y="13158"/>
                    <a:pt x="4638" y="10504"/>
                    <a:pt x="6374" y="10504"/>
                  </a:cubicBezTo>
                  <a:cubicBezTo>
                    <a:pt x="6425" y="10504"/>
                    <a:pt x="6478" y="10506"/>
                    <a:pt x="6532" y="10511"/>
                  </a:cubicBezTo>
                  <a:cubicBezTo>
                    <a:pt x="5636" y="8252"/>
                    <a:pt x="4693" y="4676"/>
                    <a:pt x="4966" y="16"/>
                  </a:cubicBezTo>
                  <a:lnTo>
                    <a:pt x="4963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2"/>
            <p:cNvSpPr/>
            <p:nvPr/>
          </p:nvSpPr>
          <p:spPr>
            <a:xfrm>
              <a:off x="2234750" y="1337625"/>
              <a:ext cx="163850" cy="398050"/>
            </a:xfrm>
            <a:custGeom>
              <a:rect b="b" l="l" r="r" t="t"/>
              <a:pathLst>
                <a:path extrusionOk="0" h="15922" w="6554">
                  <a:moveTo>
                    <a:pt x="1590" y="0"/>
                  </a:moveTo>
                  <a:lnTo>
                    <a:pt x="1573" y="111"/>
                  </a:lnTo>
                  <a:lnTo>
                    <a:pt x="1573" y="112"/>
                  </a:lnTo>
                  <a:cubicBezTo>
                    <a:pt x="1828" y="4726"/>
                    <a:pt x="890" y="8269"/>
                    <a:pt x="1" y="10513"/>
                  </a:cubicBezTo>
                  <a:cubicBezTo>
                    <a:pt x="62" y="10507"/>
                    <a:pt x="121" y="10504"/>
                    <a:pt x="180" y="10504"/>
                  </a:cubicBezTo>
                  <a:cubicBezTo>
                    <a:pt x="1916" y="10504"/>
                    <a:pt x="2582" y="13158"/>
                    <a:pt x="2834" y="15433"/>
                  </a:cubicBezTo>
                  <a:cubicBezTo>
                    <a:pt x="2870" y="15754"/>
                    <a:pt x="3127" y="15922"/>
                    <a:pt x="3384" y="15922"/>
                  </a:cubicBezTo>
                  <a:cubicBezTo>
                    <a:pt x="3617" y="15922"/>
                    <a:pt x="3850" y="15785"/>
                    <a:pt x="3919" y="15502"/>
                  </a:cubicBezTo>
                  <a:cubicBezTo>
                    <a:pt x="6553" y="4813"/>
                    <a:pt x="1590" y="0"/>
                    <a:pt x="1590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52"/>
            <p:cNvSpPr/>
            <p:nvPr/>
          </p:nvSpPr>
          <p:spPr>
            <a:xfrm>
              <a:off x="1999875" y="1173600"/>
              <a:ext cx="179575" cy="179575"/>
            </a:xfrm>
            <a:custGeom>
              <a:rect b="b" l="l" r="r" t="t"/>
              <a:pathLst>
                <a:path extrusionOk="0" h="7183" w="7183">
                  <a:moveTo>
                    <a:pt x="3591" y="1"/>
                  </a:moveTo>
                  <a:cubicBezTo>
                    <a:pt x="1608" y="1"/>
                    <a:pt x="1" y="1608"/>
                    <a:pt x="1" y="3591"/>
                  </a:cubicBezTo>
                  <a:cubicBezTo>
                    <a:pt x="1" y="5574"/>
                    <a:pt x="1608" y="7182"/>
                    <a:pt x="3591" y="7182"/>
                  </a:cubicBezTo>
                  <a:cubicBezTo>
                    <a:pt x="5575" y="7182"/>
                    <a:pt x="7182" y="5574"/>
                    <a:pt x="7182" y="3591"/>
                  </a:cubicBezTo>
                  <a:cubicBezTo>
                    <a:pt x="7182" y="1608"/>
                    <a:pt x="5575" y="1"/>
                    <a:pt x="3591" y="1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2"/>
            <p:cNvSpPr/>
            <p:nvPr/>
          </p:nvSpPr>
          <p:spPr>
            <a:xfrm>
              <a:off x="1989625" y="1163350"/>
              <a:ext cx="200075" cy="200050"/>
            </a:xfrm>
            <a:custGeom>
              <a:rect b="b" l="l" r="r" t="t"/>
              <a:pathLst>
                <a:path extrusionOk="0" h="8002" w="8003">
                  <a:moveTo>
                    <a:pt x="4002" y="820"/>
                  </a:moveTo>
                  <a:cubicBezTo>
                    <a:pt x="5755" y="820"/>
                    <a:pt x="7182" y="2248"/>
                    <a:pt x="7182" y="4002"/>
                  </a:cubicBezTo>
                  <a:cubicBezTo>
                    <a:pt x="7182" y="5756"/>
                    <a:pt x="5755" y="7183"/>
                    <a:pt x="4002" y="7183"/>
                  </a:cubicBezTo>
                  <a:cubicBezTo>
                    <a:pt x="2248" y="7183"/>
                    <a:pt x="821" y="5755"/>
                    <a:pt x="821" y="4001"/>
                  </a:cubicBezTo>
                  <a:cubicBezTo>
                    <a:pt x="821" y="2247"/>
                    <a:pt x="2248" y="820"/>
                    <a:pt x="4002" y="820"/>
                  </a:cubicBezTo>
                  <a:close/>
                  <a:moveTo>
                    <a:pt x="4002" y="1"/>
                  </a:moveTo>
                  <a:cubicBezTo>
                    <a:pt x="1795" y="1"/>
                    <a:pt x="1" y="1795"/>
                    <a:pt x="1" y="4001"/>
                  </a:cubicBezTo>
                  <a:cubicBezTo>
                    <a:pt x="1" y="6207"/>
                    <a:pt x="1795" y="8001"/>
                    <a:pt x="4002" y="8001"/>
                  </a:cubicBezTo>
                  <a:cubicBezTo>
                    <a:pt x="6208" y="8001"/>
                    <a:pt x="8002" y="6207"/>
                    <a:pt x="8002" y="4001"/>
                  </a:cubicBezTo>
                  <a:cubicBezTo>
                    <a:pt x="8002" y="1795"/>
                    <a:pt x="6208" y="1"/>
                    <a:pt x="400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2"/>
            <p:cNvSpPr/>
            <p:nvPr/>
          </p:nvSpPr>
          <p:spPr>
            <a:xfrm>
              <a:off x="1912475" y="1114250"/>
              <a:ext cx="81450" cy="542900"/>
            </a:xfrm>
            <a:custGeom>
              <a:rect b="b" l="l" r="r" t="t"/>
              <a:pathLst>
                <a:path extrusionOk="0" h="21716" w="3258">
                  <a:moveTo>
                    <a:pt x="2485" y="0"/>
                  </a:moveTo>
                  <a:cubicBezTo>
                    <a:pt x="2468" y="0"/>
                    <a:pt x="2451" y="10"/>
                    <a:pt x="2444" y="31"/>
                  </a:cubicBezTo>
                  <a:cubicBezTo>
                    <a:pt x="0" y="7002"/>
                    <a:pt x="263" y="14896"/>
                    <a:pt x="3164" y="21688"/>
                  </a:cubicBezTo>
                  <a:cubicBezTo>
                    <a:pt x="3171" y="21705"/>
                    <a:pt x="3188" y="21715"/>
                    <a:pt x="3207" y="21715"/>
                  </a:cubicBezTo>
                  <a:cubicBezTo>
                    <a:pt x="3213" y="21715"/>
                    <a:pt x="3219" y="21714"/>
                    <a:pt x="3225" y="21712"/>
                  </a:cubicBezTo>
                  <a:cubicBezTo>
                    <a:pt x="3248" y="21702"/>
                    <a:pt x="3258" y="21675"/>
                    <a:pt x="3249" y="21652"/>
                  </a:cubicBezTo>
                  <a:cubicBezTo>
                    <a:pt x="356" y="14880"/>
                    <a:pt x="94" y="7011"/>
                    <a:pt x="2529" y="61"/>
                  </a:cubicBezTo>
                  <a:cubicBezTo>
                    <a:pt x="2542" y="26"/>
                    <a:pt x="2513" y="0"/>
                    <a:pt x="248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2"/>
            <p:cNvSpPr/>
            <p:nvPr/>
          </p:nvSpPr>
          <p:spPr>
            <a:xfrm>
              <a:off x="2289525" y="1395475"/>
              <a:ext cx="53875" cy="240400"/>
            </a:xfrm>
            <a:custGeom>
              <a:rect b="b" l="l" r="r" t="t"/>
              <a:pathLst>
                <a:path extrusionOk="0" h="9616" w="2155">
                  <a:moveTo>
                    <a:pt x="60" y="1"/>
                  </a:moveTo>
                  <a:cubicBezTo>
                    <a:pt x="30" y="1"/>
                    <a:pt x="0" y="31"/>
                    <a:pt x="18" y="67"/>
                  </a:cubicBezTo>
                  <a:cubicBezTo>
                    <a:pt x="1498" y="2967"/>
                    <a:pt x="2062" y="6340"/>
                    <a:pt x="1609" y="9564"/>
                  </a:cubicBezTo>
                  <a:cubicBezTo>
                    <a:pt x="1605" y="9588"/>
                    <a:pt x="1623" y="9612"/>
                    <a:pt x="1648" y="9616"/>
                  </a:cubicBezTo>
                  <a:lnTo>
                    <a:pt x="1654" y="9616"/>
                  </a:lnTo>
                  <a:cubicBezTo>
                    <a:pt x="1676" y="9616"/>
                    <a:pt x="1695" y="9600"/>
                    <a:pt x="1699" y="9576"/>
                  </a:cubicBezTo>
                  <a:cubicBezTo>
                    <a:pt x="2155" y="6335"/>
                    <a:pt x="1587" y="2942"/>
                    <a:pt x="99" y="26"/>
                  </a:cubicBezTo>
                  <a:cubicBezTo>
                    <a:pt x="90" y="8"/>
                    <a:pt x="75" y="1"/>
                    <a:pt x="6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2"/>
            <p:cNvSpPr/>
            <p:nvPr/>
          </p:nvSpPr>
          <p:spPr>
            <a:xfrm>
              <a:off x="1847725" y="1405825"/>
              <a:ext cx="36900" cy="125125"/>
            </a:xfrm>
            <a:custGeom>
              <a:rect b="b" l="l" r="r" t="t"/>
              <a:pathLst>
                <a:path extrusionOk="0" h="5005" w="1476">
                  <a:moveTo>
                    <a:pt x="1416" y="1"/>
                  </a:moveTo>
                  <a:cubicBezTo>
                    <a:pt x="1402" y="1"/>
                    <a:pt x="1389" y="7"/>
                    <a:pt x="1379" y="22"/>
                  </a:cubicBezTo>
                  <a:cubicBezTo>
                    <a:pt x="529" y="1533"/>
                    <a:pt x="56" y="3226"/>
                    <a:pt x="2" y="4959"/>
                  </a:cubicBezTo>
                  <a:cubicBezTo>
                    <a:pt x="1" y="4984"/>
                    <a:pt x="21" y="5005"/>
                    <a:pt x="46" y="5005"/>
                  </a:cubicBezTo>
                  <a:lnTo>
                    <a:pt x="47" y="5005"/>
                  </a:lnTo>
                  <a:cubicBezTo>
                    <a:pt x="48" y="5005"/>
                    <a:pt x="48" y="5005"/>
                    <a:pt x="49" y="5005"/>
                  </a:cubicBezTo>
                  <a:cubicBezTo>
                    <a:pt x="73" y="5005"/>
                    <a:pt x="93" y="4985"/>
                    <a:pt x="93" y="4962"/>
                  </a:cubicBezTo>
                  <a:cubicBezTo>
                    <a:pt x="147" y="3244"/>
                    <a:pt x="615" y="1565"/>
                    <a:pt x="1458" y="68"/>
                  </a:cubicBezTo>
                  <a:cubicBezTo>
                    <a:pt x="1476" y="32"/>
                    <a:pt x="1446" y="1"/>
                    <a:pt x="141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2"/>
            <p:cNvSpPr/>
            <p:nvPr/>
          </p:nvSpPr>
          <p:spPr>
            <a:xfrm>
              <a:off x="1974000" y="1138600"/>
              <a:ext cx="11975" cy="11350"/>
            </a:xfrm>
            <a:custGeom>
              <a:rect b="b" l="l" r="r" t="t"/>
              <a:pathLst>
                <a:path extrusionOk="0" h="454" w="479">
                  <a:moveTo>
                    <a:pt x="215" y="0"/>
                  </a:moveTo>
                  <a:cubicBezTo>
                    <a:pt x="91" y="0"/>
                    <a:pt x="1" y="140"/>
                    <a:pt x="13" y="252"/>
                  </a:cubicBezTo>
                  <a:cubicBezTo>
                    <a:pt x="28" y="386"/>
                    <a:pt x="142" y="454"/>
                    <a:pt x="265" y="454"/>
                  </a:cubicBezTo>
                  <a:cubicBezTo>
                    <a:pt x="389" y="454"/>
                    <a:pt x="479" y="314"/>
                    <a:pt x="466" y="202"/>
                  </a:cubicBezTo>
                  <a:cubicBezTo>
                    <a:pt x="451" y="68"/>
                    <a:pt x="338" y="0"/>
                    <a:pt x="21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2"/>
            <p:cNvSpPr/>
            <p:nvPr/>
          </p:nvSpPr>
          <p:spPr>
            <a:xfrm>
              <a:off x="1955025" y="1210750"/>
              <a:ext cx="11950" cy="11325"/>
            </a:xfrm>
            <a:custGeom>
              <a:rect b="b" l="l" r="r" t="t"/>
              <a:pathLst>
                <a:path extrusionOk="0" h="453" w="478">
                  <a:moveTo>
                    <a:pt x="214" y="0"/>
                  </a:moveTo>
                  <a:cubicBezTo>
                    <a:pt x="90" y="0"/>
                    <a:pt x="0" y="139"/>
                    <a:pt x="13" y="252"/>
                  </a:cubicBezTo>
                  <a:cubicBezTo>
                    <a:pt x="27" y="385"/>
                    <a:pt x="141" y="453"/>
                    <a:pt x="265" y="453"/>
                  </a:cubicBezTo>
                  <a:cubicBezTo>
                    <a:pt x="389" y="453"/>
                    <a:pt x="478" y="313"/>
                    <a:pt x="466" y="201"/>
                  </a:cubicBezTo>
                  <a:cubicBezTo>
                    <a:pt x="451" y="68"/>
                    <a:pt x="338" y="0"/>
                    <a:pt x="21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2"/>
            <p:cNvSpPr/>
            <p:nvPr/>
          </p:nvSpPr>
          <p:spPr>
            <a:xfrm>
              <a:off x="1944900" y="1289600"/>
              <a:ext cx="11950" cy="11350"/>
            </a:xfrm>
            <a:custGeom>
              <a:rect b="b" l="l" r="r" t="t"/>
              <a:pathLst>
                <a:path extrusionOk="0" h="454" w="478">
                  <a:moveTo>
                    <a:pt x="214" y="1"/>
                  </a:moveTo>
                  <a:cubicBezTo>
                    <a:pt x="90" y="1"/>
                    <a:pt x="0" y="140"/>
                    <a:pt x="13" y="253"/>
                  </a:cubicBezTo>
                  <a:cubicBezTo>
                    <a:pt x="27" y="387"/>
                    <a:pt x="141" y="453"/>
                    <a:pt x="265" y="453"/>
                  </a:cubicBezTo>
                  <a:cubicBezTo>
                    <a:pt x="388" y="453"/>
                    <a:pt x="478" y="314"/>
                    <a:pt x="466" y="202"/>
                  </a:cubicBezTo>
                  <a:cubicBezTo>
                    <a:pt x="451" y="68"/>
                    <a:pt x="338" y="1"/>
                    <a:pt x="21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2"/>
            <p:cNvSpPr/>
            <p:nvPr/>
          </p:nvSpPr>
          <p:spPr>
            <a:xfrm>
              <a:off x="1943825" y="1374400"/>
              <a:ext cx="12000" cy="11350"/>
            </a:xfrm>
            <a:custGeom>
              <a:rect b="b" l="l" r="r" t="t"/>
              <a:pathLst>
                <a:path extrusionOk="0" h="454" w="480">
                  <a:moveTo>
                    <a:pt x="214" y="1"/>
                  </a:moveTo>
                  <a:cubicBezTo>
                    <a:pt x="91" y="1"/>
                    <a:pt x="1" y="141"/>
                    <a:pt x="14" y="252"/>
                  </a:cubicBezTo>
                  <a:cubicBezTo>
                    <a:pt x="29" y="386"/>
                    <a:pt x="142" y="454"/>
                    <a:pt x="266" y="454"/>
                  </a:cubicBezTo>
                  <a:cubicBezTo>
                    <a:pt x="390" y="454"/>
                    <a:pt x="479" y="314"/>
                    <a:pt x="466" y="202"/>
                  </a:cubicBezTo>
                  <a:cubicBezTo>
                    <a:pt x="452" y="68"/>
                    <a:pt x="338" y="1"/>
                    <a:pt x="21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2"/>
            <p:cNvSpPr/>
            <p:nvPr/>
          </p:nvSpPr>
          <p:spPr>
            <a:xfrm>
              <a:off x="1945750" y="1454750"/>
              <a:ext cx="11975" cy="11350"/>
            </a:xfrm>
            <a:custGeom>
              <a:rect b="b" l="l" r="r" t="t"/>
              <a:pathLst>
                <a:path extrusionOk="0" h="454" w="479">
                  <a:moveTo>
                    <a:pt x="214" y="1"/>
                  </a:moveTo>
                  <a:cubicBezTo>
                    <a:pt x="90" y="1"/>
                    <a:pt x="0" y="140"/>
                    <a:pt x="13" y="253"/>
                  </a:cubicBezTo>
                  <a:cubicBezTo>
                    <a:pt x="28" y="387"/>
                    <a:pt x="141" y="453"/>
                    <a:pt x="264" y="453"/>
                  </a:cubicBezTo>
                  <a:cubicBezTo>
                    <a:pt x="388" y="453"/>
                    <a:pt x="478" y="314"/>
                    <a:pt x="466" y="201"/>
                  </a:cubicBezTo>
                  <a:cubicBezTo>
                    <a:pt x="451" y="68"/>
                    <a:pt x="337" y="1"/>
                    <a:pt x="21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2"/>
            <p:cNvSpPr/>
            <p:nvPr/>
          </p:nvSpPr>
          <p:spPr>
            <a:xfrm>
              <a:off x="1957775" y="1516150"/>
              <a:ext cx="11950" cy="11325"/>
            </a:xfrm>
            <a:custGeom>
              <a:rect b="b" l="l" r="r" t="t"/>
              <a:pathLst>
                <a:path extrusionOk="0" h="453" w="478">
                  <a:moveTo>
                    <a:pt x="214" y="0"/>
                  </a:moveTo>
                  <a:cubicBezTo>
                    <a:pt x="90" y="0"/>
                    <a:pt x="0" y="139"/>
                    <a:pt x="13" y="252"/>
                  </a:cubicBezTo>
                  <a:cubicBezTo>
                    <a:pt x="27" y="385"/>
                    <a:pt x="141" y="453"/>
                    <a:pt x="265" y="453"/>
                  </a:cubicBezTo>
                  <a:cubicBezTo>
                    <a:pt x="388" y="453"/>
                    <a:pt x="478" y="313"/>
                    <a:pt x="466" y="201"/>
                  </a:cubicBezTo>
                  <a:cubicBezTo>
                    <a:pt x="450" y="67"/>
                    <a:pt x="337" y="0"/>
                    <a:pt x="21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2"/>
            <p:cNvSpPr/>
            <p:nvPr/>
          </p:nvSpPr>
          <p:spPr>
            <a:xfrm>
              <a:off x="1973575" y="1570550"/>
              <a:ext cx="11975" cy="11375"/>
            </a:xfrm>
            <a:custGeom>
              <a:rect b="b" l="l" r="r" t="t"/>
              <a:pathLst>
                <a:path extrusionOk="0" h="455" w="479">
                  <a:moveTo>
                    <a:pt x="214" y="1"/>
                  </a:moveTo>
                  <a:cubicBezTo>
                    <a:pt x="91" y="1"/>
                    <a:pt x="1" y="140"/>
                    <a:pt x="14" y="253"/>
                  </a:cubicBezTo>
                  <a:cubicBezTo>
                    <a:pt x="28" y="386"/>
                    <a:pt x="142" y="454"/>
                    <a:pt x="266" y="454"/>
                  </a:cubicBezTo>
                  <a:cubicBezTo>
                    <a:pt x="389" y="454"/>
                    <a:pt x="478" y="313"/>
                    <a:pt x="466" y="201"/>
                  </a:cubicBezTo>
                  <a:cubicBezTo>
                    <a:pt x="451" y="67"/>
                    <a:pt x="338" y="1"/>
                    <a:pt x="21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2"/>
            <p:cNvSpPr/>
            <p:nvPr/>
          </p:nvSpPr>
          <p:spPr>
            <a:xfrm>
              <a:off x="1995100" y="1637625"/>
              <a:ext cx="11950" cy="11350"/>
            </a:xfrm>
            <a:custGeom>
              <a:rect b="b" l="l" r="r" t="t"/>
              <a:pathLst>
                <a:path extrusionOk="0" h="454" w="478">
                  <a:moveTo>
                    <a:pt x="214" y="0"/>
                  </a:moveTo>
                  <a:cubicBezTo>
                    <a:pt x="90" y="0"/>
                    <a:pt x="0" y="139"/>
                    <a:pt x="13" y="252"/>
                  </a:cubicBezTo>
                  <a:cubicBezTo>
                    <a:pt x="28" y="386"/>
                    <a:pt x="141" y="454"/>
                    <a:pt x="265" y="454"/>
                  </a:cubicBezTo>
                  <a:cubicBezTo>
                    <a:pt x="388" y="454"/>
                    <a:pt x="478" y="314"/>
                    <a:pt x="466" y="201"/>
                  </a:cubicBezTo>
                  <a:cubicBezTo>
                    <a:pt x="451" y="68"/>
                    <a:pt x="337" y="0"/>
                    <a:pt x="21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2"/>
            <p:cNvSpPr/>
            <p:nvPr/>
          </p:nvSpPr>
          <p:spPr>
            <a:xfrm>
              <a:off x="2118225" y="1198300"/>
              <a:ext cx="46425" cy="84500"/>
            </a:xfrm>
            <a:custGeom>
              <a:rect b="b" l="l" r="r" t="t"/>
              <a:pathLst>
                <a:path extrusionOk="0" h="3380" w="1857">
                  <a:moveTo>
                    <a:pt x="66" y="0"/>
                  </a:moveTo>
                  <a:cubicBezTo>
                    <a:pt x="25" y="0"/>
                    <a:pt x="0" y="59"/>
                    <a:pt x="43" y="86"/>
                  </a:cubicBezTo>
                  <a:cubicBezTo>
                    <a:pt x="1191" y="721"/>
                    <a:pt x="1758" y="2056"/>
                    <a:pt x="1417" y="3322"/>
                  </a:cubicBezTo>
                  <a:cubicBezTo>
                    <a:pt x="1410" y="3347"/>
                    <a:pt x="1425" y="3372"/>
                    <a:pt x="1450" y="3378"/>
                  </a:cubicBezTo>
                  <a:cubicBezTo>
                    <a:pt x="1453" y="3379"/>
                    <a:pt x="1457" y="3380"/>
                    <a:pt x="1461" y="3380"/>
                  </a:cubicBezTo>
                  <a:cubicBezTo>
                    <a:pt x="1482" y="3380"/>
                    <a:pt x="1500" y="3366"/>
                    <a:pt x="1505" y="3346"/>
                  </a:cubicBezTo>
                  <a:cubicBezTo>
                    <a:pt x="1857" y="2039"/>
                    <a:pt x="1271" y="660"/>
                    <a:pt x="87" y="5"/>
                  </a:cubicBezTo>
                  <a:cubicBezTo>
                    <a:pt x="80" y="2"/>
                    <a:pt x="73" y="0"/>
                    <a:pt x="6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2"/>
            <p:cNvSpPr/>
            <p:nvPr/>
          </p:nvSpPr>
          <p:spPr>
            <a:xfrm>
              <a:off x="2134825" y="1296125"/>
              <a:ext cx="17625" cy="19725"/>
            </a:xfrm>
            <a:custGeom>
              <a:rect b="b" l="l" r="r" t="t"/>
              <a:pathLst>
                <a:path extrusionOk="0" h="789" w="705">
                  <a:moveTo>
                    <a:pt x="640" y="0"/>
                  </a:moveTo>
                  <a:cubicBezTo>
                    <a:pt x="628" y="0"/>
                    <a:pt x="616" y="6"/>
                    <a:pt x="606" y="18"/>
                  </a:cubicBezTo>
                  <a:lnTo>
                    <a:pt x="25" y="714"/>
                  </a:lnTo>
                  <a:cubicBezTo>
                    <a:pt x="1" y="745"/>
                    <a:pt x="22" y="789"/>
                    <a:pt x="60" y="789"/>
                  </a:cubicBezTo>
                  <a:cubicBezTo>
                    <a:pt x="74" y="789"/>
                    <a:pt x="86" y="783"/>
                    <a:pt x="95" y="773"/>
                  </a:cubicBezTo>
                  <a:lnTo>
                    <a:pt x="676" y="75"/>
                  </a:lnTo>
                  <a:cubicBezTo>
                    <a:pt x="705" y="41"/>
                    <a:pt x="674" y="0"/>
                    <a:pt x="64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2"/>
            <p:cNvSpPr/>
            <p:nvPr/>
          </p:nvSpPr>
          <p:spPr>
            <a:xfrm>
              <a:off x="1933100" y="1706050"/>
              <a:ext cx="313150" cy="193375"/>
            </a:xfrm>
            <a:custGeom>
              <a:rect b="b" l="l" r="r" t="t"/>
              <a:pathLst>
                <a:path extrusionOk="0" h="7735" w="12526">
                  <a:moveTo>
                    <a:pt x="3050" y="1"/>
                  </a:moveTo>
                  <a:cubicBezTo>
                    <a:pt x="3050" y="1"/>
                    <a:pt x="1" y="4289"/>
                    <a:pt x="6140" y="7668"/>
                  </a:cubicBezTo>
                  <a:cubicBezTo>
                    <a:pt x="6181" y="7691"/>
                    <a:pt x="6222" y="7712"/>
                    <a:pt x="6264" y="7734"/>
                  </a:cubicBezTo>
                  <a:cubicBezTo>
                    <a:pt x="6305" y="7712"/>
                    <a:pt x="6347" y="7691"/>
                    <a:pt x="6386" y="7668"/>
                  </a:cubicBezTo>
                  <a:cubicBezTo>
                    <a:pt x="12525" y="4288"/>
                    <a:pt x="9476" y="1"/>
                    <a:pt x="9476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2"/>
            <p:cNvSpPr/>
            <p:nvPr/>
          </p:nvSpPr>
          <p:spPr>
            <a:xfrm>
              <a:off x="1968725" y="1706050"/>
              <a:ext cx="241900" cy="149350"/>
            </a:xfrm>
            <a:custGeom>
              <a:rect b="b" l="l" r="r" t="t"/>
              <a:pathLst>
                <a:path extrusionOk="0" h="5974" w="9676">
                  <a:moveTo>
                    <a:pt x="2356" y="1"/>
                  </a:moveTo>
                  <a:cubicBezTo>
                    <a:pt x="2356" y="1"/>
                    <a:pt x="0" y="3313"/>
                    <a:pt x="4743" y="5923"/>
                  </a:cubicBezTo>
                  <a:cubicBezTo>
                    <a:pt x="4774" y="5941"/>
                    <a:pt x="4807" y="5957"/>
                    <a:pt x="4839" y="5974"/>
                  </a:cubicBezTo>
                  <a:cubicBezTo>
                    <a:pt x="4871" y="5958"/>
                    <a:pt x="4902" y="5941"/>
                    <a:pt x="4933" y="5923"/>
                  </a:cubicBezTo>
                  <a:cubicBezTo>
                    <a:pt x="9675" y="3313"/>
                    <a:pt x="7320" y="1"/>
                    <a:pt x="7320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2"/>
            <p:cNvSpPr/>
            <p:nvPr/>
          </p:nvSpPr>
          <p:spPr>
            <a:xfrm>
              <a:off x="1638525" y="1063650"/>
              <a:ext cx="153100" cy="172650"/>
            </a:xfrm>
            <a:custGeom>
              <a:rect b="b" l="l" r="r" t="t"/>
              <a:pathLst>
                <a:path extrusionOk="0" h="6906" w="6124">
                  <a:moveTo>
                    <a:pt x="2790" y="1"/>
                  </a:moveTo>
                  <a:cubicBezTo>
                    <a:pt x="1255" y="1"/>
                    <a:pt x="1" y="1255"/>
                    <a:pt x="1" y="2789"/>
                  </a:cubicBezTo>
                  <a:cubicBezTo>
                    <a:pt x="2" y="3528"/>
                    <a:pt x="296" y="4238"/>
                    <a:pt x="821" y="4759"/>
                  </a:cubicBezTo>
                  <a:cubicBezTo>
                    <a:pt x="1078" y="5017"/>
                    <a:pt x="1382" y="5221"/>
                    <a:pt x="1717" y="5362"/>
                  </a:cubicBezTo>
                  <a:lnTo>
                    <a:pt x="1367" y="6906"/>
                  </a:lnTo>
                  <a:lnTo>
                    <a:pt x="3211" y="5579"/>
                  </a:lnTo>
                  <a:lnTo>
                    <a:pt x="3334" y="5579"/>
                  </a:lnTo>
                  <a:cubicBezTo>
                    <a:pt x="4868" y="5579"/>
                    <a:pt x="6124" y="4323"/>
                    <a:pt x="6124" y="2789"/>
                  </a:cubicBezTo>
                  <a:cubicBezTo>
                    <a:pt x="6119" y="1250"/>
                    <a:pt x="4872" y="5"/>
                    <a:pt x="333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2"/>
            <p:cNvSpPr/>
            <p:nvPr/>
          </p:nvSpPr>
          <p:spPr>
            <a:xfrm>
              <a:off x="1760325" y="1135275"/>
              <a:ext cx="152625" cy="171550"/>
            </a:xfrm>
            <a:custGeom>
              <a:rect b="b" l="l" r="r" t="t"/>
              <a:pathLst>
                <a:path extrusionOk="0" h="6862" w="6105">
                  <a:moveTo>
                    <a:pt x="5441" y="0"/>
                  </a:moveTo>
                  <a:cubicBezTo>
                    <a:pt x="5339" y="0"/>
                    <a:pt x="5236" y="35"/>
                    <a:pt x="5152" y="106"/>
                  </a:cubicBezTo>
                  <a:lnTo>
                    <a:pt x="3380" y="1650"/>
                  </a:lnTo>
                  <a:cubicBezTo>
                    <a:pt x="3364" y="1664"/>
                    <a:pt x="3350" y="1679"/>
                    <a:pt x="3336" y="1695"/>
                  </a:cubicBezTo>
                  <a:cubicBezTo>
                    <a:pt x="3319" y="1712"/>
                    <a:pt x="3305" y="1731"/>
                    <a:pt x="3293" y="1752"/>
                  </a:cubicBezTo>
                  <a:lnTo>
                    <a:pt x="1380" y="3907"/>
                  </a:lnTo>
                  <a:lnTo>
                    <a:pt x="0" y="5173"/>
                  </a:lnTo>
                  <a:lnTo>
                    <a:pt x="1926" y="6861"/>
                  </a:lnTo>
                  <a:lnTo>
                    <a:pt x="2702" y="5976"/>
                  </a:lnTo>
                  <a:cubicBezTo>
                    <a:pt x="2702" y="5976"/>
                    <a:pt x="2717" y="5977"/>
                    <a:pt x="2745" y="5977"/>
                  </a:cubicBezTo>
                  <a:cubicBezTo>
                    <a:pt x="2963" y="5977"/>
                    <a:pt x="3969" y="5919"/>
                    <a:pt x="4568" y="4874"/>
                  </a:cubicBezTo>
                  <a:lnTo>
                    <a:pt x="5804" y="4321"/>
                  </a:lnTo>
                  <a:cubicBezTo>
                    <a:pt x="5863" y="4296"/>
                    <a:pt x="5914" y="4257"/>
                    <a:pt x="5955" y="4210"/>
                  </a:cubicBezTo>
                  <a:cubicBezTo>
                    <a:pt x="6093" y="4053"/>
                    <a:pt x="6105" y="3821"/>
                    <a:pt x="5981" y="3653"/>
                  </a:cubicBezTo>
                  <a:cubicBezTo>
                    <a:pt x="5894" y="3536"/>
                    <a:pt x="5760" y="3472"/>
                    <a:pt x="5622" y="3472"/>
                  </a:cubicBezTo>
                  <a:cubicBezTo>
                    <a:pt x="5561" y="3472"/>
                    <a:pt x="5500" y="3484"/>
                    <a:pt x="5441" y="3510"/>
                  </a:cubicBezTo>
                  <a:cubicBezTo>
                    <a:pt x="5441" y="3510"/>
                    <a:pt x="5689" y="2465"/>
                    <a:pt x="4458" y="2242"/>
                  </a:cubicBezTo>
                  <a:cubicBezTo>
                    <a:pt x="4479" y="2029"/>
                    <a:pt x="4455" y="1901"/>
                    <a:pt x="4455" y="1901"/>
                  </a:cubicBezTo>
                  <a:lnTo>
                    <a:pt x="5729" y="781"/>
                  </a:lnTo>
                  <a:cubicBezTo>
                    <a:pt x="5745" y="767"/>
                    <a:pt x="5760" y="752"/>
                    <a:pt x="5773" y="737"/>
                  </a:cubicBezTo>
                  <a:cubicBezTo>
                    <a:pt x="5918" y="571"/>
                    <a:pt x="5920" y="323"/>
                    <a:pt x="5778" y="154"/>
                  </a:cubicBezTo>
                  <a:cubicBezTo>
                    <a:pt x="5690" y="52"/>
                    <a:pt x="5566" y="0"/>
                    <a:pt x="5441" y="0"/>
                  </a:cubicBez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2"/>
            <p:cNvSpPr/>
            <p:nvPr/>
          </p:nvSpPr>
          <p:spPr>
            <a:xfrm>
              <a:off x="1870125" y="1190150"/>
              <a:ext cx="2950" cy="2325"/>
            </a:xfrm>
            <a:custGeom>
              <a:rect b="b" l="l" r="r" t="t"/>
              <a:pathLst>
                <a:path extrusionOk="0" h="93" w="118">
                  <a:moveTo>
                    <a:pt x="66" y="1"/>
                  </a:moveTo>
                  <a:cubicBezTo>
                    <a:pt x="29" y="1"/>
                    <a:pt x="0" y="51"/>
                    <a:pt x="37" y="81"/>
                  </a:cubicBezTo>
                  <a:cubicBezTo>
                    <a:pt x="45" y="89"/>
                    <a:pt x="55" y="93"/>
                    <a:pt x="66" y="93"/>
                  </a:cubicBezTo>
                  <a:cubicBezTo>
                    <a:pt x="79" y="93"/>
                    <a:pt x="92" y="88"/>
                    <a:pt x="101" y="77"/>
                  </a:cubicBezTo>
                  <a:cubicBezTo>
                    <a:pt x="117" y="57"/>
                    <a:pt x="115" y="29"/>
                    <a:pt x="96" y="13"/>
                  </a:cubicBezTo>
                  <a:cubicBezTo>
                    <a:pt x="86" y="4"/>
                    <a:pt x="76" y="1"/>
                    <a:pt x="6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2"/>
            <p:cNvSpPr/>
            <p:nvPr/>
          </p:nvSpPr>
          <p:spPr>
            <a:xfrm>
              <a:off x="1857000" y="1181625"/>
              <a:ext cx="41050" cy="53875"/>
            </a:xfrm>
            <a:custGeom>
              <a:rect b="b" l="l" r="r" t="t"/>
              <a:pathLst>
                <a:path extrusionOk="0" h="2155" w="1642">
                  <a:moveTo>
                    <a:pt x="569" y="0"/>
                  </a:moveTo>
                  <a:cubicBezTo>
                    <a:pt x="542" y="0"/>
                    <a:pt x="514" y="23"/>
                    <a:pt x="524" y="58"/>
                  </a:cubicBezTo>
                  <a:cubicBezTo>
                    <a:pt x="526" y="66"/>
                    <a:pt x="722" y="840"/>
                    <a:pt x="19" y="1542"/>
                  </a:cubicBezTo>
                  <a:cubicBezTo>
                    <a:pt x="4" y="1556"/>
                    <a:pt x="1" y="1579"/>
                    <a:pt x="12" y="1597"/>
                  </a:cubicBezTo>
                  <a:lnTo>
                    <a:pt x="338" y="2133"/>
                  </a:lnTo>
                  <a:cubicBezTo>
                    <a:pt x="346" y="2147"/>
                    <a:pt x="361" y="2155"/>
                    <a:pt x="377" y="2155"/>
                  </a:cubicBezTo>
                  <a:cubicBezTo>
                    <a:pt x="382" y="2155"/>
                    <a:pt x="389" y="2154"/>
                    <a:pt x="394" y="2153"/>
                  </a:cubicBezTo>
                  <a:lnTo>
                    <a:pt x="1591" y="1699"/>
                  </a:lnTo>
                  <a:cubicBezTo>
                    <a:pt x="1642" y="1679"/>
                    <a:pt x="1622" y="1610"/>
                    <a:pt x="1577" y="1610"/>
                  </a:cubicBezTo>
                  <a:cubicBezTo>
                    <a:pt x="1571" y="1610"/>
                    <a:pt x="1566" y="1611"/>
                    <a:pt x="1559" y="1613"/>
                  </a:cubicBezTo>
                  <a:lnTo>
                    <a:pt x="397" y="2054"/>
                  </a:lnTo>
                  <a:lnTo>
                    <a:pt x="108" y="1580"/>
                  </a:lnTo>
                  <a:cubicBezTo>
                    <a:pt x="821" y="847"/>
                    <a:pt x="613" y="43"/>
                    <a:pt x="611" y="35"/>
                  </a:cubicBezTo>
                  <a:cubicBezTo>
                    <a:pt x="605" y="11"/>
                    <a:pt x="587" y="0"/>
                    <a:pt x="56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2"/>
            <p:cNvSpPr/>
            <p:nvPr/>
          </p:nvSpPr>
          <p:spPr>
            <a:xfrm>
              <a:off x="1865050" y="1212725"/>
              <a:ext cx="12325" cy="22775"/>
            </a:xfrm>
            <a:custGeom>
              <a:rect b="b" l="l" r="r" t="t"/>
              <a:pathLst>
                <a:path extrusionOk="0" h="911" w="493">
                  <a:moveTo>
                    <a:pt x="435" y="0"/>
                  </a:moveTo>
                  <a:cubicBezTo>
                    <a:pt x="420" y="0"/>
                    <a:pt x="404" y="8"/>
                    <a:pt x="395" y="26"/>
                  </a:cubicBezTo>
                  <a:lnTo>
                    <a:pt x="14" y="846"/>
                  </a:lnTo>
                  <a:cubicBezTo>
                    <a:pt x="0" y="876"/>
                    <a:pt x="21" y="911"/>
                    <a:pt x="55" y="911"/>
                  </a:cubicBezTo>
                  <a:cubicBezTo>
                    <a:pt x="73" y="911"/>
                    <a:pt x="89" y="900"/>
                    <a:pt x="96" y="884"/>
                  </a:cubicBezTo>
                  <a:lnTo>
                    <a:pt x="478" y="64"/>
                  </a:lnTo>
                  <a:cubicBezTo>
                    <a:pt x="493" y="28"/>
                    <a:pt x="464" y="0"/>
                    <a:pt x="43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2"/>
            <p:cNvSpPr/>
            <p:nvPr/>
          </p:nvSpPr>
          <p:spPr>
            <a:xfrm>
              <a:off x="1389250" y="1475350"/>
              <a:ext cx="211275" cy="531025"/>
            </a:xfrm>
            <a:custGeom>
              <a:rect b="b" l="l" r="r" t="t"/>
              <a:pathLst>
                <a:path extrusionOk="0" h="21241" w="8451">
                  <a:moveTo>
                    <a:pt x="3685" y="0"/>
                  </a:moveTo>
                  <a:lnTo>
                    <a:pt x="0" y="21241"/>
                  </a:lnTo>
                  <a:lnTo>
                    <a:pt x="4765" y="21241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2"/>
            <p:cNvSpPr/>
            <p:nvPr/>
          </p:nvSpPr>
          <p:spPr>
            <a:xfrm>
              <a:off x="1551625" y="1468850"/>
              <a:ext cx="181500" cy="537525"/>
            </a:xfrm>
            <a:custGeom>
              <a:rect b="b" l="l" r="r" t="t"/>
              <a:pathLst>
                <a:path extrusionOk="0" h="21501" w="7260">
                  <a:moveTo>
                    <a:pt x="0" y="0"/>
                  </a:moveTo>
                  <a:lnTo>
                    <a:pt x="2529" y="12572"/>
                  </a:lnTo>
                  <a:lnTo>
                    <a:pt x="1176" y="21501"/>
                  </a:lnTo>
                  <a:lnTo>
                    <a:pt x="5942" y="21501"/>
                  </a:lnTo>
                  <a:lnTo>
                    <a:pt x="7191" y="13255"/>
                  </a:lnTo>
                  <a:cubicBezTo>
                    <a:pt x="7259" y="12803"/>
                    <a:pt x="7248" y="12341"/>
                    <a:pt x="7158" y="11893"/>
                  </a:cubicBezTo>
                  <a:lnTo>
                    <a:pt x="4765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2"/>
            <p:cNvSpPr/>
            <p:nvPr/>
          </p:nvSpPr>
          <p:spPr>
            <a:xfrm>
              <a:off x="1581050" y="2006200"/>
              <a:ext cx="179700" cy="49400"/>
            </a:xfrm>
            <a:custGeom>
              <a:rect b="b" l="l" r="r" t="t"/>
              <a:pathLst>
                <a:path extrusionOk="0" h="1976" w="7188">
                  <a:moveTo>
                    <a:pt x="4954" y="0"/>
                  </a:moveTo>
                  <a:cubicBezTo>
                    <a:pt x="4836" y="0"/>
                    <a:pt x="4765" y="7"/>
                    <a:pt x="4765" y="7"/>
                  </a:cubicBezTo>
                  <a:lnTo>
                    <a:pt x="0" y="7"/>
                  </a:lnTo>
                  <a:lnTo>
                    <a:pt x="0" y="1976"/>
                  </a:lnTo>
                  <a:lnTo>
                    <a:pt x="7187" y="1976"/>
                  </a:lnTo>
                  <a:cubicBezTo>
                    <a:pt x="7187" y="156"/>
                    <a:pt x="5523" y="0"/>
                    <a:pt x="495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2"/>
            <p:cNvSpPr/>
            <p:nvPr/>
          </p:nvSpPr>
          <p:spPr>
            <a:xfrm>
              <a:off x="1562900" y="1563575"/>
              <a:ext cx="68475" cy="135200"/>
            </a:xfrm>
            <a:custGeom>
              <a:rect b="b" l="l" r="r" t="t"/>
              <a:pathLst>
                <a:path extrusionOk="0" h="5408" w="2739">
                  <a:moveTo>
                    <a:pt x="2675" y="1"/>
                  </a:moveTo>
                  <a:cubicBezTo>
                    <a:pt x="2671" y="1"/>
                    <a:pt x="2666" y="1"/>
                    <a:pt x="2661" y="3"/>
                  </a:cubicBezTo>
                  <a:lnTo>
                    <a:pt x="814" y="577"/>
                  </a:lnTo>
                  <a:cubicBezTo>
                    <a:pt x="798" y="582"/>
                    <a:pt x="786" y="595"/>
                    <a:pt x="783" y="612"/>
                  </a:cubicBezTo>
                  <a:lnTo>
                    <a:pt x="5" y="5355"/>
                  </a:lnTo>
                  <a:cubicBezTo>
                    <a:pt x="1" y="5379"/>
                    <a:pt x="18" y="5404"/>
                    <a:pt x="43" y="5408"/>
                  </a:cubicBezTo>
                  <a:lnTo>
                    <a:pt x="50" y="5408"/>
                  </a:lnTo>
                  <a:cubicBezTo>
                    <a:pt x="72" y="5408"/>
                    <a:pt x="91" y="5392"/>
                    <a:pt x="95" y="5370"/>
                  </a:cubicBezTo>
                  <a:lnTo>
                    <a:pt x="868" y="656"/>
                  </a:lnTo>
                  <a:lnTo>
                    <a:pt x="2688" y="89"/>
                  </a:lnTo>
                  <a:cubicBezTo>
                    <a:pt x="2739" y="72"/>
                    <a:pt x="2722" y="1"/>
                    <a:pt x="2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2"/>
            <p:cNvSpPr/>
            <p:nvPr/>
          </p:nvSpPr>
          <p:spPr>
            <a:xfrm>
              <a:off x="1579575" y="2005200"/>
              <a:ext cx="122175" cy="2325"/>
            </a:xfrm>
            <a:custGeom>
              <a:rect b="b" l="l" r="r" t="t"/>
              <a:pathLst>
                <a:path extrusionOk="0" h="93" w="4887">
                  <a:moveTo>
                    <a:pt x="4827" y="0"/>
                  </a:moveTo>
                  <a:cubicBezTo>
                    <a:pt x="4826" y="0"/>
                    <a:pt x="4825" y="0"/>
                    <a:pt x="4824" y="0"/>
                  </a:cubicBezTo>
                  <a:lnTo>
                    <a:pt x="59" y="0"/>
                  </a:lnTo>
                  <a:cubicBezTo>
                    <a:pt x="1" y="3"/>
                    <a:pt x="1" y="89"/>
                    <a:pt x="59" y="92"/>
                  </a:cubicBezTo>
                  <a:lnTo>
                    <a:pt x="4824" y="92"/>
                  </a:lnTo>
                  <a:cubicBezTo>
                    <a:pt x="4825" y="92"/>
                    <a:pt x="4826" y="92"/>
                    <a:pt x="4827" y="92"/>
                  </a:cubicBezTo>
                  <a:cubicBezTo>
                    <a:pt x="4887" y="92"/>
                    <a:pt x="4887" y="0"/>
                    <a:pt x="4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2"/>
            <p:cNvSpPr/>
            <p:nvPr/>
          </p:nvSpPr>
          <p:spPr>
            <a:xfrm>
              <a:off x="1671775" y="1974975"/>
              <a:ext cx="60750" cy="41850"/>
            </a:xfrm>
            <a:custGeom>
              <a:rect b="b" l="l" r="r" t="t"/>
              <a:pathLst>
                <a:path extrusionOk="0" h="1674" w="2430">
                  <a:moveTo>
                    <a:pt x="2202" y="91"/>
                  </a:moveTo>
                  <a:cubicBezTo>
                    <a:pt x="2223" y="91"/>
                    <a:pt x="2245" y="98"/>
                    <a:pt x="2263" y="110"/>
                  </a:cubicBezTo>
                  <a:cubicBezTo>
                    <a:pt x="2351" y="171"/>
                    <a:pt x="2297" y="338"/>
                    <a:pt x="2278" y="388"/>
                  </a:cubicBezTo>
                  <a:cubicBezTo>
                    <a:pt x="2103" y="842"/>
                    <a:pt x="1794" y="1231"/>
                    <a:pt x="1393" y="1506"/>
                  </a:cubicBezTo>
                  <a:cubicBezTo>
                    <a:pt x="1507" y="1057"/>
                    <a:pt x="1703" y="634"/>
                    <a:pt x="1973" y="257"/>
                  </a:cubicBezTo>
                  <a:cubicBezTo>
                    <a:pt x="2011" y="204"/>
                    <a:pt x="2052" y="148"/>
                    <a:pt x="2108" y="116"/>
                  </a:cubicBezTo>
                  <a:cubicBezTo>
                    <a:pt x="2135" y="100"/>
                    <a:pt x="2165" y="92"/>
                    <a:pt x="2197" y="91"/>
                  </a:cubicBezTo>
                  <a:cubicBezTo>
                    <a:pt x="2199" y="91"/>
                    <a:pt x="2200" y="91"/>
                    <a:pt x="2202" y="91"/>
                  </a:cubicBezTo>
                  <a:close/>
                  <a:moveTo>
                    <a:pt x="255" y="286"/>
                  </a:moveTo>
                  <a:cubicBezTo>
                    <a:pt x="257" y="286"/>
                    <a:pt x="258" y="286"/>
                    <a:pt x="260" y="286"/>
                  </a:cubicBezTo>
                  <a:cubicBezTo>
                    <a:pt x="341" y="286"/>
                    <a:pt x="431" y="340"/>
                    <a:pt x="473" y="369"/>
                  </a:cubicBezTo>
                  <a:cubicBezTo>
                    <a:pt x="876" y="642"/>
                    <a:pt x="1167" y="1084"/>
                    <a:pt x="1263" y="1561"/>
                  </a:cubicBezTo>
                  <a:cubicBezTo>
                    <a:pt x="793" y="1425"/>
                    <a:pt x="379" y="1076"/>
                    <a:pt x="171" y="634"/>
                  </a:cubicBezTo>
                  <a:cubicBezTo>
                    <a:pt x="118" y="522"/>
                    <a:pt x="90" y="380"/>
                    <a:pt x="172" y="316"/>
                  </a:cubicBezTo>
                  <a:cubicBezTo>
                    <a:pt x="196" y="296"/>
                    <a:pt x="225" y="286"/>
                    <a:pt x="255" y="286"/>
                  </a:cubicBezTo>
                  <a:close/>
                  <a:moveTo>
                    <a:pt x="2196" y="1"/>
                  </a:moveTo>
                  <a:cubicBezTo>
                    <a:pt x="2151" y="1"/>
                    <a:pt x="2104" y="13"/>
                    <a:pt x="2061" y="38"/>
                  </a:cubicBezTo>
                  <a:cubicBezTo>
                    <a:pt x="1992" y="80"/>
                    <a:pt x="1942" y="143"/>
                    <a:pt x="1898" y="205"/>
                  </a:cubicBezTo>
                  <a:cubicBezTo>
                    <a:pt x="1637" y="571"/>
                    <a:pt x="1441" y="982"/>
                    <a:pt x="1322" y="1417"/>
                  </a:cubicBezTo>
                  <a:cubicBezTo>
                    <a:pt x="1199" y="965"/>
                    <a:pt x="910" y="555"/>
                    <a:pt x="525" y="294"/>
                  </a:cubicBezTo>
                  <a:cubicBezTo>
                    <a:pt x="429" y="229"/>
                    <a:pt x="338" y="197"/>
                    <a:pt x="259" y="197"/>
                  </a:cubicBezTo>
                  <a:cubicBezTo>
                    <a:pt x="205" y="197"/>
                    <a:pt x="156" y="212"/>
                    <a:pt x="115" y="244"/>
                  </a:cubicBezTo>
                  <a:cubicBezTo>
                    <a:pt x="11" y="327"/>
                    <a:pt x="1" y="487"/>
                    <a:pt x="88" y="673"/>
                  </a:cubicBezTo>
                  <a:cubicBezTo>
                    <a:pt x="321" y="1166"/>
                    <a:pt x="796" y="1549"/>
                    <a:pt x="1328" y="1672"/>
                  </a:cubicBezTo>
                  <a:cubicBezTo>
                    <a:pt x="1331" y="1673"/>
                    <a:pt x="1335" y="1674"/>
                    <a:pt x="1338" y="1674"/>
                  </a:cubicBezTo>
                  <a:cubicBezTo>
                    <a:pt x="1359" y="1674"/>
                    <a:pt x="1378" y="1660"/>
                    <a:pt x="1383" y="1639"/>
                  </a:cubicBezTo>
                  <a:cubicBezTo>
                    <a:pt x="1384" y="1633"/>
                    <a:pt x="1384" y="1627"/>
                    <a:pt x="1383" y="1621"/>
                  </a:cubicBezTo>
                  <a:cubicBezTo>
                    <a:pt x="1828" y="1336"/>
                    <a:pt x="2172" y="915"/>
                    <a:pt x="2362" y="421"/>
                  </a:cubicBezTo>
                  <a:cubicBezTo>
                    <a:pt x="2430" y="244"/>
                    <a:pt x="2413" y="104"/>
                    <a:pt x="2314" y="35"/>
                  </a:cubicBezTo>
                  <a:cubicBezTo>
                    <a:pt x="2280" y="12"/>
                    <a:pt x="2239" y="1"/>
                    <a:pt x="2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2"/>
            <p:cNvSpPr/>
            <p:nvPr/>
          </p:nvSpPr>
          <p:spPr>
            <a:xfrm>
              <a:off x="1389250" y="2006200"/>
              <a:ext cx="179700" cy="49400"/>
            </a:xfrm>
            <a:custGeom>
              <a:rect b="b" l="l" r="r" t="t"/>
              <a:pathLst>
                <a:path extrusionOk="0" h="1976" w="7188">
                  <a:moveTo>
                    <a:pt x="4954" y="0"/>
                  </a:moveTo>
                  <a:cubicBezTo>
                    <a:pt x="4836" y="0"/>
                    <a:pt x="4765" y="7"/>
                    <a:pt x="4765" y="7"/>
                  </a:cubicBezTo>
                  <a:lnTo>
                    <a:pt x="0" y="7"/>
                  </a:lnTo>
                  <a:lnTo>
                    <a:pt x="0" y="1976"/>
                  </a:lnTo>
                  <a:lnTo>
                    <a:pt x="7188" y="1976"/>
                  </a:lnTo>
                  <a:cubicBezTo>
                    <a:pt x="7188" y="156"/>
                    <a:pt x="5523" y="0"/>
                    <a:pt x="495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2"/>
            <p:cNvSpPr/>
            <p:nvPr/>
          </p:nvSpPr>
          <p:spPr>
            <a:xfrm>
              <a:off x="1387800" y="2005200"/>
              <a:ext cx="122025" cy="2300"/>
            </a:xfrm>
            <a:custGeom>
              <a:rect b="b" l="l" r="r" t="t"/>
              <a:pathLst>
                <a:path extrusionOk="0" h="92" w="4881">
                  <a:moveTo>
                    <a:pt x="58" y="0"/>
                  </a:moveTo>
                  <a:cubicBezTo>
                    <a:pt x="1" y="3"/>
                    <a:pt x="1" y="89"/>
                    <a:pt x="58" y="92"/>
                  </a:cubicBezTo>
                  <a:lnTo>
                    <a:pt x="4823" y="92"/>
                  </a:lnTo>
                  <a:cubicBezTo>
                    <a:pt x="4881" y="89"/>
                    <a:pt x="4881" y="3"/>
                    <a:pt x="4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2"/>
            <p:cNvSpPr/>
            <p:nvPr/>
          </p:nvSpPr>
          <p:spPr>
            <a:xfrm>
              <a:off x="1479975" y="1974975"/>
              <a:ext cx="60750" cy="41850"/>
            </a:xfrm>
            <a:custGeom>
              <a:rect b="b" l="l" r="r" t="t"/>
              <a:pathLst>
                <a:path extrusionOk="0" h="1674" w="2430">
                  <a:moveTo>
                    <a:pt x="2202" y="91"/>
                  </a:moveTo>
                  <a:cubicBezTo>
                    <a:pt x="2223" y="91"/>
                    <a:pt x="2245" y="98"/>
                    <a:pt x="2263" y="110"/>
                  </a:cubicBezTo>
                  <a:cubicBezTo>
                    <a:pt x="2352" y="171"/>
                    <a:pt x="2297" y="338"/>
                    <a:pt x="2279" y="388"/>
                  </a:cubicBezTo>
                  <a:cubicBezTo>
                    <a:pt x="2104" y="842"/>
                    <a:pt x="1795" y="1231"/>
                    <a:pt x="1393" y="1506"/>
                  </a:cubicBezTo>
                  <a:cubicBezTo>
                    <a:pt x="1508" y="1057"/>
                    <a:pt x="1704" y="634"/>
                    <a:pt x="1973" y="257"/>
                  </a:cubicBezTo>
                  <a:cubicBezTo>
                    <a:pt x="2011" y="204"/>
                    <a:pt x="2053" y="148"/>
                    <a:pt x="2108" y="116"/>
                  </a:cubicBezTo>
                  <a:cubicBezTo>
                    <a:pt x="2135" y="100"/>
                    <a:pt x="2166" y="92"/>
                    <a:pt x="2197" y="91"/>
                  </a:cubicBezTo>
                  <a:cubicBezTo>
                    <a:pt x="2199" y="91"/>
                    <a:pt x="2200" y="91"/>
                    <a:pt x="2202" y="91"/>
                  </a:cubicBezTo>
                  <a:close/>
                  <a:moveTo>
                    <a:pt x="255" y="286"/>
                  </a:moveTo>
                  <a:cubicBezTo>
                    <a:pt x="257" y="286"/>
                    <a:pt x="258" y="286"/>
                    <a:pt x="260" y="286"/>
                  </a:cubicBezTo>
                  <a:cubicBezTo>
                    <a:pt x="341" y="286"/>
                    <a:pt x="431" y="340"/>
                    <a:pt x="474" y="369"/>
                  </a:cubicBezTo>
                  <a:cubicBezTo>
                    <a:pt x="876" y="642"/>
                    <a:pt x="1167" y="1084"/>
                    <a:pt x="1263" y="1561"/>
                  </a:cubicBezTo>
                  <a:cubicBezTo>
                    <a:pt x="793" y="1425"/>
                    <a:pt x="379" y="1076"/>
                    <a:pt x="171" y="634"/>
                  </a:cubicBezTo>
                  <a:cubicBezTo>
                    <a:pt x="119" y="522"/>
                    <a:pt x="91" y="380"/>
                    <a:pt x="173" y="316"/>
                  </a:cubicBezTo>
                  <a:cubicBezTo>
                    <a:pt x="196" y="296"/>
                    <a:pt x="226" y="286"/>
                    <a:pt x="255" y="286"/>
                  </a:cubicBezTo>
                  <a:close/>
                  <a:moveTo>
                    <a:pt x="2196" y="1"/>
                  </a:moveTo>
                  <a:cubicBezTo>
                    <a:pt x="2152" y="1"/>
                    <a:pt x="2104" y="13"/>
                    <a:pt x="2061" y="38"/>
                  </a:cubicBezTo>
                  <a:cubicBezTo>
                    <a:pt x="1992" y="80"/>
                    <a:pt x="1942" y="143"/>
                    <a:pt x="1898" y="205"/>
                  </a:cubicBezTo>
                  <a:cubicBezTo>
                    <a:pt x="1637" y="571"/>
                    <a:pt x="1442" y="982"/>
                    <a:pt x="1323" y="1417"/>
                  </a:cubicBezTo>
                  <a:cubicBezTo>
                    <a:pt x="1200" y="965"/>
                    <a:pt x="910" y="555"/>
                    <a:pt x="525" y="294"/>
                  </a:cubicBezTo>
                  <a:cubicBezTo>
                    <a:pt x="429" y="229"/>
                    <a:pt x="338" y="196"/>
                    <a:pt x="259" y="196"/>
                  </a:cubicBezTo>
                  <a:cubicBezTo>
                    <a:pt x="205" y="196"/>
                    <a:pt x="156" y="212"/>
                    <a:pt x="116" y="244"/>
                  </a:cubicBezTo>
                  <a:cubicBezTo>
                    <a:pt x="12" y="327"/>
                    <a:pt x="1" y="487"/>
                    <a:pt x="88" y="673"/>
                  </a:cubicBezTo>
                  <a:cubicBezTo>
                    <a:pt x="321" y="1166"/>
                    <a:pt x="797" y="1549"/>
                    <a:pt x="1328" y="1672"/>
                  </a:cubicBezTo>
                  <a:cubicBezTo>
                    <a:pt x="1331" y="1673"/>
                    <a:pt x="1335" y="1674"/>
                    <a:pt x="1338" y="1674"/>
                  </a:cubicBezTo>
                  <a:cubicBezTo>
                    <a:pt x="1359" y="1674"/>
                    <a:pt x="1377" y="1659"/>
                    <a:pt x="1382" y="1639"/>
                  </a:cubicBezTo>
                  <a:cubicBezTo>
                    <a:pt x="1384" y="1633"/>
                    <a:pt x="1384" y="1626"/>
                    <a:pt x="1383" y="1621"/>
                  </a:cubicBezTo>
                  <a:cubicBezTo>
                    <a:pt x="1829" y="1335"/>
                    <a:pt x="2172" y="915"/>
                    <a:pt x="2362" y="421"/>
                  </a:cubicBezTo>
                  <a:cubicBezTo>
                    <a:pt x="2430" y="245"/>
                    <a:pt x="2413" y="104"/>
                    <a:pt x="2314" y="35"/>
                  </a:cubicBezTo>
                  <a:cubicBezTo>
                    <a:pt x="2281" y="12"/>
                    <a:pt x="2240" y="1"/>
                    <a:pt x="2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2"/>
            <p:cNvSpPr/>
            <p:nvPr/>
          </p:nvSpPr>
          <p:spPr>
            <a:xfrm>
              <a:off x="1593850" y="1234850"/>
              <a:ext cx="240075" cy="172325"/>
            </a:xfrm>
            <a:custGeom>
              <a:rect b="b" l="l" r="r" t="t"/>
              <a:pathLst>
                <a:path extrusionOk="0" h="6893" w="9603">
                  <a:moveTo>
                    <a:pt x="7380" y="0"/>
                  </a:moveTo>
                  <a:lnTo>
                    <a:pt x="3755" y="3347"/>
                  </a:lnTo>
                  <a:lnTo>
                    <a:pt x="3084" y="2557"/>
                  </a:lnTo>
                  <a:cubicBezTo>
                    <a:pt x="2760" y="2175"/>
                    <a:pt x="2299" y="1979"/>
                    <a:pt x="1834" y="1979"/>
                  </a:cubicBezTo>
                  <a:cubicBezTo>
                    <a:pt x="1459" y="1979"/>
                    <a:pt x="1082" y="2107"/>
                    <a:pt x="774" y="2368"/>
                  </a:cubicBezTo>
                  <a:cubicBezTo>
                    <a:pt x="84" y="2955"/>
                    <a:pt x="0" y="3989"/>
                    <a:pt x="585" y="4679"/>
                  </a:cubicBezTo>
                  <a:lnTo>
                    <a:pt x="1630" y="5908"/>
                  </a:lnTo>
                  <a:cubicBezTo>
                    <a:pt x="2089" y="6448"/>
                    <a:pt x="2733" y="6810"/>
                    <a:pt x="3437" y="6879"/>
                  </a:cubicBezTo>
                  <a:cubicBezTo>
                    <a:pt x="3525" y="6887"/>
                    <a:pt x="3612" y="6892"/>
                    <a:pt x="3700" y="6892"/>
                  </a:cubicBezTo>
                  <a:cubicBezTo>
                    <a:pt x="4371" y="6891"/>
                    <a:pt x="5018" y="6639"/>
                    <a:pt x="5513" y="6184"/>
                  </a:cubicBezTo>
                  <a:lnTo>
                    <a:pt x="9603" y="2409"/>
                  </a:lnTo>
                  <a:lnTo>
                    <a:pt x="7380" y="0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2"/>
            <p:cNvSpPr/>
            <p:nvPr/>
          </p:nvSpPr>
          <p:spPr>
            <a:xfrm>
              <a:off x="1488925" y="1281800"/>
              <a:ext cx="198575" cy="220225"/>
            </a:xfrm>
            <a:custGeom>
              <a:rect b="b" l="l" r="r" t="t"/>
              <a:pathLst>
                <a:path extrusionOk="0" h="8809" w="7943">
                  <a:moveTo>
                    <a:pt x="1816" y="1"/>
                  </a:moveTo>
                  <a:cubicBezTo>
                    <a:pt x="1602" y="1"/>
                    <a:pt x="1391" y="38"/>
                    <a:pt x="1190" y="112"/>
                  </a:cubicBezTo>
                  <a:cubicBezTo>
                    <a:pt x="1062" y="158"/>
                    <a:pt x="940" y="218"/>
                    <a:pt x="828" y="293"/>
                  </a:cubicBezTo>
                  <a:cubicBezTo>
                    <a:pt x="827" y="294"/>
                    <a:pt x="826" y="295"/>
                    <a:pt x="825" y="295"/>
                  </a:cubicBezTo>
                  <a:cubicBezTo>
                    <a:pt x="311" y="630"/>
                    <a:pt x="1" y="1203"/>
                    <a:pt x="0" y="1816"/>
                  </a:cubicBezTo>
                  <a:lnTo>
                    <a:pt x="0" y="7925"/>
                  </a:lnTo>
                  <a:cubicBezTo>
                    <a:pt x="0" y="7925"/>
                    <a:pt x="1004" y="8447"/>
                    <a:pt x="2550" y="8689"/>
                  </a:cubicBezTo>
                  <a:cubicBezTo>
                    <a:pt x="2577" y="8693"/>
                    <a:pt x="2605" y="8697"/>
                    <a:pt x="2633" y="8701"/>
                  </a:cubicBezTo>
                  <a:cubicBezTo>
                    <a:pt x="2888" y="8740"/>
                    <a:pt x="3158" y="8769"/>
                    <a:pt x="3439" y="8787"/>
                  </a:cubicBezTo>
                  <a:cubicBezTo>
                    <a:pt x="3645" y="8801"/>
                    <a:pt x="3856" y="8808"/>
                    <a:pt x="4073" y="8808"/>
                  </a:cubicBezTo>
                  <a:cubicBezTo>
                    <a:pt x="4174" y="8808"/>
                    <a:pt x="4277" y="8806"/>
                    <a:pt x="4381" y="8803"/>
                  </a:cubicBezTo>
                  <a:cubicBezTo>
                    <a:pt x="4481" y="8807"/>
                    <a:pt x="4579" y="8809"/>
                    <a:pt x="4675" y="8809"/>
                  </a:cubicBezTo>
                  <a:cubicBezTo>
                    <a:pt x="4721" y="8809"/>
                    <a:pt x="4765" y="8808"/>
                    <a:pt x="4810" y="8807"/>
                  </a:cubicBezTo>
                  <a:cubicBezTo>
                    <a:pt x="5057" y="8803"/>
                    <a:pt x="5288" y="8790"/>
                    <a:pt x="5504" y="8768"/>
                  </a:cubicBezTo>
                  <a:lnTo>
                    <a:pt x="5505" y="8768"/>
                  </a:lnTo>
                  <a:cubicBezTo>
                    <a:pt x="5698" y="8750"/>
                    <a:pt x="5879" y="8724"/>
                    <a:pt x="6048" y="8693"/>
                  </a:cubicBezTo>
                  <a:cubicBezTo>
                    <a:pt x="6254" y="8656"/>
                    <a:pt x="6442" y="8613"/>
                    <a:pt x="6611" y="8564"/>
                  </a:cubicBezTo>
                  <a:cubicBezTo>
                    <a:pt x="6801" y="8511"/>
                    <a:pt x="6988" y="8446"/>
                    <a:pt x="7171" y="8371"/>
                  </a:cubicBezTo>
                  <a:cubicBezTo>
                    <a:pt x="7704" y="8149"/>
                    <a:pt x="7942" y="7924"/>
                    <a:pt x="7942" y="7924"/>
                  </a:cubicBezTo>
                  <a:lnTo>
                    <a:pt x="7578" y="1816"/>
                  </a:lnTo>
                  <a:cubicBezTo>
                    <a:pt x="7578" y="1203"/>
                    <a:pt x="7268" y="630"/>
                    <a:pt x="6754" y="295"/>
                  </a:cubicBezTo>
                  <a:cubicBezTo>
                    <a:pt x="6753" y="295"/>
                    <a:pt x="6752" y="294"/>
                    <a:pt x="6751" y="293"/>
                  </a:cubicBezTo>
                  <a:cubicBezTo>
                    <a:pt x="6457" y="101"/>
                    <a:pt x="6114" y="1"/>
                    <a:pt x="57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2"/>
            <p:cNvSpPr/>
            <p:nvPr/>
          </p:nvSpPr>
          <p:spPr>
            <a:xfrm>
              <a:off x="1470700" y="1281800"/>
              <a:ext cx="96225" cy="268850"/>
            </a:xfrm>
            <a:custGeom>
              <a:rect b="b" l="l" r="r" t="t"/>
              <a:pathLst>
                <a:path extrusionOk="0" h="10754" w="3849">
                  <a:moveTo>
                    <a:pt x="3849" y="1"/>
                  </a:moveTo>
                  <a:lnTo>
                    <a:pt x="2090" y="2"/>
                  </a:lnTo>
                  <a:cubicBezTo>
                    <a:pt x="2088" y="2"/>
                    <a:pt x="2086" y="2"/>
                    <a:pt x="2084" y="2"/>
                  </a:cubicBezTo>
                  <a:cubicBezTo>
                    <a:pt x="1736" y="2"/>
                    <a:pt x="1394" y="103"/>
                    <a:pt x="1101" y="294"/>
                  </a:cubicBezTo>
                  <a:cubicBezTo>
                    <a:pt x="1100" y="295"/>
                    <a:pt x="1099" y="296"/>
                    <a:pt x="1098" y="296"/>
                  </a:cubicBezTo>
                  <a:cubicBezTo>
                    <a:pt x="584" y="630"/>
                    <a:pt x="274" y="1203"/>
                    <a:pt x="275" y="1816"/>
                  </a:cubicBezTo>
                  <a:lnTo>
                    <a:pt x="1" y="9150"/>
                  </a:lnTo>
                  <a:cubicBezTo>
                    <a:pt x="710" y="10308"/>
                    <a:pt x="3030" y="10754"/>
                    <a:pt x="3030" y="10754"/>
                  </a:cubicBezTo>
                  <a:lnTo>
                    <a:pt x="3849" y="1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2"/>
            <p:cNvSpPr/>
            <p:nvPr/>
          </p:nvSpPr>
          <p:spPr>
            <a:xfrm>
              <a:off x="1628000" y="1281825"/>
              <a:ext cx="59500" cy="268825"/>
            </a:xfrm>
            <a:custGeom>
              <a:rect b="b" l="l" r="r" t="t"/>
              <a:pathLst>
                <a:path extrusionOk="0" h="10753" w="2380">
                  <a:moveTo>
                    <a:pt x="204" y="1"/>
                  </a:moveTo>
                  <a:cubicBezTo>
                    <a:pt x="202" y="1"/>
                    <a:pt x="201" y="1"/>
                    <a:pt x="199" y="1"/>
                  </a:cubicBezTo>
                  <a:lnTo>
                    <a:pt x="0" y="1"/>
                  </a:lnTo>
                  <a:lnTo>
                    <a:pt x="628" y="10753"/>
                  </a:lnTo>
                  <a:cubicBezTo>
                    <a:pt x="2379" y="10066"/>
                    <a:pt x="2379" y="7924"/>
                    <a:pt x="2379" y="7924"/>
                  </a:cubicBezTo>
                  <a:lnTo>
                    <a:pt x="2015" y="1816"/>
                  </a:lnTo>
                  <a:cubicBezTo>
                    <a:pt x="2015" y="1203"/>
                    <a:pt x="1705" y="630"/>
                    <a:pt x="1190" y="295"/>
                  </a:cubicBezTo>
                  <a:cubicBezTo>
                    <a:pt x="1190" y="295"/>
                    <a:pt x="1189" y="294"/>
                    <a:pt x="1188" y="293"/>
                  </a:cubicBezTo>
                  <a:cubicBezTo>
                    <a:pt x="896" y="102"/>
                    <a:pt x="554" y="1"/>
                    <a:pt x="204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2"/>
            <p:cNvSpPr/>
            <p:nvPr/>
          </p:nvSpPr>
          <p:spPr>
            <a:xfrm>
              <a:off x="1645400" y="1294550"/>
              <a:ext cx="35650" cy="113425"/>
            </a:xfrm>
            <a:custGeom>
              <a:rect b="b" l="l" r="r" t="t"/>
              <a:pathLst>
                <a:path extrusionOk="0" h="4537" w="1426">
                  <a:moveTo>
                    <a:pt x="58" y="1"/>
                  </a:moveTo>
                  <a:cubicBezTo>
                    <a:pt x="29" y="1"/>
                    <a:pt x="1" y="25"/>
                    <a:pt x="13" y="61"/>
                  </a:cubicBezTo>
                  <a:lnTo>
                    <a:pt x="1332" y="4504"/>
                  </a:lnTo>
                  <a:cubicBezTo>
                    <a:pt x="1337" y="4524"/>
                    <a:pt x="1355" y="4537"/>
                    <a:pt x="1375" y="4537"/>
                  </a:cubicBezTo>
                  <a:cubicBezTo>
                    <a:pt x="1379" y="4537"/>
                    <a:pt x="1384" y="4537"/>
                    <a:pt x="1388" y="4536"/>
                  </a:cubicBezTo>
                  <a:cubicBezTo>
                    <a:pt x="1412" y="4528"/>
                    <a:pt x="1425" y="4502"/>
                    <a:pt x="1418" y="4478"/>
                  </a:cubicBezTo>
                  <a:lnTo>
                    <a:pt x="100" y="36"/>
                  </a:lnTo>
                  <a:cubicBezTo>
                    <a:pt x="94" y="11"/>
                    <a:pt x="76" y="1"/>
                    <a:pt x="5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2"/>
            <p:cNvSpPr/>
            <p:nvPr/>
          </p:nvSpPr>
          <p:spPr>
            <a:xfrm>
              <a:off x="1667750" y="1320800"/>
              <a:ext cx="17925" cy="17850"/>
            </a:xfrm>
            <a:custGeom>
              <a:rect b="b" l="l" r="r" t="t"/>
              <a:pathLst>
                <a:path extrusionOk="0" h="714" w="717">
                  <a:moveTo>
                    <a:pt x="651" y="1"/>
                  </a:moveTo>
                  <a:cubicBezTo>
                    <a:pt x="640" y="1"/>
                    <a:pt x="629" y="5"/>
                    <a:pt x="619" y="15"/>
                  </a:cubicBezTo>
                  <a:lnTo>
                    <a:pt x="29" y="637"/>
                  </a:lnTo>
                  <a:cubicBezTo>
                    <a:pt x="0" y="666"/>
                    <a:pt x="22" y="714"/>
                    <a:pt x="61" y="714"/>
                  </a:cubicBezTo>
                  <a:cubicBezTo>
                    <a:pt x="74" y="714"/>
                    <a:pt x="85" y="710"/>
                    <a:pt x="94" y="701"/>
                  </a:cubicBezTo>
                  <a:lnTo>
                    <a:pt x="685" y="79"/>
                  </a:lnTo>
                  <a:cubicBezTo>
                    <a:pt x="717" y="45"/>
                    <a:pt x="686" y="1"/>
                    <a:pt x="65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2"/>
            <p:cNvSpPr/>
            <p:nvPr/>
          </p:nvSpPr>
          <p:spPr>
            <a:xfrm>
              <a:off x="1568900" y="1283400"/>
              <a:ext cx="58550" cy="19850"/>
            </a:xfrm>
            <a:custGeom>
              <a:rect b="b" l="l" r="r" t="t"/>
              <a:pathLst>
                <a:path extrusionOk="0" h="794" w="2342">
                  <a:moveTo>
                    <a:pt x="68" y="0"/>
                  </a:moveTo>
                  <a:cubicBezTo>
                    <a:pt x="30" y="0"/>
                    <a:pt x="1" y="56"/>
                    <a:pt x="43" y="85"/>
                  </a:cubicBezTo>
                  <a:lnTo>
                    <a:pt x="989" y="784"/>
                  </a:lnTo>
                  <a:cubicBezTo>
                    <a:pt x="997" y="790"/>
                    <a:pt x="1007" y="793"/>
                    <a:pt x="1016" y="793"/>
                  </a:cubicBezTo>
                  <a:cubicBezTo>
                    <a:pt x="1030" y="793"/>
                    <a:pt x="1044" y="787"/>
                    <a:pt x="1053" y="774"/>
                  </a:cubicBezTo>
                  <a:lnTo>
                    <a:pt x="1407" y="273"/>
                  </a:lnTo>
                  <a:lnTo>
                    <a:pt x="1842" y="777"/>
                  </a:lnTo>
                  <a:cubicBezTo>
                    <a:pt x="1850" y="787"/>
                    <a:pt x="1864" y="793"/>
                    <a:pt x="1877" y="793"/>
                  </a:cubicBezTo>
                  <a:lnTo>
                    <a:pt x="1880" y="793"/>
                  </a:lnTo>
                  <a:cubicBezTo>
                    <a:pt x="1895" y="791"/>
                    <a:pt x="1908" y="783"/>
                    <a:pt x="1915" y="771"/>
                  </a:cubicBezTo>
                  <a:lnTo>
                    <a:pt x="2322" y="97"/>
                  </a:lnTo>
                  <a:cubicBezTo>
                    <a:pt x="2342" y="61"/>
                    <a:pt x="2312" y="28"/>
                    <a:pt x="2280" y="28"/>
                  </a:cubicBezTo>
                  <a:cubicBezTo>
                    <a:pt x="2267" y="28"/>
                    <a:pt x="2253" y="34"/>
                    <a:pt x="2243" y="49"/>
                  </a:cubicBezTo>
                  <a:lnTo>
                    <a:pt x="1870" y="670"/>
                  </a:lnTo>
                  <a:lnTo>
                    <a:pt x="1438" y="169"/>
                  </a:lnTo>
                  <a:cubicBezTo>
                    <a:pt x="1430" y="160"/>
                    <a:pt x="1418" y="154"/>
                    <a:pt x="1405" y="154"/>
                  </a:cubicBezTo>
                  <a:cubicBezTo>
                    <a:pt x="1404" y="154"/>
                    <a:pt x="1403" y="154"/>
                    <a:pt x="1402" y="154"/>
                  </a:cubicBezTo>
                  <a:cubicBezTo>
                    <a:pt x="1388" y="154"/>
                    <a:pt x="1375" y="161"/>
                    <a:pt x="1367" y="173"/>
                  </a:cubicBezTo>
                  <a:lnTo>
                    <a:pt x="1006" y="683"/>
                  </a:lnTo>
                  <a:lnTo>
                    <a:pt x="97" y="11"/>
                  </a:lnTo>
                  <a:cubicBezTo>
                    <a:pt x="88" y="3"/>
                    <a:pt x="78" y="0"/>
                    <a:pt x="6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2"/>
            <p:cNvSpPr/>
            <p:nvPr/>
          </p:nvSpPr>
          <p:spPr>
            <a:xfrm>
              <a:off x="1539050" y="1140800"/>
              <a:ext cx="128400" cy="61275"/>
            </a:xfrm>
            <a:custGeom>
              <a:rect b="b" l="l" r="r" t="t"/>
              <a:pathLst>
                <a:path extrusionOk="0" h="2451" w="5136">
                  <a:moveTo>
                    <a:pt x="1766" y="1"/>
                  </a:moveTo>
                  <a:cubicBezTo>
                    <a:pt x="975" y="1"/>
                    <a:pt x="981" y="501"/>
                    <a:pt x="981" y="501"/>
                  </a:cubicBezTo>
                  <a:cubicBezTo>
                    <a:pt x="981" y="501"/>
                    <a:pt x="874" y="461"/>
                    <a:pt x="733" y="461"/>
                  </a:cubicBezTo>
                  <a:cubicBezTo>
                    <a:pt x="589" y="461"/>
                    <a:pt x="410" y="502"/>
                    <a:pt x="273" y="672"/>
                  </a:cubicBezTo>
                  <a:cubicBezTo>
                    <a:pt x="0" y="1008"/>
                    <a:pt x="559" y="2450"/>
                    <a:pt x="559" y="2450"/>
                  </a:cubicBezTo>
                  <a:lnTo>
                    <a:pt x="1531" y="2450"/>
                  </a:lnTo>
                  <a:lnTo>
                    <a:pt x="4493" y="2449"/>
                  </a:lnTo>
                  <a:lnTo>
                    <a:pt x="4493" y="1059"/>
                  </a:lnTo>
                  <a:cubicBezTo>
                    <a:pt x="5135" y="755"/>
                    <a:pt x="4980" y="1"/>
                    <a:pt x="498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2"/>
            <p:cNvSpPr/>
            <p:nvPr/>
          </p:nvSpPr>
          <p:spPr>
            <a:xfrm>
              <a:off x="1566575" y="1167275"/>
              <a:ext cx="84800" cy="97400"/>
            </a:xfrm>
            <a:custGeom>
              <a:rect b="b" l="l" r="r" t="t"/>
              <a:pathLst>
                <a:path extrusionOk="0" h="3896" w="3392">
                  <a:moveTo>
                    <a:pt x="905" y="1"/>
                  </a:moveTo>
                  <a:cubicBezTo>
                    <a:pt x="870" y="509"/>
                    <a:pt x="601" y="971"/>
                    <a:pt x="177" y="1252"/>
                  </a:cubicBezTo>
                  <a:cubicBezTo>
                    <a:pt x="137" y="1177"/>
                    <a:pt x="75" y="1114"/>
                    <a:pt x="1" y="1071"/>
                  </a:cubicBezTo>
                  <a:lnTo>
                    <a:pt x="1" y="2168"/>
                  </a:lnTo>
                  <a:cubicBezTo>
                    <a:pt x="1" y="2194"/>
                    <a:pt x="2" y="2221"/>
                    <a:pt x="2" y="2247"/>
                  </a:cubicBezTo>
                  <a:cubicBezTo>
                    <a:pt x="2" y="2273"/>
                    <a:pt x="5" y="2297"/>
                    <a:pt x="7" y="2324"/>
                  </a:cubicBezTo>
                  <a:cubicBezTo>
                    <a:pt x="10" y="2351"/>
                    <a:pt x="12" y="2377"/>
                    <a:pt x="17" y="2404"/>
                  </a:cubicBezTo>
                  <a:cubicBezTo>
                    <a:pt x="21" y="2431"/>
                    <a:pt x="24" y="2458"/>
                    <a:pt x="29" y="2486"/>
                  </a:cubicBezTo>
                  <a:cubicBezTo>
                    <a:pt x="42" y="2556"/>
                    <a:pt x="59" y="2626"/>
                    <a:pt x="81" y="2693"/>
                  </a:cubicBezTo>
                  <a:cubicBezTo>
                    <a:pt x="86" y="2711"/>
                    <a:pt x="92" y="2729"/>
                    <a:pt x="98" y="2745"/>
                  </a:cubicBezTo>
                  <a:cubicBezTo>
                    <a:pt x="102" y="2754"/>
                    <a:pt x="105" y="2764"/>
                    <a:pt x="109" y="2774"/>
                  </a:cubicBezTo>
                  <a:lnTo>
                    <a:pt x="109" y="2775"/>
                  </a:lnTo>
                  <a:cubicBezTo>
                    <a:pt x="112" y="2784"/>
                    <a:pt x="116" y="2793"/>
                    <a:pt x="120" y="2803"/>
                  </a:cubicBezTo>
                  <a:cubicBezTo>
                    <a:pt x="352" y="3402"/>
                    <a:pt x="905" y="3845"/>
                    <a:pt x="1578" y="3891"/>
                  </a:cubicBezTo>
                  <a:cubicBezTo>
                    <a:pt x="1617" y="3894"/>
                    <a:pt x="1656" y="3895"/>
                    <a:pt x="1696" y="3895"/>
                  </a:cubicBezTo>
                  <a:cubicBezTo>
                    <a:pt x="2031" y="3895"/>
                    <a:pt x="2360" y="3796"/>
                    <a:pt x="2640" y="3607"/>
                  </a:cubicBezTo>
                  <a:cubicBezTo>
                    <a:pt x="3092" y="3301"/>
                    <a:pt x="3391" y="2784"/>
                    <a:pt x="3391" y="2201"/>
                  </a:cubicBezTo>
                  <a:lnTo>
                    <a:pt x="3391" y="1"/>
                  </a:ln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2"/>
            <p:cNvSpPr/>
            <p:nvPr/>
          </p:nvSpPr>
          <p:spPr>
            <a:xfrm>
              <a:off x="1566525" y="1236600"/>
              <a:ext cx="66075" cy="45250"/>
            </a:xfrm>
            <a:custGeom>
              <a:rect b="b" l="l" r="r" t="t"/>
              <a:pathLst>
                <a:path extrusionOk="0" h="1810" w="2643">
                  <a:moveTo>
                    <a:pt x="111" y="1"/>
                  </a:moveTo>
                  <a:lnTo>
                    <a:pt x="1" y="8"/>
                  </a:lnTo>
                  <a:lnTo>
                    <a:pt x="1" y="1810"/>
                  </a:lnTo>
                  <a:lnTo>
                    <a:pt x="2643" y="1810"/>
                  </a:lnTo>
                  <a:lnTo>
                    <a:pt x="2643" y="833"/>
                  </a:lnTo>
                  <a:cubicBezTo>
                    <a:pt x="2363" y="1023"/>
                    <a:pt x="2034" y="1122"/>
                    <a:pt x="1699" y="1122"/>
                  </a:cubicBezTo>
                  <a:cubicBezTo>
                    <a:pt x="1659" y="1122"/>
                    <a:pt x="1620" y="1121"/>
                    <a:pt x="1581" y="1118"/>
                  </a:cubicBezTo>
                  <a:cubicBezTo>
                    <a:pt x="908" y="1072"/>
                    <a:pt x="355" y="629"/>
                    <a:pt x="122" y="30"/>
                  </a:cubicBezTo>
                  <a:cubicBezTo>
                    <a:pt x="119" y="21"/>
                    <a:pt x="115" y="11"/>
                    <a:pt x="111" y="1"/>
                  </a:cubicBez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1543900" y="1192225"/>
              <a:ext cx="25400" cy="44575"/>
            </a:xfrm>
            <a:custGeom>
              <a:rect b="b" l="l" r="r" t="t"/>
              <a:pathLst>
                <a:path extrusionOk="0" h="1783" w="1016">
                  <a:moveTo>
                    <a:pt x="638" y="0"/>
                  </a:moveTo>
                  <a:cubicBezTo>
                    <a:pt x="607" y="0"/>
                    <a:pt x="576" y="3"/>
                    <a:pt x="545" y="9"/>
                  </a:cubicBezTo>
                  <a:cubicBezTo>
                    <a:pt x="522" y="14"/>
                    <a:pt x="499" y="20"/>
                    <a:pt x="477" y="27"/>
                  </a:cubicBezTo>
                  <a:cubicBezTo>
                    <a:pt x="452" y="34"/>
                    <a:pt x="430" y="43"/>
                    <a:pt x="408" y="54"/>
                  </a:cubicBezTo>
                  <a:cubicBezTo>
                    <a:pt x="375" y="70"/>
                    <a:pt x="343" y="89"/>
                    <a:pt x="313" y="110"/>
                  </a:cubicBezTo>
                  <a:cubicBezTo>
                    <a:pt x="310" y="112"/>
                    <a:pt x="308" y="113"/>
                    <a:pt x="306" y="115"/>
                  </a:cubicBezTo>
                  <a:lnTo>
                    <a:pt x="303" y="117"/>
                  </a:lnTo>
                  <a:cubicBezTo>
                    <a:pt x="205" y="191"/>
                    <a:pt x="129" y="290"/>
                    <a:pt x="82" y="403"/>
                  </a:cubicBezTo>
                  <a:cubicBezTo>
                    <a:pt x="1" y="599"/>
                    <a:pt x="6" y="824"/>
                    <a:pt x="70" y="1025"/>
                  </a:cubicBezTo>
                  <a:cubicBezTo>
                    <a:pt x="191" y="1400"/>
                    <a:pt x="522" y="1699"/>
                    <a:pt x="906" y="1783"/>
                  </a:cubicBezTo>
                  <a:lnTo>
                    <a:pt x="1016" y="1776"/>
                  </a:lnTo>
                  <a:cubicBezTo>
                    <a:pt x="1013" y="1766"/>
                    <a:pt x="1009" y="1756"/>
                    <a:pt x="1005" y="1747"/>
                  </a:cubicBezTo>
                  <a:cubicBezTo>
                    <a:pt x="999" y="1731"/>
                    <a:pt x="994" y="1713"/>
                    <a:pt x="988" y="1695"/>
                  </a:cubicBezTo>
                  <a:cubicBezTo>
                    <a:pt x="966" y="1628"/>
                    <a:pt x="949" y="1558"/>
                    <a:pt x="937" y="1487"/>
                  </a:cubicBezTo>
                  <a:cubicBezTo>
                    <a:pt x="931" y="1460"/>
                    <a:pt x="928" y="1433"/>
                    <a:pt x="924" y="1406"/>
                  </a:cubicBezTo>
                  <a:cubicBezTo>
                    <a:pt x="921" y="1379"/>
                    <a:pt x="917" y="1353"/>
                    <a:pt x="915" y="1326"/>
                  </a:cubicBezTo>
                  <a:cubicBezTo>
                    <a:pt x="912" y="1300"/>
                    <a:pt x="911" y="1275"/>
                    <a:pt x="909" y="1249"/>
                  </a:cubicBezTo>
                  <a:cubicBezTo>
                    <a:pt x="907" y="1223"/>
                    <a:pt x="908" y="1196"/>
                    <a:pt x="908" y="1170"/>
                  </a:cubicBezTo>
                  <a:lnTo>
                    <a:pt x="908" y="73"/>
                  </a:lnTo>
                  <a:cubicBezTo>
                    <a:pt x="825" y="25"/>
                    <a:pt x="732" y="0"/>
                    <a:pt x="638" y="0"/>
                  </a:cubicBez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2"/>
            <p:cNvSpPr/>
            <p:nvPr/>
          </p:nvSpPr>
          <p:spPr>
            <a:xfrm>
              <a:off x="1631700" y="1196600"/>
              <a:ext cx="12425" cy="12425"/>
            </a:xfrm>
            <a:custGeom>
              <a:rect b="b" l="l" r="r" t="t"/>
              <a:pathLst>
                <a:path extrusionOk="0" h="497" w="497">
                  <a:moveTo>
                    <a:pt x="248" y="1"/>
                  </a:moveTo>
                  <a:cubicBezTo>
                    <a:pt x="112" y="1"/>
                    <a:pt x="0" y="113"/>
                    <a:pt x="0" y="249"/>
                  </a:cubicBezTo>
                  <a:cubicBezTo>
                    <a:pt x="0" y="386"/>
                    <a:pt x="112" y="497"/>
                    <a:pt x="248" y="497"/>
                  </a:cubicBezTo>
                  <a:cubicBezTo>
                    <a:pt x="385" y="497"/>
                    <a:pt x="496" y="386"/>
                    <a:pt x="496" y="249"/>
                  </a:cubicBezTo>
                  <a:cubicBezTo>
                    <a:pt x="496" y="113"/>
                    <a:pt x="385" y="1"/>
                    <a:pt x="24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2"/>
            <p:cNvSpPr/>
            <p:nvPr/>
          </p:nvSpPr>
          <p:spPr>
            <a:xfrm>
              <a:off x="1631850" y="1187800"/>
              <a:ext cx="12125" cy="5475"/>
            </a:xfrm>
            <a:custGeom>
              <a:rect b="b" l="l" r="r" t="t"/>
              <a:pathLst>
                <a:path extrusionOk="0" h="219" w="485">
                  <a:moveTo>
                    <a:pt x="14" y="0"/>
                  </a:moveTo>
                  <a:cubicBezTo>
                    <a:pt x="7" y="0"/>
                    <a:pt x="1" y="6"/>
                    <a:pt x="1" y="13"/>
                  </a:cubicBezTo>
                  <a:lnTo>
                    <a:pt x="1" y="206"/>
                  </a:lnTo>
                  <a:cubicBezTo>
                    <a:pt x="1" y="213"/>
                    <a:pt x="7" y="219"/>
                    <a:pt x="14" y="219"/>
                  </a:cubicBezTo>
                  <a:lnTo>
                    <a:pt x="472" y="219"/>
                  </a:lnTo>
                  <a:cubicBezTo>
                    <a:pt x="479" y="219"/>
                    <a:pt x="484" y="213"/>
                    <a:pt x="484" y="206"/>
                  </a:cubicBezTo>
                  <a:lnTo>
                    <a:pt x="484" y="13"/>
                  </a:lnTo>
                  <a:cubicBezTo>
                    <a:pt x="484" y="6"/>
                    <a:pt x="479" y="0"/>
                    <a:pt x="4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2"/>
            <p:cNvSpPr/>
            <p:nvPr/>
          </p:nvSpPr>
          <p:spPr>
            <a:xfrm>
              <a:off x="1597700" y="1196600"/>
              <a:ext cx="12400" cy="12425"/>
            </a:xfrm>
            <a:custGeom>
              <a:rect b="b" l="l" r="r" t="t"/>
              <a:pathLst>
                <a:path extrusionOk="0" h="497" w="496">
                  <a:moveTo>
                    <a:pt x="248" y="1"/>
                  </a:moveTo>
                  <a:cubicBezTo>
                    <a:pt x="111" y="1"/>
                    <a:pt x="0" y="113"/>
                    <a:pt x="0" y="249"/>
                  </a:cubicBezTo>
                  <a:cubicBezTo>
                    <a:pt x="0" y="386"/>
                    <a:pt x="111" y="497"/>
                    <a:pt x="248" y="497"/>
                  </a:cubicBezTo>
                  <a:cubicBezTo>
                    <a:pt x="385" y="497"/>
                    <a:pt x="496" y="386"/>
                    <a:pt x="496" y="249"/>
                  </a:cubicBezTo>
                  <a:cubicBezTo>
                    <a:pt x="496" y="113"/>
                    <a:pt x="385" y="1"/>
                    <a:pt x="24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2"/>
            <p:cNvSpPr/>
            <p:nvPr/>
          </p:nvSpPr>
          <p:spPr>
            <a:xfrm>
              <a:off x="1597850" y="1187800"/>
              <a:ext cx="12100" cy="5475"/>
            </a:xfrm>
            <a:custGeom>
              <a:rect b="b" l="l" r="r" t="t"/>
              <a:pathLst>
                <a:path extrusionOk="0" h="219" w="484">
                  <a:moveTo>
                    <a:pt x="13" y="0"/>
                  </a:moveTo>
                  <a:cubicBezTo>
                    <a:pt x="5" y="0"/>
                    <a:pt x="0" y="6"/>
                    <a:pt x="0" y="13"/>
                  </a:cubicBezTo>
                  <a:lnTo>
                    <a:pt x="0" y="206"/>
                  </a:lnTo>
                  <a:cubicBezTo>
                    <a:pt x="0" y="213"/>
                    <a:pt x="5" y="219"/>
                    <a:pt x="13" y="219"/>
                  </a:cubicBezTo>
                  <a:lnTo>
                    <a:pt x="471" y="219"/>
                  </a:lnTo>
                  <a:cubicBezTo>
                    <a:pt x="478" y="219"/>
                    <a:pt x="484" y="213"/>
                    <a:pt x="484" y="206"/>
                  </a:cubicBezTo>
                  <a:lnTo>
                    <a:pt x="484" y="13"/>
                  </a:lnTo>
                  <a:cubicBezTo>
                    <a:pt x="484" y="6"/>
                    <a:pt x="478" y="0"/>
                    <a:pt x="47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2"/>
            <p:cNvSpPr/>
            <p:nvPr/>
          </p:nvSpPr>
          <p:spPr>
            <a:xfrm>
              <a:off x="1574125" y="1210275"/>
              <a:ext cx="21500" cy="21500"/>
            </a:xfrm>
            <a:custGeom>
              <a:rect b="b" l="l" r="r" t="t"/>
              <a:pathLst>
                <a:path extrusionOk="0" h="860" w="860">
                  <a:moveTo>
                    <a:pt x="430" y="1"/>
                  </a:moveTo>
                  <a:cubicBezTo>
                    <a:pt x="193" y="1"/>
                    <a:pt x="0" y="192"/>
                    <a:pt x="0" y="430"/>
                  </a:cubicBezTo>
                  <a:cubicBezTo>
                    <a:pt x="0" y="667"/>
                    <a:pt x="193" y="859"/>
                    <a:pt x="430" y="859"/>
                  </a:cubicBezTo>
                  <a:cubicBezTo>
                    <a:pt x="667" y="859"/>
                    <a:pt x="860" y="667"/>
                    <a:pt x="860" y="430"/>
                  </a:cubicBezTo>
                  <a:cubicBezTo>
                    <a:pt x="860" y="192"/>
                    <a:pt x="667" y="1"/>
                    <a:pt x="43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2"/>
            <p:cNvSpPr/>
            <p:nvPr/>
          </p:nvSpPr>
          <p:spPr>
            <a:xfrm>
              <a:off x="1579200" y="1252200"/>
              <a:ext cx="53375" cy="24200"/>
            </a:xfrm>
            <a:custGeom>
              <a:rect b="b" l="l" r="r" t="t"/>
              <a:pathLst>
                <a:path extrusionOk="0" h="968" w="2135">
                  <a:moveTo>
                    <a:pt x="1" y="1"/>
                  </a:moveTo>
                  <a:lnTo>
                    <a:pt x="1" y="1"/>
                  </a:lnTo>
                  <a:cubicBezTo>
                    <a:pt x="570" y="816"/>
                    <a:pt x="1267" y="967"/>
                    <a:pt x="1706" y="967"/>
                  </a:cubicBezTo>
                  <a:cubicBezTo>
                    <a:pt x="1965" y="967"/>
                    <a:pt x="2135" y="915"/>
                    <a:pt x="2135" y="915"/>
                  </a:cubicBezTo>
                  <a:lnTo>
                    <a:pt x="2135" y="209"/>
                  </a:lnTo>
                  <a:cubicBezTo>
                    <a:pt x="2135" y="209"/>
                    <a:pt x="1771" y="492"/>
                    <a:pt x="1112" y="496"/>
                  </a:cubicBezTo>
                  <a:cubicBezTo>
                    <a:pt x="1109" y="496"/>
                    <a:pt x="1107" y="496"/>
                    <a:pt x="1104" y="496"/>
                  </a:cubicBezTo>
                  <a:cubicBezTo>
                    <a:pt x="450" y="49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2"/>
            <p:cNvSpPr/>
            <p:nvPr/>
          </p:nvSpPr>
          <p:spPr>
            <a:xfrm>
              <a:off x="1621100" y="1200075"/>
              <a:ext cx="11875" cy="26225"/>
            </a:xfrm>
            <a:custGeom>
              <a:rect b="b" l="l" r="r" t="t"/>
              <a:pathLst>
                <a:path extrusionOk="0" h="1049" w="475">
                  <a:moveTo>
                    <a:pt x="172" y="1"/>
                  </a:moveTo>
                  <a:lnTo>
                    <a:pt x="0" y="1049"/>
                  </a:lnTo>
                  <a:lnTo>
                    <a:pt x="475" y="1049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2"/>
            <p:cNvSpPr/>
            <p:nvPr/>
          </p:nvSpPr>
          <p:spPr>
            <a:xfrm>
              <a:off x="1550050" y="1199475"/>
              <a:ext cx="13650" cy="28675"/>
            </a:xfrm>
            <a:custGeom>
              <a:rect b="b" l="l" r="r" t="t"/>
              <a:pathLst>
                <a:path extrusionOk="0" h="1147" w="546">
                  <a:moveTo>
                    <a:pt x="252" y="0"/>
                  </a:moveTo>
                  <a:cubicBezTo>
                    <a:pt x="126" y="0"/>
                    <a:pt x="23" y="118"/>
                    <a:pt x="5" y="250"/>
                  </a:cubicBezTo>
                  <a:cubicBezTo>
                    <a:pt x="1" y="274"/>
                    <a:pt x="21" y="288"/>
                    <a:pt x="40" y="288"/>
                  </a:cubicBezTo>
                  <a:cubicBezTo>
                    <a:pt x="57" y="288"/>
                    <a:pt x="74" y="278"/>
                    <a:pt x="76" y="258"/>
                  </a:cubicBezTo>
                  <a:cubicBezTo>
                    <a:pt x="91" y="159"/>
                    <a:pt x="166" y="75"/>
                    <a:pt x="255" y="75"/>
                  </a:cubicBezTo>
                  <a:cubicBezTo>
                    <a:pt x="286" y="75"/>
                    <a:pt x="318" y="85"/>
                    <a:pt x="350" y="107"/>
                  </a:cubicBezTo>
                  <a:cubicBezTo>
                    <a:pt x="471" y="193"/>
                    <a:pt x="473" y="352"/>
                    <a:pt x="467" y="487"/>
                  </a:cubicBezTo>
                  <a:cubicBezTo>
                    <a:pt x="319" y="520"/>
                    <a:pt x="197" y="655"/>
                    <a:pt x="196" y="809"/>
                  </a:cubicBezTo>
                  <a:cubicBezTo>
                    <a:pt x="194" y="974"/>
                    <a:pt x="322" y="1118"/>
                    <a:pt x="483" y="1146"/>
                  </a:cubicBezTo>
                  <a:cubicBezTo>
                    <a:pt x="486" y="1147"/>
                    <a:pt x="488" y="1147"/>
                    <a:pt x="490" y="1147"/>
                  </a:cubicBezTo>
                  <a:cubicBezTo>
                    <a:pt x="529" y="1147"/>
                    <a:pt x="534" y="1081"/>
                    <a:pt x="492" y="1075"/>
                  </a:cubicBezTo>
                  <a:cubicBezTo>
                    <a:pt x="367" y="1053"/>
                    <a:pt x="264" y="934"/>
                    <a:pt x="269" y="805"/>
                  </a:cubicBezTo>
                  <a:cubicBezTo>
                    <a:pt x="274" y="675"/>
                    <a:pt x="382" y="568"/>
                    <a:pt x="508" y="553"/>
                  </a:cubicBezTo>
                  <a:cubicBezTo>
                    <a:pt x="524" y="550"/>
                    <a:pt x="536" y="537"/>
                    <a:pt x="538" y="521"/>
                  </a:cubicBezTo>
                  <a:cubicBezTo>
                    <a:pt x="546" y="338"/>
                    <a:pt x="540" y="115"/>
                    <a:pt x="350" y="24"/>
                  </a:cubicBezTo>
                  <a:cubicBezTo>
                    <a:pt x="317" y="8"/>
                    <a:pt x="284" y="0"/>
                    <a:pt x="25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2"/>
            <p:cNvSpPr/>
            <p:nvPr/>
          </p:nvSpPr>
          <p:spPr>
            <a:xfrm>
              <a:off x="1617850" y="1198225"/>
              <a:ext cx="16925" cy="29450"/>
            </a:xfrm>
            <a:custGeom>
              <a:rect b="b" l="l" r="r" t="t"/>
              <a:pathLst>
                <a:path extrusionOk="0" h="1178" w="677">
                  <a:moveTo>
                    <a:pt x="304" y="0"/>
                  </a:moveTo>
                  <a:cubicBezTo>
                    <a:pt x="283" y="0"/>
                    <a:pt x="264" y="15"/>
                    <a:pt x="271" y="40"/>
                  </a:cubicBezTo>
                  <a:lnTo>
                    <a:pt x="585" y="1094"/>
                  </a:lnTo>
                  <a:lnTo>
                    <a:pt x="55" y="1107"/>
                  </a:lnTo>
                  <a:cubicBezTo>
                    <a:pt x="9" y="1108"/>
                    <a:pt x="1" y="1177"/>
                    <a:pt x="45" y="1177"/>
                  </a:cubicBezTo>
                  <a:cubicBezTo>
                    <a:pt x="45" y="1177"/>
                    <a:pt x="46" y="1177"/>
                    <a:pt x="47" y="1177"/>
                  </a:cubicBezTo>
                  <a:lnTo>
                    <a:pt x="629" y="1165"/>
                  </a:lnTo>
                  <a:cubicBezTo>
                    <a:pt x="649" y="1164"/>
                    <a:pt x="676" y="1148"/>
                    <a:pt x="668" y="1123"/>
                  </a:cubicBezTo>
                  <a:lnTo>
                    <a:pt x="343" y="29"/>
                  </a:lnTo>
                  <a:cubicBezTo>
                    <a:pt x="337" y="9"/>
                    <a:pt x="320" y="0"/>
                    <a:pt x="3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2"/>
            <p:cNvSpPr/>
            <p:nvPr/>
          </p:nvSpPr>
          <p:spPr>
            <a:xfrm>
              <a:off x="1604425" y="1229075"/>
              <a:ext cx="14425" cy="14425"/>
            </a:xfrm>
            <a:custGeom>
              <a:rect b="b" l="l" r="r" t="t"/>
              <a:pathLst>
                <a:path extrusionOk="0" h="577" w="577">
                  <a:moveTo>
                    <a:pt x="288" y="1"/>
                  </a:moveTo>
                  <a:cubicBezTo>
                    <a:pt x="129" y="1"/>
                    <a:pt x="0" y="130"/>
                    <a:pt x="0" y="289"/>
                  </a:cubicBezTo>
                  <a:cubicBezTo>
                    <a:pt x="0" y="448"/>
                    <a:pt x="129" y="577"/>
                    <a:pt x="288" y="577"/>
                  </a:cubicBezTo>
                  <a:cubicBezTo>
                    <a:pt x="448" y="577"/>
                    <a:pt x="577" y="448"/>
                    <a:pt x="577" y="289"/>
                  </a:cubicBezTo>
                  <a:cubicBezTo>
                    <a:pt x="577" y="130"/>
                    <a:pt x="448" y="1"/>
                    <a:pt x="28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2"/>
            <p:cNvSpPr/>
            <p:nvPr/>
          </p:nvSpPr>
          <p:spPr>
            <a:xfrm>
              <a:off x="1606300" y="1328275"/>
              <a:ext cx="219950" cy="255275"/>
            </a:xfrm>
            <a:custGeom>
              <a:rect b="b" l="l" r="r" t="t"/>
              <a:pathLst>
                <a:path extrusionOk="0" h="10211" w="8798">
                  <a:moveTo>
                    <a:pt x="3179" y="1"/>
                  </a:moveTo>
                  <a:lnTo>
                    <a:pt x="1" y="7971"/>
                  </a:lnTo>
                  <a:lnTo>
                    <a:pt x="5619" y="10211"/>
                  </a:lnTo>
                  <a:lnTo>
                    <a:pt x="8797" y="2242"/>
                  </a:lnTo>
                  <a:lnTo>
                    <a:pt x="3179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2"/>
            <p:cNvSpPr/>
            <p:nvPr/>
          </p:nvSpPr>
          <p:spPr>
            <a:xfrm>
              <a:off x="1614275" y="1335550"/>
              <a:ext cx="201525" cy="239750"/>
            </a:xfrm>
            <a:custGeom>
              <a:rect b="b" l="l" r="r" t="t"/>
              <a:pathLst>
                <a:path extrusionOk="0" h="9590" w="8061">
                  <a:moveTo>
                    <a:pt x="3023" y="1"/>
                  </a:moveTo>
                  <a:lnTo>
                    <a:pt x="0" y="7581"/>
                  </a:lnTo>
                  <a:lnTo>
                    <a:pt x="5037" y="9589"/>
                  </a:lnTo>
                  <a:lnTo>
                    <a:pt x="8060" y="2009"/>
                  </a:lnTo>
                  <a:lnTo>
                    <a:pt x="30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2"/>
            <p:cNvSpPr/>
            <p:nvPr/>
          </p:nvSpPr>
          <p:spPr>
            <a:xfrm>
              <a:off x="1709175" y="1335100"/>
              <a:ext cx="95700" cy="50100"/>
            </a:xfrm>
            <a:custGeom>
              <a:rect b="b" l="l" r="r" t="t"/>
              <a:pathLst>
                <a:path extrusionOk="0" h="2004" w="3828">
                  <a:moveTo>
                    <a:pt x="618" y="1"/>
                  </a:moveTo>
                  <a:cubicBezTo>
                    <a:pt x="145" y="1"/>
                    <a:pt x="1" y="664"/>
                    <a:pt x="1" y="664"/>
                  </a:cubicBezTo>
                  <a:lnTo>
                    <a:pt x="3362" y="2004"/>
                  </a:lnTo>
                  <a:cubicBezTo>
                    <a:pt x="3362" y="2004"/>
                    <a:pt x="3828" y="1236"/>
                    <a:pt x="3165" y="972"/>
                  </a:cubicBezTo>
                  <a:lnTo>
                    <a:pt x="2703" y="788"/>
                  </a:lnTo>
                  <a:cubicBezTo>
                    <a:pt x="2703" y="788"/>
                    <a:pt x="2696" y="277"/>
                    <a:pt x="2184" y="72"/>
                  </a:cubicBezTo>
                  <a:cubicBezTo>
                    <a:pt x="2073" y="28"/>
                    <a:pt x="1968" y="10"/>
                    <a:pt x="1873" y="10"/>
                  </a:cubicBezTo>
                  <a:cubicBezTo>
                    <a:pt x="1533" y="10"/>
                    <a:pt x="1316" y="234"/>
                    <a:pt x="1316" y="234"/>
                  </a:cubicBezTo>
                  <a:lnTo>
                    <a:pt x="854" y="50"/>
                  </a:lnTo>
                  <a:cubicBezTo>
                    <a:pt x="768" y="16"/>
                    <a:pt x="689" y="1"/>
                    <a:pt x="618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2"/>
            <p:cNvSpPr/>
            <p:nvPr/>
          </p:nvSpPr>
          <p:spPr>
            <a:xfrm>
              <a:off x="1744975" y="1385725"/>
              <a:ext cx="78800" cy="192600"/>
            </a:xfrm>
            <a:custGeom>
              <a:rect b="b" l="l" r="r" t="t"/>
              <a:pathLst>
                <a:path extrusionOk="0" h="7704" w="3152">
                  <a:moveTo>
                    <a:pt x="3096" y="1"/>
                  </a:moveTo>
                  <a:cubicBezTo>
                    <a:pt x="3078" y="1"/>
                    <a:pt x="3059" y="10"/>
                    <a:pt x="3051" y="31"/>
                  </a:cubicBezTo>
                  <a:lnTo>
                    <a:pt x="14" y="7649"/>
                  </a:lnTo>
                  <a:cubicBezTo>
                    <a:pt x="0" y="7682"/>
                    <a:pt x="28" y="7703"/>
                    <a:pt x="56" y="7703"/>
                  </a:cubicBezTo>
                  <a:cubicBezTo>
                    <a:pt x="74" y="7703"/>
                    <a:pt x="93" y="7694"/>
                    <a:pt x="101" y="7673"/>
                  </a:cubicBezTo>
                  <a:lnTo>
                    <a:pt x="3138" y="55"/>
                  </a:lnTo>
                  <a:cubicBezTo>
                    <a:pt x="3151" y="22"/>
                    <a:pt x="3124" y="1"/>
                    <a:pt x="30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2"/>
            <p:cNvSpPr/>
            <p:nvPr/>
          </p:nvSpPr>
          <p:spPr>
            <a:xfrm>
              <a:off x="1689900" y="1366575"/>
              <a:ext cx="105325" cy="43175"/>
            </a:xfrm>
            <a:custGeom>
              <a:rect b="b" l="l" r="r" t="t"/>
              <a:pathLst>
                <a:path extrusionOk="0" h="1727" w="4213">
                  <a:moveTo>
                    <a:pt x="56" y="1"/>
                  </a:moveTo>
                  <a:cubicBezTo>
                    <a:pt x="14" y="1"/>
                    <a:pt x="1" y="73"/>
                    <a:pt x="48" y="92"/>
                  </a:cubicBezTo>
                  <a:lnTo>
                    <a:pt x="4139" y="1723"/>
                  </a:lnTo>
                  <a:cubicBezTo>
                    <a:pt x="4145" y="1725"/>
                    <a:pt x="4151" y="1726"/>
                    <a:pt x="4156" y="1726"/>
                  </a:cubicBezTo>
                  <a:cubicBezTo>
                    <a:pt x="4198" y="1726"/>
                    <a:pt x="4212" y="1654"/>
                    <a:pt x="4164" y="1635"/>
                  </a:cubicBezTo>
                  <a:lnTo>
                    <a:pt x="73" y="4"/>
                  </a:lnTo>
                  <a:cubicBezTo>
                    <a:pt x="67" y="2"/>
                    <a:pt x="61" y="1"/>
                    <a:pt x="5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2"/>
            <p:cNvSpPr/>
            <p:nvPr/>
          </p:nvSpPr>
          <p:spPr>
            <a:xfrm>
              <a:off x="1682100" y="1384500"/>
              <a:ext cx="105300" cy="43175"/>
            </a:xfrm>
            <a:custGeom>
              <a:rect b="b" l="l" r="r" t="t"/>
              <a:pathLst>
                <a:path extrusionOk="0" h="1727" w="4212">
                  <a:moveTo>
                    <a:pt x="57" y="0"/>
                  </a:moveTo>
                  <a:cubicBezTo>
                    <a:pt x="15" y="0"/>
                    <a:pt x="0" y="73"/>
                    <a:pt x="49" y="92"/>
                  </a:cubicBezTo>
                  <a:lnTo>
                    <a:pt x="4139" y="1723"/>
                  </a:lnTo>
                  <a:cubicBezTo>
                    <a:pt x="4145" y="1725"/>
                    <a:pt x="4151" y="1726"/>
                    <a:pt x="4156" y="1726"/>
                  </a:cubicBezTo>
                  <a:cubicBezTo>
                    <a:pt x="4199" y="1726"/>
                    <a:pt x="4212" y="1654"/>
                    <a:pt x="4163" y="1635"/>
                  </a:cubicBezTo>
                  <a:lnTo>
                    <a:pt x="73" y="4"/>
                  </a:lnTo>
                  <a:cubicBezTo>
                    <a:pt x="67" y="1"/>
                    <a:pt x="62" y="0"/>
                    <a:pt x="5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2"/>
            <p:cNvSpPr/>
            <p:nvPr/>
          </p:nvSpPr>
          <p:spPr>
            <a:xfrm>
              <a:off x="1673275" y="1401450"/>
              <a:ext cx="105325" cy="43175"/>
            </a:xfrm>
            <a:custGeom>
              <a:rect b="b" l="l" r="r" t="t"/>
              <a:pathLst>
                <a:path extrusionOk="0" h="1727" w="4213">
                  <a:moveTo>
                    <a:pt x="57" y="0"/>
                  </a:moveTo>
                  <a:cubicBezTo>
                    <a:pt x="15" y="0"/>
                    <a:pt x="1" y="73"/>
                    <a:pt x="49" y="91"/>
                  </a:cubicBezTo>
                  <a:lnTo>
                    <a:pt x="4139" y="1723"/>
                  </a:lnTo>
                  <a:cubicBezTo>
                    <a:pt x="4145" y="1725"/>
                    <a:pt x="4151" y="1726"/>
                    <a:pt x="4156" y="1726"/>
                  </a:cubicBezTo>
                  <a:cubicBezTo>
                    <a:pt x="4198" y="1726"/>
                    <a:pt x="4212" y="1654"/>
                    <a:pt x="4164" y="1634"/>
                  </a:cubicBezTo>
                  <a:lnTo>
                    <a:pt x="74" y="4"/>
                  </a:lnTo>
                  <a:cubicBezTo>
                    <a:pt x="68" y="1"/>
                    <a:pt x="62" y="0"/>
                    <a:pt x="5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2"/>
            <p:cNvSpPr/>
            <p:nvPr/>
          </p:nvSpPr>
          <p:spPr>
            <a:xfrm>
              <a:off x="1665500" y="1419350"/>
              <a:ext cx="105275" cy="43175"/>
            </a:xfrm>
            <a:custGeom>
              <a:rect b="b" l="l" r="r" t="t"/>
              <a:pathLst>
                <a:path extrusionOk="0" h="1727" w="4211">
                  <a:moveTo>
                    <a:pt x="56" y="1"/>
                  </a:moveTo>
                  <a:cubicBezTo>
                    <a:pt x="14" y="1"/>
                    <a:pt x="0" y="73"/>
                    <a:pt x="48" y="93"/>
                  </a:cubicBezTo>
                  <a:lnTo>
                    <a:pt x="4139" y="1723"/>
                  </a:lnTo>
                  <a:cubicBezTo>
                    <a:pt x="4145" y="1726"/>
                    <a:pt x="4151" y="1727"/>
                    <a:pt x="4156" y="1727"/>
                  </a:cubicBezTo>
                  <a:cubicBezTo>
                    <a:pt x="4198" y="1727"/>
                    <a:pt x="4211" y="1654"/>
                    <a:pt x="4163" y="1636"/>
                  </a:cubicBezTo>
                  <a:lnTo>
                    <a:pt x="72" y="4"/>
                  </a:lnTo>
                  <a:cubicBezTo>
                    <a:pt x="66" y="2"/>
                    <a:pt x="61" y="1"/>
                    <a:pt x="5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2"/>
            <p:cNvSpPr/>
            <p:nvPr/>
          </p:nvSpPr>
          <p:spPr>
            <a:xfrm>
              <a:off x="1746550" y="1340475"/>
              <a:ext cx="23500" cy="22550"/>
            </a:xfrm>
            <a:custGeom>
              <a:rect b="b" l="l" r="r" t="t"/>
              <a:pathLst>
                <a:path extrusionOk="0" h="902" w="940">
                  <a:moveTo>
                    <a:pt x="450" y="91"/>
                  </a:moveTo>
                  <a:cubicBezTo>
                    <a:pt x="494" y="91"/>
                    <a:pt x="540" y="99"/>
                    <a:pt x="586" y="117"/>
                  </a:cubicBezTo>
                  <a:cubicBezTo>
                    <a:pt x="770" y="191"/>
                    <a:pt x="860" y="399"/>
                    <a:pt x="787" y="584"/>
                  </a:cubicBezTo>
                  <a:cubicBezTo>
                    <a:pt x="733" y="719"/>
                    <a:pt x="603" y="808"/>
                    <a:pt x="458" y="810"/>
                  </a:cubicBezTo>
                  <a:cubicBezTo>
                    <a:pt x="456" y="810"/>
                    <a:pt x="454" y="810"/>
                    <a:pt x="453" y="810"/>
                  </a:cubicBezTo>
                  <a:cubicBezTo>
                    <a:pt x="310" y="810"/>
                    <a:pt x="180" y="725"/>
                    <a:pt x="123" y="593"/>
                  </a:cubicBezTo>
                  <a:cubicBezTo>
                    <a:pt x="16" y="344"/>
                    <a:pt x="208" y="91"/>
                    <a:pt x="450" y="91"/>
                  </a:cubicBezTo>
                  <a:close/>
                  <a:moveTo>
                    <a:pt x="452" y="0"/>
                  </a:moveTo>
                  <a:cubicBezTo>
                    <a:pt x="392" y="0"/>
                    <a:pt x="332" y="12"/>
                    <a:pt x="274" y="37"/>
                  </a:cubicBezTo>
                  <a:cubicBezTo>
                    <a:pt x="107" y="109"/>
                    <a:pt x="0" y="274"/>
                    <a:pt x="2" y="457"/>
                  </a:cubicBezTo>
                  <a:cubicBezTo>
                    <a:pt x="5" y="639"/>
                    <a:pt x="117" y="802"/>
                    <a:pt x="286" y="870"/>
                  </a:cubicBezTo>
                  <a:cubicBezTo>
                    <a:pt x="341" y="892"/>
                    <a:pt x="397" y="902"/>
                    <a:pt x="452" y="902"/>
                  </a:cubicBezTo>
                  <a:cubicBezTo>
                    <a:pt x="631" y="902"/>
                    <a:pt x="801" y="794"/>
                    <a:pt x="872" y="618"/>
                  </a:cubicBezTo>
                  <a:cubicBezTo>
                    <a:pt x="939" y="448"/>
                    <a:pt x="898" y="255"/>
                    <a:pt x="767" y="128"/>
                  </a:cubicBezTo>
                  <a:cubicBezTo>
                    <a:pt x="681" y="45"/>
                    <a:pt x="567" y="0"/>
                    <a:pt x="45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2"/>
            <p:cNvSpPr/>
            <p:nvPr/>
          </p:nvSpPr>
          <p:spPr>
            <a:xfrm>
              <a:off x="1624100" y="1403450"/>
              <a:ext cx="153225" cy="116800"/>
            </a:xfrm>
            <a:custGeom>
              <a:rect b="b" l="l" r="r" t="t"/>
              <a:pathLst>
                <a:path extrusionOk="0" h="4672" w="6129">
                  <a:moveTo>
                    <a:pt x="3770" y="0"/>
                  </a:moveTo>
                  <a:cubicBezTo>
                    <a:pt x="3701" y="0"/>
                    <a:pt x="3633" y="15"/>
                    <a:pt x="3569" y="45"/>
                  </a:cubicBezTo>
                  <a:lnTo>
                    <a:pt x="2576" y="500"/>
                  </a:lnTo>
                  <a:lnTo>
                    <a:pt x="2569" y="503"/>
                  </a:lnTo>
                  <a:lnTo>
                    <a:pt x="1080" y="1154"/>
                  </a:lnTo>
                  <a:lnTo>
                    <a:pt x="854" y="1253"/>
                  </a:lnTo>
                  <a:cubicBezTo>
                    <a:pt x="645" y="1365"/>
                    <a:pt x="467" y="1523"/>
                    <a:pt x="331" y="1716"/>
                  </a:cubicBezTo>
                  <a:cubicBezTo>
                    <a:pt x="82" y="2072"/>
                    <a:pt x="0" y="2519"/>
                    <a:pt x="109" y="2940"/>
                  </a:cubicBezTo>
                  <a:cubicBezTo>
                    <a:pt x="190" y="3256"/>
                    <a:pt x="371" y="3537"/>
                    <a:pt x="625" y="3741"/>
                  </a:cubicBezTo>
                  <a:cubicBezTo>
                    <a:pt x="818" y="3897"/>
                    <a:pt x="1047" y="4001"/>
                    <a:pt x="1291" y="4045"/>
                  </a:cubicBezTo>
                  <a:lnTo>
                    <a:pt x="4704" y="4666"/>
                  </a:lnTo>
                  <a:cubicBezTo>
                    <a:pt x="4726" y="4670"/>
                    <a:pt x="4748" y="4671"/>
                    <a:pt x="4770" y="4671"/>
                  </a:cubicBezTo>
                  <a:cubicBezTo>
                    <a:pt x="4951" y="4671"/>
                    <a:pt x="5113" y="4543"/>
                    <a:pt x="5147" y="4358"/>
                  </a:cubicBezTo>
                  <a:cubicBezTo>
                    <a:pt x="5164" y="4260"/>
                    <a:pt x="5142" y="4157"/>
                    <a:pt x="5084" y="4074"/>
                  </a:cubicBezTo>
                  <a:cubicBezTo>
                    <a:pt x="5064" y="4047"/>
                    <a:pt x="5042" y="4022"/>
                    <a:pt x="5017" y="4001"/>
                  </a:cubicBezTo>
                  <a:lnTo>
                    <a:pt x="5017" y="4001"/>
                  </a:lnTo>
                  <a:lnTo>
                    <a:pt x="5377" y="4066"/>
                  </a:lnTo>
                  <a:cubicBezTo>
                    <a:pt x="5400" y="4070"/>
                    <a:pt x="5422" y="4072"/>
                    <a:pt x="5445" y="4072"/>
                  </a:cubicBezTo>
                  <a:cubicBezTo>
                    <a:pt x="5573" y="4072"/>
                    <a:pt x="5695" y="4008"/>
                    <a:pt x="5766" y="3898"/>
                  </a:cubicBezTo>
                  <a:cubicBezTo>
                    <a:pt x="5848" y="3768"/>
                    <a:pt x="5845" y="3601"/>
                    <a:pt x="5758" y="3475"/>
                  </a:cubicBezTo>
                  <a:cubicBezTo>
                    <a:pt x="5700" y="3391"/>
                    <a:pt x="5613" y="3335"/>
                    <a:pt x="5513" y="3316"/>
                  </a:cubicBezTo>
                  <a:lnTo>
                    <a:pt x="5513" y="3316"/>
                  </a:lnTo>
                  <a:cubicBezTo>
                    <a:pt x="5536" y="3320"/>
                    <a:pt x="5558" y="3322"/>
                    <a:pt x="5581" y="3322"/>
                  </a:cubicBezTo>
                  <a:cubicBezTo>
                    <a:pt x="5709" y="3322"/>
                    <a:pt x="5831" y="3258"/>
                    <a:pt x="5902" y="3148"/>
                  </a:cubicBezTo>
                  <a:cubicBezTo>
                    <a:pt x="5984" y="3018"/>
                    <a:pt x="5981" y="2851"/>
                    <a:pt x="5894" y="2725"/>
                  </a:cubicBezTo>
                  <a:cubicBezTo>
                    <a:pt x="5836" y="2641"/>
                    <a:pt x="5749" y="2585"/>
                    <a:pt x="5649" y="2567"/>
                  </a:cubicBezTo>
                  <a:lnTo>
                    <a:pt x="5649" y="2567"/>
                  </a:lnTo>
                  <a:cubicBezTo>
                    <a:pt x="5672" y="2571"/>
                    <a:pt x="5695" y="2573"/>
                    <a:pt x="5717" y="2573"/>
                  </a:cubicBezTo>
                  <a:cubicBezTo>
                    <a:pt x="5898" y="2573"/>
                    <a:pt x="6058" y="2444"/>
                    <a:pt x="6092" y="2260"/>
                  </a:cubicBezTo>
                  <a:cubicBezTo>
                    <a:pt x="6129" y="2054"/>
                    <a:pt x="5991" y="1856"/>
                    <a:pt x="5786" y="1817"/>
                  </a:cubicBezTo>
                  <a:lnTo>
                    <a:pt x="3110" y="1331"/>
                  </a:lnTo>
                  <a:lnTo>
                    <a:pt x="3976" y="934"/>
                  </a:lnTo>
                  <a:cubicBezTo>
                    <a:pt x="4171" y="846"/>
                    <a:pt x="4286" y="640"/>
                    <a:pt x="4258" y="428"/>
                  </a:cubicBezTo>
                  <a:cubicBezTo>
                    <a:pt x="4231" y="215"/>
                    <a:pt x="4069" y="45"/>
                    <a:pt x="3858" y="7"/>
                  </a:cubicBezTo>
                  <a:lnTo>
                    <a:pt x="3858" y="7"/>
                  </a:lnTo>
                  <a:lnTo>
                    <a:pt x="3859" y="8"/>
                  </a:lnTo>
                  <a:cubicBezTo>
                    <a:pt x="3830" y="3"/>
                    <a:pt x="3800" y="0"/>
                    <a:pt x="3770" y="0"/>
                  </a:cubicBez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2"/>
            <p:cNvSpPr/>
            <p:nvPr/>
          </p:nvSpPr>
          <p:spPr>
            <a:xfrm>
              <a:off x="1721500" y="1460550"/>
              <a:ext cx="45575" cy="8250"/>
            </a:xfrm>
            <a:custGeom>
              <a:rect b="b" l="l" r="r" t="t"/>
              <a:pathLst>
                <a:path extrusionOk="0" h="330" w="1823">
                  <a:moveTo>
                    <a:pt x="42" y="0"/>
                  </a:moveTo>
                  <a:cubicBezTo>
                    <a:pt x="1" y="0"/>
                    <a:pt x="1" y="66"/>
                    <a:pt x="44" y="73"/>
                  </a:cubicBezTo>
                  <a:lnTo>
                    <a:pt x="1775" y="329"/>
                  </a:lnTo>
                  <a:cubicBezTo>
                    <a:pt x="1777" y="329"/>
                    <a:pt x="1779" y="329"/>
                    <a:pt x="1780" y="329"/>
                  </a:cubicBezTo>
                  <a:cubicBezTo>
                    <a:pt x="1822" y="329"/>
                    <a:pt x="1823" y="262"/>
                    <a:pt x="1778" y="257"/>
                  </a:cubicBezTo>
                  <a:lnTo>
                    <a:pt x="48" y="1"/>
                  </a:lnTo>
                  <a:cubicBezTo>
                    <a:pt x="46" y="0"/>
                    <a:pt x="44" y="0"/>
                    <a:pt x="4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2"/>
            <p:cNvSpPr/>
            <p:nvPr/>
          </p:nvSpPr>
          <p:spPr>
            <a:xfrm>
              <a:off x="1718525" y="1478900"/>
              <a:ext cx="44800" cy="8475"/>
            </a:xfrm>
            <a:custGeom>
              <a:rect b="b" l="l" r="r" t="t"/>
              <a:pathLst>
                <a:path extrusionOk="0" h="339" w="1792">
                  <a:moveTo>
                    <a:pt x="41" y="1"/>
                  </a:moveTo>
                  <a:cubicBezTo>
                    <a:pt x="1" y="1"/>
                    <a:pt x="1" y="67"/>
                    <a:pt x="43" y="74"/>
                  </a:cubicBezTo>
                  <a:lnTo>
                    <a:pt x="1745" y="338"/>
                  </a:lnTo>
                  <a:cubicBezTo>
                    <a:pt x="1747" y="338"/>
                    <a:pt x="1749" y="338"/>
                    <a:pt x="1751" y="338"/>
                  </a:cubicBezTo>
                  <a:cubicBezTo>
                    <a:pt x="1791" y="338"/>
                    <a:pt x="1791" y="272"/>
                    <a:pt x="1748" y="265"/>
                  </a:cubicBezTo>
                  <a:lnTo>
                    <a:pt x="47" y="1"/>
                  </a:lnTo>
                  <a:cubicBezTo>
                    <a:pt x="45" y="1"/>
                    <a:pt x="43" y="1"/>
                    <a:pt x="4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2"/>
            <p:cNvSpPr/>
            <p:nvPr/>
          </p:nvSpPr>
          <p:spPr>
            <a:xfrm>
              <a:off x="1712375" y="1495300"/>
              <a:ext cx="38350" cy="8800"/>
            </a:xfrm>
            <a:custGeom>
              <a:rect b="b" l="l" r="r" t="t"/>
              <a:pathLst>
                <a:path extrusionOk="0" h="352" w="1534">
                  <a:moveTo>
                    <a:pt x="57" y="0"/>
                  </a:moveTo>
                  <a:cubicBezTo>
                    <a:pt x="17" y="0"/>
                    <a:pt x="1" y="61"/>
                    <a:pt x="44" y="71"/>
                  </a:cubicBezTo>
                  <a:lnTo>
                    <a:pt x="1469" y="351"/>
                  </a:lnTo>
                  <a:cubicBezTo>
                    <a:pt x="1472" y="351"/>
                    <a:pt x="1474" y="352"/>
                    <a:pt x="1477" y="352"/>
                  </a:cubicBezTo>
                  <a:cubicBezTo>
                    <a:pt x="1517" y="352"/>
                    <a:pt x="1534" y="290"/>
                    <a:pt x="1491" y="281"/>
                  </a:cubicBezTo>
                  <a:lnTo>
                    <a:pt x="65" y="1"/>
                  </a:lnTo>
                  <a:cubicBezTo>
                    <a:pt x="62" y="0"/>
                    <a:pt x="59" y="0"/>
                    <a:pt x="5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2"/>
            <p:cNvSpPr/>
            <p:nvPr/>
          </p:nvSpPr>
          <p:spPr>
            <a:xfrm>
              <a:off x="1460850" y="1321950"/>
              <a:ext cx="192575" cy="181200"/>
            </a:xfrm>
            <a:custGeom>
              <a:rect b="b" l="l" r="r" t="t"/>
              <a:pathLst>
                <a:path extrusionOk="0" h="7248" w="7703">
                  <a:moveTo>
                    <a:pt x="679" y="1"/>
                  </a:moveTo>
                  <a:lnTo>
                    <a:pt x="137" y="3838"/>
                  </a:lnTo>
                  <a:cubicBezTo>
                    <a:pt x="1" y="4799"/>
                    <a:pt x="616" y="5706"/>
                    <a:pt x="1560" y="5935"/>
                  </a:cubicBezTo>
                  <a:lnTo>
                    <a:pt x="6978" y="7247"/>
                  </a:lnTo>
                  <a:lnTo>
                    <a:pt x="7702" y="4341"/>
                  </a:lnTo>
                  <a:lnTo>
                    <a:pt x="3330" y="3258"/>
                  </a:lnTo>
                  <a:lnTo>
                    <a:pt x="3788" y="644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2"/>
            <p:cNvSpPr/>
            <p:nvPr/>
          </p:nvSpPr>
          <p:spPr>
            <a:xfrm>
              <a:off x="1542850" y="1318400"/>
              <a:ext cx="111825" cy="138675"/>
            </a:xfrm>
            <a:custGeom>
              <a:rect b="b" l="l" r="r" t="t"/>
              <a:pathLst>
                <a:path extrusionOk="0" h="5547" w="4473">
                  <a:moveTo>
                    <a:pt x="629" y="0"/>
                  </a:moveTo>
                  <a:cubicBezTo>
                    <a:pt x="609" y="0"/>
                    <a:pt x="589" y="13"/>
                    <a:pt x="585" y="40"/>
                  </a:cubicBezTo>
                  <a:lnTo>
                    <a:pt x="5" y="3392"/>
                  </a:lnTo>
                  <a:cubicBezTo>
                    <a:pt x="1" y="3416"/>
                    <a:pt x="16" y="3439"/>
                    <a:pt x="39" y="3445"/>
                  </a:cubicBezTo>
                  <a:lnTo>
                    <a:pt x="4367" y="4515"/>
                  </a:lnTo>
                  <a:lnTo>
                    <a:pt x="4115" y="5490"/>
                  </a:lnTo>
                  <a:cubicBezTo>
                    <a:pt x="4109" y="5514"/>
                    <a:pt x="4123" y="5539"/>
                    <a:pt x="4147" y="5546"/>
                  </a:cubicBezTo>
                  <a:cubicBezTo>
                    <a:pt x="4151" y="5546"/>
                    <a:pt x="4155" y="5547"/>
                    <a:pt x="4159" y="5547"/>
                  </a:cubicBezTo>
                  <a:cubicBezTo>
                    <a:pt x="4179" y="5547"/>
                    <a:pt x="4197" y="5532"/>
                    <a:pt x="4202" y="5513"/>
                  </a:cubicBezTo>
                  <a:lnTo>
                    <a:pt x="4466" y="4494"/>
                  </a:lnTo>
                  <a:cubicBezTo>
                    <a:pt x="4472" y="4469"/>
                    <a:pt x="4457" y="4444"/>
                    <a:pt x="4433" y="4438"/>
                  </a:cubicBezTo>
                  <a:lnTo>
                    <a:pt x="101" y="3366"/>
                  </a:lnTo>
                  <a:lnTo>
                    <a:pt x="675" y="56"/>
                  </a:lnTo>
                  <a:cubicBezTo>
                    <a:pt x="682" y="21"/>
                    <a:pt x="655" y="0"/>
                    <a:pt x="62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2"/>
            <p:cNvSpPr/>
            <p:nvPr/>
          </p:nvSpPr>
          <p:spPr>
            <a:xfrm>
              <a:off x="1464950" y="1438600"/>
              <a:ext cx="171925" cy="65675"/>
            </a:xfrm>
            <a:custGeom>
              <a:rect b="b" l="l" r="r" t="t"/>
              <a:pathLst>
                <a:path extrusionOk="0" h="2627" w="6877">
                  <a:moveTo>
                    <a:pt x="57" y="1"/>
                  </a:moveTo>
                  <a:cubicBezTo>
                    <a:pt x="29" y="1"/>
                    <a:pt x="0" y="25"/>
                    <a:pt x="12" y="61"/>
                  </a:cubicBezTo>
                  <a:cubicBezTo>
                    <a:pt x="358" y="1101"/>
                    <a:pt x="1376" y="1311"/>
                    <a:pt x="1385" y="1313"/>
                  </a:cubicBezTo>
                  <a:lnTo>
                    <a:pt x="6802" y="2626"/>
                  </a:lnTo>
                  <a:cubicBezTo>
                    <a:pt x="6807" y="2627"/>
                    <a:pt x="6811" y="2627"/>
                    <a:pt x="6814" y="2627"/>
                  </a:cubicBezTo>
                  <a:cubicBezTo>
                    <a:pt x="6867" y="2626"/>
                    <a:pt x="6876" y="2550"/>
                    <a:pt x="6825" y="2537"/>
                  </a:cubicBezTo>
                  <a:lnTo>
                    <a:pt x="1405" y="1224"/>
                  </a:lnTo>
                  <a:cubicBezTo>
                    <a:pt x="1395" y="1222"/>
                    <a:pt x="427" y="1021"/>
                    <a:pt x="99" y="32"/>
                  </a:cubicBezTo>
                  <a:cubicBezTo>
                    <a:pt x="91" y="10"/>
                    <a:pt x="74" y="1"/>
                    <a:pt x="5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2"/>
            <p:cNvSpPr/>
            <p:nvPr/>
          </p:nvSpPr>
          <p:spPr>
            <a:xfrm>
              <a:off x="1518825" y="1404500"/>
              <a:ext cx="22150" cy="18950"/>
            </a:xfrm>
            <a:custGeom>
              <a:rect b="b" l="l" r="r" t="t"/>
              <a:pathLst>
                <a:path extrusionOk="0" h="758" w="886">
                  <a:moveTo>
                    <a:pt x="820" y="1"/>
                  </a:moveTo>
                  <a:cubicBezTo>
                    <a:pt x="811" y="1"/>
                    <a:pt x="801" y="4"/>
                    <a:pt x="791" y="12"/>
                  </a:cubicBezTo>
                  <a:lnTo>
                    <a:pt x="32" y="678"/>
                  </a:lnTo>
                  <a:cubicBezTo>
                    <a:pt x="0" y="705"/>
                    <a:pt x="20" y="757"/>
                    <a:pt x="62" y="757"/>
                  </a:cubicBezTo>
                  <a:cubicBezTo>
                    <a:pt x="73" y="757"/>
                    <a:pt x="84" y="753"/>
                    <a:pt x="92" y="746"/>
                  </a:cubicBezTo>
                  <a:lnTo>
                    <a:pt x="852" y="80"/>
                  </a:lnTo>
                  <a:cubicBezTo>
                    <a:pt x="885" y="48"/>
                    <a:pt x="856" y="1"/>
                    <a:pt x="82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2"/>
            <p:cNvSpPr/>
            <p:nvPr/>
          </p:nvSpPr>
          <p:spPr>
            <a:xfrm>
              <a:off x="2197225" y="1819300"/>
              <a:ext cx="122975" cy="235050"/>
            </a:xfrm>
            <a:custGeom>
              <a:rect b="b" l="l" r="r" t="t"/>
              <a:pathLst>
                <a:path extrusionOk="0" h="9402" w="4919">
                  <a:moveTo>
                    <a:pt x="1894" y="0"/>
                  </a:moveTo>
                  <a:lnTo>
                    <a:pt x="1540" y="42"/>
                  </a:lnTo>
                  <a:lnTo>
                    <a:pt x="855" y="1284"/>
                  </a:lnTo>
                  <a:lnTo>
                    <a:pt x="0" y="2833"/>
                  </a:lnTo>
                  <a:lnTo>
                    <a:pt x="0" y="2834"/>
                  </a:lnTo>
                  <a:lnTo>
                    <a:pt x="822" y="9308"/>
                  </a:lnTo>
                  <a:lnTo>
                    <a:pt x="834" y="9401"/>
                  </a:lnTo>
                  <a:lnTo>
                    <a:pt x="4919" y="9401"/>
                  </a:lnTo>
                  <a:lnTo>
                    <a:pt x="4908" y="9308"/>
                  </a:lnTo>
                  <a:lnTo>
                    <a:pt x="4752" y="8039"/>
                  </a:lnTo>
                  <a:lnTo>
                    <a:pt x="4253" y="3931"/>
                  </a:lnTo>
                  <a:lnTo>
                    <a:pt x="4058" y="2339"/>
                  </a:lnTo>
                  <a:lnTo>
                    <a:pt x="2555" y="714"/>
                  </a:lnTo>
                  <a:lnTo>
                    <a:pt x="1894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2"/>
            <p:cNvSpPr/>
            <p:nvPr/>
          </p:nvSpPr>
          <p:spPr>
            <a:xfrm>
              <a:off x="2197225" y="1819275"/>
              <a:ext cx="101475" cy="74700"/>
            </a:xfrm>
            <a:custGeom>
              <a:rect b="b" l="l" r="r" t="t"/>
              <a:pathLst>
                <a:path extrusionOk="0" h="2988" w="4059">
                  <a:moveTo>
                    <a:pt x="1894" y="0"/>
                  </a:moveTo>
                  <a:lnTo>
                    <a:pt x="1540" y="43"/>
                  </a:lnTo>
                  <a:lnTo>
                    <a:pt x="0" y="2834"/>
                  </a:lnTo>
                  <a:cubicBezTo>
                    <a:pt x="499" y="2944"/>
                    <a:pt x="964" y="2988"/>
                    <a:pt x="1388" y="2988"/>
                  </a:cubicBezTo>
                  <a:cubicBezTo>
                    <a:pt x="3023" y="2988"/>
                    <a:pt x="4058" y="2339"/>
                    <a:pt x="4058" y="2339"/>
                  </a:cubicBezTo>
                  <a:lnTo>
                    <a:pt x="1894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2"/>
            <p:cNvSpPr/>
            <p:nvPr/>
          </p:nvSpPr>
          <p:spPr>
            <a:xfrm>
              <a:off x="2218575" y="1819275"/>
              <a:ext cx="42550" cy="32125"/>
            </a:xfrm>
            <a:custGeom>
              <a:rect b="b" l="l" r="r" t="t"/>
              <a:pathLst>
                <a:path extrusionOk="0" h="1285" w="1702">
                  <a:moveTo>
                    <a:pt x="1040" y="0"/>
                  </a:moveTo>
                  <a:lnTo>
                    <a:pt x="686" y="43"/>
                  </a:lnTo>
                  <a:lnTo>
                    <a:pt x="1" y="1285"/>
                  </a:lnTo>
                  <a:cubicBezTo>
                    <a:pt x="1390" y="1134"/>
                    <a:pt x="1702" y="715"/>
                    <a:pt x="1702" y="715"/>
                  </a:cubicBezTo>
                  <a:lnTo>
                    <a:pt x="1040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2"/>
            <p:cNvSpPr/>
            <p:nvPr/>
          </p:nvSpPr>
          <p:spPr>
            <a:xfrm>
              <a:off x="2232525" y="1893200"/>
              <a:ext cx="20675" cy="161150"/>
            </a:xfrm>
            <a:custGeom>
              <a:rect b="b" l="l" r="r" t="t"/>
              <a:pathLst>
                <a:path extrusionOk="0" h="6446" w="827">
                  <a:moveTo>
                    <a:pt x="45" y="0"/>
                  </a:moveTo>
                  <a:cubicBezTo>
                    <a:pt x="43" y="0"/>
                    <a:pt x="41" y="0"/>
                    <a:pt x="39" y="0"/>
                  </a:cubicBezTo>
                  <a:cubicBezTo>
                    <a:pt x="22" y="2"/>
                    <a:pt x="8" y="15"/>
                    <a:pt x="3" y="31"/>
                  </a:cubicBezTo>
                  <a:cubicBezTo>
                    <a:pt x="1" y="37"/>
                    <a:pt x="0" y="44"/>
                    <a:pt x="1" y="50"/>
                  </a:cubicBezTo>
                  <a:lnTo>
                    <a:pt x="726" y="6352"/>
                  </a:lnTo>
                  <a:lnTo>
                    <a:pt x="737" y="6445"/>
                  </a:lnTo>
                  <a:lnTo>
                    <a:pt x="826" y="6445"/>
                  </a:lnTo>
                  <a:lnTo>
                    <a:pt x="814" y="6352"/>
                  </a:lnTo>
                  <a:lnTo>
                    <a:pt x="89" y="40"/>
                  </a:lnTo>
                  <a:cubicBezTo>
                    <a:pt x="89" y="36"/>
                    <a:pt x="88" y="33"/>
                    <a:pt x="86" y="30"/>
                  </a:cubicBezTo>
                  <a:cubicBezTo>
                    <a:pt x="80" y="12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2273875" y="1886525"/>
              <a:ext cx="25225" cy="167825"/>
            </a:xfrm>
            <a:custGeom>
              <a:rect b="b" l="l" r="r" t="t"/>
              <a:pathLst>
                <a:path extrusionOk="0" h="6713" w="1009">
                  <a:moveTo>
                    <a:pt x="50" y="1"/>
                  </a:moveTo>
                  <a:cubicBezTo>
                    <a:pt x="48" y="1"/>
                    <a:pt x="45" y="1"/>
                    <a:pt x="43" y="1"/>
                  </a:cubicBezTo>
                  <a:cubicBezTo>
                    <a:pt x="18" y="4"/>
                    <a:pt x="1" y="28"/>
                    <a:pt x="5" y="52"/>
                  </a:cubicBezTo>
                  <a:lnTo>
                    <a:pt x="6" y="59"/>
                  </a:lnTo>
                  <a:lnTo>
                    <a:pt x="905" y="6619"/>
                  </a:lnTo>
                  <a:lnTo>
                    <a:pt x="919" y="6712"/>
                  </a:lnTo>
                  <a:lnTo>
                    <a:pt x="1008" y="6712"/>
                  </a:lnTo>
                  <a:lnTo>
                    <a:pt x="995" y="6618"/>
                  </a:lnTo>
                  <a:lnTo>
                    <a:pt x="92" y="40"/>
                  </a:lnTo>
                  <a:cubicBezTo>
                    <a:pt x="92" y="38"/>
                    <a:pt x="92" y="36"/>
                    <a:pt x="91" y="34"/>
                  </a:cubicBezTo>
                  <a:cubicBezTo>
                    <a:pt x="86" y="14"/>
                    <a:pt x="69" y="1"/>
                    <a:pt x="5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2313525" y="1724150"/>
              <a:ext cx="121700" cy="330200"/>
            </a:xfrm>
            <a:custGeom>
              <a:rect b="b" l="l" r="r" t="t"/>
              <a:pathLst>
                <a:path extrusionOk="0" h="13208" w="4868">
                  <a:moveTo>
                    <a:pt x="2854" y="0"/>
                  </a:moveTo>
                  <a:lnTo>
                    <a:pt x="2854" y="1"/>
                  </a:lnTo>
                  <a:lnTo>
                    <a:pt x="1937" y="1083"/>
                  </a:lnTo>
                  <a:lnTo>
                    <a:pt x="1823" y="1216"/>
                  </a:lnTo>
                  <a:lnTo>
                    <a:pt x="793" y="2431"/>
                  </a:lnTo>
                  <a:lnTo>
                    <a:pt x="100" y="11845"/>
                  </a:lnTo>
                  <a:lnTo>
                    <a:pt x="8" y="13114"/>
                  </a:lnTo>
                  <a:lnTo>
                    <a:pt x="1" y="13207"/>
                  </a:lnTo>
                  <a:lnTo>
                    <a:pt x="4053" y="13207"/>
                  </a:lnTo>
                  <a:lnTo>
                    <a:pt x="4060" y="13114"/>
                  </a:lnTo>
                  <a:lnTo>
                    <a:pt x="4124" y="12215"/>
                  </a:lnTo>
                  <a:lnTo>
                    <a:pt x="4741" y="4350"/>
                  </a:lnTo>
                  <a:lnTo>
                    <a:pt x="4867" y="2750"/>
                  </a:lnTo>
                  <a:lnTo>
                    <a:pt x="3716" y="861"/>
                  </a:lnTo>
                  <a:lnTo>
                    <a:pt x="3209" y="30"/>
                  </a:lnTo>
                  <a:lnTo>
                    <a:pt x="3033" y="15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2333325" y="1724175"/>
              <a:ext cx="101900" cy="74425"/>
            </a:xfrm>
            <a:custGeom>
              <a:rect b="b" l="l" r="r" t="t"/>
              <a:pathLst>
                <a:path extrusionOk="0" h="2977" w="4076">
                  <a:moveTo>
                    <a:pt x="2062" y="0"/>
                  </a:moveTo>
                  <a:lnTo>
                    <a:pt x="1" y="2430"/>
                  </a:lnTo>
                  <a:cubicBezTo>
                    <a:pt x="957" y="2854"/>
                    <a:pt x="1834" y="2977"/>
                    <a:pt x="2527" y="2977"/>
                  </a:cubicBezTo>
                  <a:cubicBezTo>
                    <a:pt x="3472" y="2977"/>
                    <a:pt x="4075" y="2749"/>
                    <a:pt x="4075" y="2749"/>
                  </a:cubicBezTo>
                  <a:lnTo>
                    <a:pt x="2417" y="28"/>
                  </a:lnTo>
                  <a:lnTo>
                    <a:pt x="2062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2361925" y="1724175"/>
              <a:ext cx="44500" cy="27750"/>
            </a:xfrm>
            <a:custGeom>
              <a:rect b="b" l="l" r="r" t="t"/>
              <a:pathLst>
                <a:path extrusionOk="0" h="1110" w="1780">
                  <a:moveTo>
                    <a:pt x="918" y="0"/>
                  </a:moveTo>
                  <a:lnTo>
                    <a:pt x="0" y="1082"/>
                  </a:lnTo>
                  <a:cubicBezTo>
                    <a:pt x="216" y="1101"/>
                    <a:pt x="407" y="1110"/>
                    <a:pt x="577" y="1110"/>
                  </a:cubicBezTo>
                  <a:cubicBezTo>
                    <a:pt x="1503" y="1110"/>
                    <a:pt x="1780" y="860"/>
                    <a:pt x="1780" y="860"/>
                  </a:cubicBezTo>
                  <a:lnTo>
                    <a:pt x="1273" y="29"/>
                  </a:lnTo>
                  <a:lnTo>
                    <a:pt x="918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2345100" y="1795125"/>
              <a:ext cx="24225" cy="259225"/>
            </a:xfrm>
            <a:custGeom>
              <a:rect b="b" l="l" r="r" t="t"/>
              <a:pathLst>
                <a:path extrusionOk="0" h="10369" w="969">
                  <a:moveTo>
                    <a:pt x="926" y="1"/>
                  </a:moveTo>
                  <a:cubicBezTo>
                    <a:pt x="909" y="1"/>
                    <a:pt x="895" y="10"/>
                    <a:pt x="887" y="24"/>
                  </a:cubicBezTo>
                  <a:cubicBezTo>
                    <a:pt x="883" y="29"/>
                    <a:pt x="880" y="35"/>
                    <a:pt x="880" y="42"/>
                  </a:cubicBezTo>
                  <a:lnTo>
                    <a:pt x="8" y="10275"/>
                  </a:lnTo>
                  <a:lnTo>
                    <a:pt x="0" y="10368"/>
                  </a:lnTo>
                  <a:lnTo>
                    <a:pt x="90" y="10368"/>
                  </a:lnTo>
                  <a:lnTo>
                    <a:pt x="97" y="10275"/>
                  </a:lnTo>
                  <a:lnTo>
                    <a:pt x="968" y="49"/>
                  </a:lnTo>
                  <a:cubicBezTo>
                    <a:pt x="968" y="46"/>
                    <a:pt x="968" y="42"/>
                    <a:pt x="966" y="38"/>
                  </a:cubicBezTo>
                  <a:cubicBezTo>
                    <a:pt x="964" y="18"/>
                    <a:pt x="948" y="3"/>
                    <a:pt x="928" y="1"/>
                  </a:cubicBezTo>
                  <a:cubicBezTo>
                    <a:pt x="927" y="1"/>
                    <a:pt x="926" y="1"/>
                    <a:pt x="92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2392775" y="1796825"/>
              <a:ext cx="18475" cy="257525"/>
            </a:xfrm>
            <a:custGeom>
              <a:rect b="b" l="l" r="r" t="t"/>
              <a:pathLst>
                <a:path extrusionOk="0" h="10301" w="739">
                  <a:moveTo>
                    <a:pt x="695" y="0"/>
                  </a:moveTo>
                  <a:cubicBezTo>
                    <a:pt x="671" y="0"/>
                    <a:pt x="651" y="18"/>
                    <a:pt x="649" y="42"/>
                  </a:cubicBezTo>
                  <a:lnTo>
                    <a:pt x="649" y="49"/>
                  </a:lnTo>
                  <a:lnTo>
                    <a:pt x="7" y="10207"/>
                  </a:lnTo>
                  <a:lnTo>
                    <a:pt x="1" y="10300"/>
                  </a:lnTo>
                  <a:lnTo>
                    <a:pt x="89" y="10300"/>
                  </a:lnTo>
                  <a:lnTo>
                    <a:pt x="95" y="10207"/>
                  </a:lnTo>
                  <a:lnTo>
                    <a:pt x="738" y="47"/>
                  </a:lnTo>
                  <a:lnTo>
                    <a:pt x="738" y="41"/>
                  </a:lnTo>
                  <a:cubicBezTo>
                    <a:pt x="737" y="18"/>
                    <a:pt x="719" y="1"/>
                    <a:pt x="697" y="0"/>
                  </a:cubicBezTo>
                  <a:cubicBezTo>
                    <a:pt x="696" y="0"/>
                    <a:pt x="695" y="0"/>
                    <a:pt x="69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2492350" y="1127375"/>
              <a:ext cx="143725" cy="84525"/>
            </a:xfrm>
            <a:custGeom>
              <a:rect b="b" l="l" r="r" t="t"/>
              <a:pathLst>
                <a:path extrusionOk="0" h="3381" w="5749">
                  <a:moveTo>
                    <a:pt x="702" y="1"/>
                  </a:moveTo>
                  <a:lnTo>
                    <a:pt x="702" y="1"/>
                  </a:lnTo>
                  <a:cubicBezTo>
                    <a:pt x="702" y="1"/>
                    <a:pt x="1" y="1115"/>
                    <a:pt x="1106" y="1604"/>
                  </a:cubicBezTo>
                  <a:lnTo>
                    <a:pt x="1106" y="3379"/>
                  </a:lnTo>
                  <a:lnTo>
                    <a:pt x="4808" y="3380"/>
                  </a:lnTo>
                  <a:cubicBezTo>
                    <a:pt x="4808" y="3380"/>
                    <a:pt x="5748" y="1902"/>
                    <a:pt x="5517" y="1197"/>
                  </a:cubicBezTo>
                  <a:cubicBezTo>
                    <a:pt x="5383" y="788"/>
                    <a:pt x="5075" y="702"/>
                    <a:pt x="4839" y="702"/>
                  </a:cubicBezTo>
                  <a:cubicBezTo>
                    <a:pt x="4669" y="702"/>
                    <a:pt x="4536" y="748"/>
                    <a:pt x="4536" y="748"/>
                  </a:cubicBezTo>
                  <a:cubicBezTo>
                    <a:pt x="4536" y="748"/>
                    <a:pt x="4294" y="133"/>
                    <a:pt x="3616" y="133"/>
                  </a:cubicBezTo>
                  <a:cubicBezTo>
                    <a:pt x="3559" y="133"/>
                    <a:pt x="3499" y="138"/>
                    <a:pt x="3436" y="147"/>
                  </a:cubicBezTo>
                  <a:cubicBezTo>
                    <a:pt x="2941" y="220"/>
                    <a:pt x="2296" y="512"/>
                    <a:pt x="1711" y="512"/>
                  </a:cubicBezTo>
                  <a:cubicBezTo>
                    <a:pt x="1330" y="512"/>
                    <a:pt x="975" y="389"/>
                    <a:pt x="70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2520000" y="1167475"/>
              <a:ext cx="84775" cy="97375"/>
            </a:xfrm>
            <a:custGeom>
              <a:rect b="b" l="l" r="r" t="t"/>
              <a:pathLst>
                <a:path extrusionOk="0" h="3895" w="3391">
                  <a:moveTo>
                    <a:pt x="0" y="0"/>
                  </a:moveTo>
                  <a:lnTo>
                    <a:pt x="0" y="2200"/>
                  </a:lnTo>
                  <a:cubicBezTo>
                    <a:pt x="0" y="2783"/>
                    <a:pt x="299" y="3300"/>
                    <a:pt x="752" y="3606"/>
                  </a:cubicBezTo>
                  <a:cubicBezTo>
                    <a:pt x="1031" y="3795"/>
                    <a:pt x="1360" y="3895"/>
                    <a:pt x="1695" y="3895"/>
                  </a:cubicBezTo>
                  <a:cubicBezTo>
                    <a:pt x="1734" y="3895"/>
                    <a:pt x="1773" y="3893"/>
                    <a:pt x="1813" y="3890"/>
                  </a:cubicBezTo>
                  <a:cubicBezTo>
                    <a:pt x="2486" y="3844"/>
                    <a:pt x="3039" y="3400"/>
                    <a:pt x="3272" y="2802"/>
                  </a:cubicBezTo>
                  <a:cubicBezTo>
                    <a:pt x="3276" y="2792"/>
                    <a:pt x="3279" y="2783"/>
                    <a:pt x="3283" y="2774"/>
                  </a:cubicBezTo>
                  <a:lnTo>
                    <a:pt x="3283" y="2773"/>
                  </a:lnTo>
                  <a:cubicBezTo>
                    <a:pt x="3286" y="2763"/>
                    <a:pt x="3290" y="2753"/>
                    <a:pt x="3294" y="2744"/>
                  </a:cubicBezTo>
                  <a:cubicBezTo>
                    <a:pt x="3299" y="2728"/>
                    <a:pt x="3304" y="2710"/>
                    <a:pt x="3310" y="2692"/>
                  </a:cubicBezTo>
                  <a:cubicBezTo>
                    <a:pt x="3332" y="2625"/>
                    <a:pt x="3349" y="2555"/>
                    <a:pt x="3361" y="2485"/>
                  </a:cubicBezTo>
                  <a:cubicBezTo>
                    <a:pt x="3367" y="2457"/>
                    <a:pt x="3369" y="2430"/>
                    <a:pt x="3375" y="2403"/>
                  </a:cubicBezTo>
                  <a:cubicBezTo>
                    <a:pt x="3379" y="2376"/>
                    <a:pt x="3382" y="2350"/>
                    <a:pt x="3385" y="2323"/>
                  </a:cubicBezTo>
                  <a:cubicBezTo>
                    <a:pt x="3387" y="2296"/>
                    <a:pt x="3388" y="2271"/>
                    <a:pt x="3390" y="2246"/>
                  </a:cubicBezTo>
                  <a:cubicBezTo>
                    <a:pt x="3390" y="2220"/>
                    <a:pt x="3391" y="2193"/>
                    <a:pt x="3391" y="2167"/>
                  </a:cubicBezTo>
                  <a:lnTo>
                    <a:pt x="3391" y="1070"/>
                  </a:lnTo>
                  <a:cubicBezTo>
                    <a:pt x="3316" y="1113"/>
                    <a:pt x="3255" y="1176"/>
                    <a:pt x="3214" y="1251"/>
                  </a:cubicBezTo>
                  <a:cubicBezTo>
                    <a:pt x="2789" y="970"/>
                    <a:pt x="2520" y="508"/>
                    <a:pt x="2487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2538750" y="1236775"/>
              <a:ext cx="66075" cy="45225"/>
            </a:xfrm>
            <a:custGeom>
              <a:rect b="b" l="l" r="r" t="t"/>
              <a:pathLst>
                <a:path extrusionOk="0" h="1809" w="2643">
                  <a:moveTo>
                    <a:pt x="2533" y="1"/>
                  </a:moveTo>
                  <a:cubicBezTo>
                    <a:pt x="2529" y="10"/>
                    <a:pt x="2525" y="20"/>
                    <a:pt x="2522" y="29"/>
                  </a:cubicBezTo>
                  <a:cubicBezTo>
                    <a:pt x="2288" y="628"/>
                    <a:pt x="1736" y="1071"/>
                    <a:pt x="1063" y="1118"/>
                  </a:cubicBezTo>
                  <a:cubicBezTo>
                    <a:pt x="1024" y="1121"/>
                    <a:pt x="985" y="1122"/>
                    <a:pt x="946" y="1122"/>
                  </a:cubicBezTo>
                  <a:cubicBezTo>
                    <a:pt x="610" y="1122"/>
                    <a:pt x="281" y="1022"/>
                    <a:pt x="1" y="833"/>
                  </a:cubicBezTo>
                  <a:lnTo>
                    <a:pt x="1" y="1809"/>
                  </a:lnTo>
                  <a:lnTo>
                    <a:pt x="2643" y="1809"/>
                  </a:lnTo>
                  <a:lnTo>
                    <a:pt x="2643" y="8"/>
                  </a:lnTo>
                  <a:lnTo>
                    <a:pt x="2533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2602050" y="1192375"/>
              <a:ext cx="25400" cy="44625"/>
            </a:xfrm>
            <a:custGeom>
              <a:rect b="b" l="l" r="r" t="t"/>
              <a:pathLst>
                <a:path extrusionOk="0" h="1785" w="1016">
                  <a:moveTo>
                    <a:pt x="375" y="1"/>
                  </a:moveTo>
                  <a:cubicBezTo>
                    <a:pt x="282" y="1"/>
                    <a:pt x="190" y="26"/>
                    <a:pt x="109" y="74"/>
                  </a:cubicBezTo>
                  <a:lnTo>
                    <a:pt x="109" y="1171"/>
                  </a:lnTo>
                  <a:cubicBezTo>
                    <a:pt x="109" y="1197"/>
                    <a:pt x="108" y="1224"/>
                    <a:pt x="108" y="1250"/>
                  </a:cubicBezTo>
                  <a:cubicBezTo>
                    <a:pt x="106" y="1276"/>
                    <a:pt x="105" y="1301"/>
                    <a:pt x="102" y="1327"/>
                  </a:cubicBezTo>
                  <a:cubicBezTo>
                    <a:pt x="100" y="1354"/>
                    <a:pt x="96" y="1380"/>
                    <a:pt x="93" y="1407"/>
                  </a:cubicBezTo>
                  <a:cubicBezTo>
                    <a:pt x="89" y="1434"/>
                    <a:pt x="85" y="1461"/>
                    <a:pt x="79" y="1489"/>
                  </a:cubicBezTo>
                  <a:cubicBezTo>
                    <a:pt x="67" y="1559"/>
                    <a:pt x="49" y="1629"/>
                    <a:pt x="28" y="1696"/>
                  </a:cubicBezTo>
                  <a:cubicBezTo>
                    <a:pt x="22" y="1714"/>
                    <a:pt x="17" y="1732"/>
                    <a:pt x="12" y="1748"/>
                  </a:cubicBezTo>
                  <a:cubicBezTo>
                    <a:pt x="8" y="1757"/>
                    <a:pt x="4" y="1767"/>
                    <a:pt x="1" y="1777"/>
                  </a:cubicBezTo>
                  <a:lnTo>
                    <a:pt x="111" y="1784"/>
                  </a:lnTo>
                  <a:cubicBezTo>
                    <a:pt x="495" y="1700"/>
                    <a:pt x="825" y="1401"/>
                    <a:pt x="946" y="1026"/>
                  </a:cubicBezTo>
                  <a:cubicBezTo>
                    <a:pt x="1010" y="825"/>
                    <a:pt x="1016" y="600"/>
                    <a:pt x="935" y="404"/>
                  </a:cubicBezTo>
                  <a:cubicBezTo>
                    <a:pt x="888" y="291"/>
                    <a:pt x="811" y="192"/>
                    <a:pt x="713" y="118"/>
                  </a:cubicBezTo>
                  <a:lnTo>
                    <a:pt x="710" y="116"/>
                  </a:lnTo>
                  <a:cubicBezTo>
                    <a:pt x="708" y="114"/>
                    <a:pt x="706" y="112"/>
                    <a:pt x="703" y="111"/>
                  </a:cubicBezTo>
                  <a:cubicBezTo>
                    <a:pt x="674" y="90"/>
                    <a:pt x="642" y="71"/>
                    <a:pt x="608" y="55"/>
                  </a:cubicBezTo>
                  <a:cubicBezTo>
                    <a:pt x="586" y="44"/>
                    <a:pt x="564" y="35"/>
                    <a:pt x="540" y="28"/>
                  </a:cubicBezTo>
                  <a:cubicBezTo>
                    <a:pt x="486" y="10"/>
                    <a:pt x="431" y="1"/>
                    <a:pt x="375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2527250" y="1196775"/>
              <a:ext cx="12375" cy="12425"/>
            </a:xfrm>
            <a:custGeom>
              <a:rect b="b" l="l" r="r" t="t"/>
              <a:pathLst>
                <a:path extrusionOk="0" h="497" w="495">
                  <a:moveTo>
                    <a:pt x="248" y="1"/>
                  </a:moveTo>
                  <a:cubicBezTo>
                    <a:pt x="111" y="1"/>
                    <a:pt x="0" y="112"/>
                    <a:pt x="0" y="249"/>
                  </a:cubicBezTo>
                  <a:cubicBezTo>
                    <a:pt x="0" y="386"/>
                    <a:pt x="111" y="497"/>
                    <a:pt x="248" y="497"/>
                  </a:cubicBezTo>
                  <a:cubicBezTo>
                    <a:pt x="384" y="497"/>
                    <a:pt x="495" y="386"/>
                    <a:pt x="495" y="249"/>
                  </a:cubicBezTo>
                  <a:cubicBezTo>
                    <a:pt x="495" y="112"/>
                    <a:pt x="384" y="1"/>
                    <a:pt x="24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2527375" y="1187975"/>
              <a:ext cx="12125" cy="5475"/>
            </a:xfrm>
            <a:custGeom>
              <a:rect b="b" l="l" r="r" t="t"/>
              <a:pathLst>
                <a:path extrusionOk="0" h="219" w="485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lnTo>
                    <a:pt x="0" y="206"/>
                  </a:lnTo>
                  <a:cubicBezTo>
                    <a:pt x="0" y="213"/>
                    <a:pt x="6" y="219"/>
                    <a:pt x="13" y="219"/>
                  </a:cubicBezTo>
                  <a:lnTo>
                    <a:pt x="472" y="219"/>
                  </a:lnTo>
                  <a:cubicBezTo>
                    <a:pt x="479" y="219"/>
                    <a:pt x="485" y="213"/>
                    <a:pt x="485" y="206"/>
                  </a:cubicBezTo>
                  <a:lnTo>
                    <a:pt x="485" y="13"/>
                  </a:lnTo>
                  <a:cubicBezTo>
                    <a:pt x="485" y="6"/>
                    <a:pt x="479" y="0"/>
                    <a:pt x="4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2561250" y="1196775"/>
              <a:ext cx="12425" cy="12425"/>
            </a:xfrm>
            <a:custGeom>
              <a:rect b="b" l="l" r="r" t="t"/>
              <a:pathLst>
                <a:path extrusionOk="0" h="497" w="497">
                  <a:moveTo>
                    <a:pt x="248" y="1"/>
                  </a:moveTo>
                  <a:cubicBezTo>
                    <a:pt x="111" y="1"/>
                    <a:pt x="1" y="112"/>
                    <a:pt x="1" y="249"/>
                  </a:cubicBezTo>
                  <a:cubicBezTo>
                    <a:pt x="1" y="386"/>
                    <a:pt x="111" y="497"/>
                    <a:pt x="248" y="497"/>
                  </a:cubicBezTo>
                  <a:cubicBezTo>
                    <a:pt x="385" y="497"/>
                    <a:pt x="496" y="386"/>
                    <a:pt x="496" y="249"/>
                  </a:cubicBezTo>
                  <a:cubicBezTo>
                    <a:pt x="496" y="112"/>
                    <a:pt x="385" y="1"/>
                    <a:pt x="24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2561400" y="1187975"/>
              <a:ext cx="12125" cy="5475"/>
            </a:xfrm>
            <a:custGeom>
              <a:rect b="b" l="l" r="r" t="t"/>
              <a:pathLst>
                <a:path extrusionOk="0" h="219" w="485">
                  <a:moveTo>
                    <a:pt x="14" y="0"/>
                  </a:moveTo>
                  <a:cubicBezTo>
                    <a:pt x="6" y="0"/>
                    <a:pt x="1" y="6"/>
                    <a:pt x="1" y="13"/>
                  </a:cubicBezTo>
                  <a:lnTo>
                    <a:pt x="1" y="206"/>
                  </a:lnTo>
                  <a:cubicBezTo>
                    <a:pt x="1" y="213"/>
                    <a:pt x="6" y="219"/>
                    <a:pt x="14" y="219"/>
                  </a:cubicBezTo>
                  <a:lnTo>
                    <a:pt x="471" y="219"/>
                  </a:lnTo>
                  <a:cubicBezTo>
                    <a:pt x="479" y="219"/>
                    <a:pt x="484" y="213"/>
                    <a:pt x="484" y="206"/>
                  </a:cubicBezTo>
                  <a:lnTo>
                    <a:pt x="484" y="13"/>
                  </a:lnTo>
                  <a:cubicBezTo>
                    <a:pt x="484" y="6"/>
                    <a:pt x="479" y="0"/>
                    <a:pt x="47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2575725" y="1210425"/>
              <a:ext cx="21500" cy="21525"/>
            </a:xfrm>
            <a:custGeom>
              <a:rect b="b" l="l" r="r" t="t"/>
              <a:pathLst>
                <a:path extrusionOk="0" h="861" w="860">
                  <a:moveTo>
                    <a:pt x="430" y="1"/>
                  </a:moveTo>
                  <a:cubicBezTo>
                    <a:pt x="193" y="1"/>
                    <a:pt x="1" y="193"/>
                    <a:pt x="1" y="431"/>
                  </a:cubicBezTo>
                  <a:cubicBezTo>
                    <a:pt x="1" y="668"/>
                    <a:pt x="193" y="860"/>
                    <a:pt x="430" y="860"/>
                  </a:cubicBezTo>
                  <a:cubicBezTo>
                    <a:pt x="668" y="860"/>
                    <a:pt x="859" y="668"/>
                    <a:pt x="859" y="431"/>
                  </a:cubicBezTo>
                  <a:cubicBezTo>
                    <a:pt x="859" y="193"/>
                    <a:pt x="668" y="1"/>
                    <a:pt x="43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2538775" y="1252375"/>
              <a:ext cx="53375" cy="24200"/>
            </a:xfrm>
            <a:custGeom>
              <a:rect b="b" l="l" r="r" t="t"/>
              <a:pathLst>
                <a:path extrusionOk="0" h="968" w="2135">
                  <a:moveTo>
                    <a:pt x="2135" y="1"/>
                  </a:moveTo>
                  <a:cubicBezTo>
                    <a:pt x="2135" y="1"/>
                    <a:pt x="1686" y="496"/>
                    <a:pt x="1031" y="496"/>
                  </a:cubicBezTo>
                  <a:cubicBezTo>
                    <a:pt x="1029" y="496"/>
                    <a:pt x="1026" y="496"/>
                    <a:pt x="1023" y="496"/>
                  </a:cubicBezTo>
                  <a:cubicBezTo>
                    <a:pt x="364" y="492"/>
                    <a:pt x="1" y="209"/>
                    <a:pt x="1" y="209"/>
                  </a:cubicBezTo>
                  <a:lnTo>
                    <a:pt x="1" y="915"/>
                  </a:lnTo>
                  <a:cubicBezTo>
                    <a:pt x="1" y="915"/>
                    <a:pt x="170" y="967"/>
                    <a:pt x="430" y="967"/>
                  </a:cubicBezTo>
                  <a:cubicBezTo>
                    <a:pt x="869" y="967"/>
                    <a:pt x="1566" y="816"/>
                    <a:pt x="213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2538375" y="1200250"/>
              <a:ext cx="11900" cy="26225"/>
            </a:xfrm>
            <a:custGeom>
              <a:rect b="b" l="l" r="r" t="t"/>
              <a:pathLst>
                <a:path extrusionOk="0" h="1049" w="476">
                  <a:moveTo>
                    <a:pt x="304" y="1"/>
                  </a:moveTo>
                  <a:lnTo>
                    <a:pt x="1" y="1049"/>
                  </a:lnTo>
                  <a:lnTo>
                    <a:pt x="475" y="104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2607625" y="1199650"/>
              <a:ext cx="13675" cy="28700"/>
            </a:xfrm>
            <a:custGeom>
              <a:rect b="b" l="l" r="r" t="t"/>
              <a:pathLst>
                <a:path extrusionOk="0" h="1148" w="547">
                  <a:moveTo>
                    <a:pt x="295" y="0"/>
                  </a:moveTo>
                  <a:cubicBezTo>
                    <a:pt x="264" y="0"/>
                    <a:pt x="231" y="8"/>
                    <a:pt x="197" y="24"/>
                  </a:cubicBezTo>
                  <a:cubicBezTo>
                    <a:pt x="8" y="115"/>
                    <a:pt x="1" y="338"/>
                    <a:pt x="9" y="521"/>
                  </a:cubicBezTo>
                  <a:cubicBezTo>
                    <a:pt x="11" y="537"/>
                    <a:pt x="24" y="550"/>
                    <a:pt x="40" y="553"/>
                  </a:cubicBezTo>
                  <a:cubicBezTo>
                    <a:pt x="166" y="568"/>
                    <a:pt x="274" y="675"/>
                    <a:pt x="279" y="805"/>
                  </a:cubicBezTo>
                  <a:cubicBezTo>
                    <a:pt x="284" y="934"/>
                    <a:pt x="181" y="1053"/>
                    <a:pt x="56" y="1074"/>
                  </a:cubicBezTo>
                  <a:cubicBezTo>
                    <a:pt x="13" y="1081"/>
                    <a:pt x="18" y="1147"/>
                    <a:pt x="57" y="1147"/>
                  </a:cubicBezTo>
                  <a:cubicBezTo>
                    <a:pt x="59" y="1147"/>
                    <a:pt x="62" y="1147"/>
                    <a:pt x="64" y="1146"/>
                  </a:cubicBezTo>
                  <a:cubicBezTo>
                    <a:pt x="225" y="1118"/>
                    <a:pt x="352" y="974"/>
                    <a:pt x="351" y="809"/>
                  </a:cubicBezTo>
                  <a:cubicBezTo>
                    <a:pt x="350" y="655"/>
                    <a:pt x="228" y="520"/>
                    <a:pt x="80" y="487"/>
                  </a:cubicBezTo>
                  <a:cubicBezTo>
                    <a:pt x="74" y="352"/>
                    <a:pt x="76" y="192"/>
                    <a:pt x="197" y="108"/>
                  </a:cubicBezTo>
                  <a:cubicBezTo>
                    <a:pt x="229" y="84"/>
                    <a:pt x="262" y="74"/>
                    <a:pt x="293" y="74"/>
                  </a:cubicBezTo>
                  <a:cubicBezTo>
                    <a:pt x="382" y="74"/>
                    <a:pt x="456" y="159"/>
                    <a:pt x="471" y="257"/>
                  </a:cubicBezTo>
                  <a:cubicBezTo>
                    <a:pt x="474" y="278"/>
                    <a:pt x="490" y="288"/>
                    <a:pt x="507" y="288"/>
                  </a:cubicBezTo>
                  <a:cubicBezTo>
                    <a:pt x="527" y="288"/>
                    <a:pt x="546" y="274"/>
                    <a:pt x="543" y="249"/>
                  </a:cubicBezTo>
                  <a:cubicBezTo>
                    <a:pt x="523" y="118"/>
                    <a:pt x="421" y="0"/>
                    <a:pt x="29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2536600" y="1198400"/>
              <a:ext cx="16900" cy="29450"/>
            </a:xfrm>
            <a:custGeom>
              <a:rect b="b" l="l" r="r" t="t"/>
              <a:pathLst>
                <a:path extrusionOk="0" h="1178" w="676">
                  <a:moveTo>
                    <a:pt x="372" y="0"/>
                  </a:moveTo>
                  <a:cubicBezTo>
                    <a:pt x="356" y="0"/>
                    <a:pt x="339" y="9"/>
                    <a:pt x="334" y="29"/>
                  </a:cubicBezTo>
                  <a:lnTo>
                    <a:pt x="7" y="1123"/>
                  </a:lnTo>
                  <a:cubicBezTo>
                    <a:pt x="0" y="1148"/>
                    <a:pt x="27" y="1164"/>
                    <a:pt x="47" y="1165"/>
                  </a:cubicBezTo>
                  <a:lnTo>
                    <a:pt x="630" y="1177"/>
                  </a:lnTo>
                  <a:cubicBezTo>
                    <a:pt x="630" y="1177"/>
                    <a:pt x="631" y="1177"/>
                    <a:pt x="632" y="1177"/>
                  </a:cubicBezTo>
                  <a:cubicBezTo>
                    <a:pt x="676" y="1177"/>
                    <a:pt x="667" y="1108"/>
                    <a:pt x="622" y="1107"/>
                  </a:cubicBezTo>
                  <a:lnTo>
                    <a:pt x="92" y="1094"/>
                  </a:lnTo>
                  <a:lnTo>
                    <a:pt x="405" y="40"/>
                  </a:lnTo>
                  <a:cubicBezTo>
                    <a:pt x="412" y="15"/>
                    <a:pt x="393" y="0"/>
                    <a:pt x="3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2541475" y="1229925"/>
              <a:ext cx="26750" cy="16050"/>
            </a:xfrm>
            <a:custGeom>
              <a:rect b="b" l="l" r="r" t="t"/>
              <a:pathLst>
                <a:path extrusionOk="0" h="642" w="1070">
                  <a:moveTo>
                    <a:pt x="917" y="1"/>
                  </a:moveTo>
                  <a:lnTo>
                    <a:pt x="1" y="216"/>
                  </a:lnTo>
                  <a:cubicBezTo>
                    <a:pt x="1" y="216"/>
                    <a:pt x="83" y="641"/>
                    <a:pt x="458" y="641"/>
                  </a:cubicBezTo>
                  <a:cubicBezTo>
                    <a:pt x="497" y="641"/>
                    <a:pt x="539" y="637"/>
                    <a:pt x="585" y="627"/>
                  </a:cubicBezTo>
                  <a:cubicBezTo>
                    <a:pt x="1070" y="520"/>
                    <a:pt x="917" y="1"/>
                    <a:pt x="9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52"/>
            <p:cNvSpPr/>
            <p:nvPr/>
          </p:nvSpPr>
          <p:spPr>
            <a:xfrm>
              <a:off x="2388850" y="1475525"/>
              <a:ext cx="211300" cy="531000"/>
            </a:xfrm>
            <a:custGeom>
              <a:rect b="b" l="l" r="r" t="t"/>
              <a:pathLst>
                <a:path extrusionOk="0" h="21240" w="8452">
                  <a:moveTo>
                    <a:pt x="3686" y="0"/>
                  </a:moveTo>
                  <a:lnTo>
                    <a:pt x="0" y="21240"/>
                  </a:lnTo>
                  <a:lnTo>
                    <a:pt x="4766" y="21240"/>
                  </a:lnTo>
                  <a:lnTo>
                    <a:pt x="8451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2"/>
            <p:cNvSpPr/>
            <p:nvPr/>
          </p:nvSpPr>
          <p:spPr>
            <a:xfrm>
              <a:off x="2342950" y="2006200"/>
              <a:ext cx="166050" cy="49400"/>
            </a:xfrm>
            <a:custGeom>
              <a:rect b="b" l="l" r="r" t="t"/>
              <a:pathLst>
                <a:path extrusionOk="0" h="1976" w="6642">
                  <a:moveTo>
                    <a:pt x="1731" y="0"/>
                  </a:moveTo>
                  <a:cubicBezTo>
                    <a:pt x="1289" y="0"/>
                    <a:pt x="1" y="156"/>
                    <a:pt x="1" y="1976"/>
                  </a:cubicBezTo>
                  <a:lnTo>
                    <a:pt x="6642" y="1976"/>
                  </a:lnTo>
                  <a:lnTo>
                    <a:pt x="6642" y="7"/>
                  </a:lnTo>
                  <a:lnTo>
                    <a:pt x="1877" y="7"/>
                  </a:lnTo>
                  <a:cubicBezTo>
                    <a:pt x="1877" y="7"/>
                    <a:pt x="1822" y="0"/>
                    <a:pt x="173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52"/>
            <p:cNvSpPr/>
            <p:nvPr/>
          </p:nvSpPr>
          <p:spPr>
            <a:xfrm>
              <a:off x="2388425" y="2005200"/>
              <a:ext cx="122175" cy="2325"/>
            </a:xfrm>
            <a:custGeom>
              <a:rect b="b" l="l" r="r" t="t"/>
              <a:pathLst>
                <a:path extrusionOk="0" h="93" w="4887">
                  <a:moveTo>
                    <a:pt x="4826" y="0"/>
                  </a:moveTo>
                  <a:cubicBezTo>
                    <a:pt x="4825" y="0"/>
                    <a:pt x="4824" y="0"/>
                    <a:pt x="4823" y="0"/>
                  </a:cubicBezTo>
                  <a:lnTo>
                    <a:pt x="58" y="0"/>
                  </a:lnTo>
                  <a:cubicBezTo>
                    <a:pt x="0" y="3"/>
                    <a:pt x="0" y="89"/>
                    <a:pt x="58" y="92"/>
                  </a:cubicBezTo>
                  <a:lnTo>
                    <a:pt x="4823" y="92"/>
                  </a:lnTo>
                  <a:cubicBezTo>
                    <a:pt x="4824" y="92"/>
                    <a:pt x="4825" y="92"/>
                    <a:pt x="4826" y="92"/>
                  </a:cubicBezTo>
                  <a:cubicBezTo>
                    <a:pt x="4886" y="92"/>
                    <a:pt x="4886" y="0"/>
                    <a:pt x="4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52"/>
            <p:cNvSpPr/>
            <p:nvPr/>
          </p:nvSpPr>
          <p:spPr>
            <a:xfrm>
              <a:off x="2402225" y="1965475"/>
              <a:ext cx="60750" cy="41850"/>
            </a:xfrm>
            <a:custGeom>
              <a:rect b="b" l="l" r="r" t="t"/>
              <a:pathLst>
                <a:path extrusionOk="0" h="1674" w="2430">
                  <a:moveTo>
                    <a:pt x="230" y="92"/>
                  </a:moveTo>
                  <a:cubicBezTo>
                    <a:pt x="231" y="92"/>
                    <a:pt x="233" y="92"/>
                    <a:pt x="234" y="92"/>
                  </a:cubicBezTo>
                  <a:cubicBezTo>
                    <a:pt x="265" y="92"/>
                    <a:pt x="297" y="101"/>
                    <a:pt x="324" y="117"/>
                  </a:cubicBezTo>
                  <a:cubicBezTo>
                    <a:pt x="378" y="149"/>
                    <a:pt x="421" y="204"/>
                    <a:pt x="459" y="258"/>
                  </a:cubicBezTo>
                  <a:cubicBezTo>
                    <a:pt x="728" y="635"/>
                    <a:pt x="924" y="1058"/>
                    <a:pt x="1038" y="1507"/>
                  </a:cubicBezTo>
                  <a:cubicBezTo>
                    <a:pt x="637" y="1233"/>
                    <a:pt x="328" y="843"/>
                    <a:pt x="154" y="389"/>
                  </a:cubicBezTo>
                  <a:cubicBezTo>
                    <a:pt x="134" y="339"/>
                    <a:pt x="80" y="173"/>
                    <a:pt x="169" y="110"/>
                  </a:cubicBezTo>
                  <a:cubicBezTo>
                    <a:pt x="187" y="99"/>
                    <a:pt x="208" y="92"/>
                    <a:pt x="230" y="92"/>
                  </a:cubicBezTo>
                  <a:close/>
                  <a:moveTo>
                    <a:pt x="2171" y="286"/>
                  </a:moveTo>
                  <a:lnTo>
                    <a:pt x="2171" y="287"/>
                  </a:lnTo>
                  <a:cubicBezTo>
                    <a:pt x="2172" y="287"/>
                    <a:pt x="2174" y="287"/>
                    <a:pt x="2175" y="287"/>
                  </a:cubicBezTo>
                  <a:cubicBezTo>
                    <a:pt x="2205" y="287"/>
                    <a:pt x="2234" y="297"/>
                    <a:pt x="2258" y="315"/>
                  </a:cubicBezTo>
                  <a:cubicBezTo>
                    <a:pt x="2340" y="380"/>
                    <a:pt x="2313" y="522"/>
                    <a:pt x="2260" y="634"/>
                  </a:cubicBezTo>
                  <a:cubicBezTo>
                    <a:pt x="2051" y="1076"/>
                    <a:pt x="1638" y="1425"/>
                    <a:pt x="1168" y="1561"/>
                  </a:cubicBezTo>
                  <a:cubicBezTo>
                    <a:pt x="1263" y="1084"/>
                    <a:pt x="1554" y="642"/>
                    <a:pt x="1957" y="369"/>
                  </a:cubicBezTo>
                  <a:cubicBezTo>
                    <a:pt x="2001" y="340"/>
                    <a:pt x="2090" y="286"/>
                    <a:pt x="2171" y="286"/>
                  </a:cubicBezTo>
                  <a:close/>
                  <a:moveTo>
                    <a:pt x="234" y="0"/>
                  </a:moveTo>
                  <a:cubicBezTo>
                    <a:pt x="191" y="0"/>
                    <a:pt x="150" y="12"/>
                    <a:pt x="116" y="36"/>
                  </a:cubicBezTo>
                  <a:cubicBezTo>
                    <a:pt x="18" y="104"/>
                    <a:pt x="0" y="244"/>
                    <a:pt x="68" y="420"/>
                  </a:cubicBezTo>
                  <a:cubicBezTo>
                    <a:pt x="258" y="915"/>
                    <a:pt x="602" y="1335"/>
                    <a:pt x="1047" y="1622"/>
                  </a:cubicBezTo>
                  <a:cubicBezTo>
                    <a:pt x="1047" y="1627"/>
                    <a:pt x="1047" y="1633"/>
                    <a:pt x="1048" y="1639"/>
                  </a:cubicBezTo>
                  <a:cubicBezTo>
                    <a:pt x="1053" y="1659"/>
                    <a:pt x="1072" y="1674"/>
                    <a:pt x="1093" y="1674"/>
                  </a:cubicBezTo>
                  <a:cubicBezTo>
                    <a:pt x="1097" y="1673"/>
                    <a:pt x="1100" y="1673"/>
                    <a:pt x="1103" y="1672"/>
                  </a:cubicBezTo>
                  <a:cubicBezTo>
                    <a:pt x="1635" y="1549"/>
                    <a:pt x="2109" y="1166"/>
                    <a:pt x="2342" y="672"/>
                  </a:cubicBezTo>
                  <a:cubicBezTo>
                    <a:pt x="2430" y="487"/>
                    <a:pt x="2420" y="327"/>
                    <a:pt x="2315" y="243"/>
                  </a:cubicBezTo>
                  <a:cubicBezTo>
                    <a:pt x="2274" y="212"/>
                    <a:pt x="2226" y="196"/>
                    <a:pt x="2171" y="196"/>
                  </a:cubicBezTo>
                  <a:cubicBezTo>
                    <a:pt x="2092" y="196"/>
                    <a:pt x="2002" y="229"/>
                    <a:pt x="1906" y="294"/>
                  </a:cubicBezTo>
                  <a:cubicBezTo>
                    <a:pt x="1520" y="555"/>
                    <a:pt x="1232" y="966"/>
                    <a:pt x="1109" y="1416"/>
                  </a:cubicBezTo>
                  <a:cubicBezTo>
                    <a:pt x="989" y="982"/>
                    <a:pt x="794" y="572"/>
                    <a:pt x="532" y="205"/>
                  </a:cubicBezTo>
                  <a:cubicBezTo>
                    <a:pt x="488" y="142"/>
                    <a:pt x="439" y="79"/>
                    <a:pt x="369" y="39"/>
                  </a:cubicBezTo>
                  <a:cubicBezTo>
                    <a:pt x="326" y="13"/>
                    <a:pt x="279" y="0"/>
                    <a:pt x="2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52"/>
            <p:cNvSpPr/>
            <p:nvPr/>
          </p:nvSpPr>
          <p:spPr>
            <a:xfrm>
              <a:off x="2379850" y="2009200"/>
              <a:ext cx="104175" cy="21075"/>
            </a:xfrm>
            <a:custGeom>
              <a:rect b="b" l="l" r="r" t="t"/>
              <a:pathLst>
                <a:path extrusionOk="0" h="843" w="4167">
                  <a:moveTo>
                    <a:pt x="1390" y="0"/>
                  </a:moveTo>
                  <a:cubicBezTo>
                    <a:pt x="943" y="0"/>
                    <a:pt x="494" y="56"/>
                    <a:pt x="54" y="171"/>
                  </a:cubicBezTo>
                  <a:cubicBezTo>
                    <a:pt x="0" y="186"/>
                    <a:pt x="16" y="261"/>
                    <a:pt x="64" y="261"/>
                  </a:cubicBezTo>
                  <a:cubicBezTo>
                    <a:pt x="68" y="261"/>
                    <a:pt x="73" y="261"/>
                    <a:pt x="77" y="259"/>
                  </a:cubicBezTo>
                  <a:cubicBezTo>
                    <a:pt x="496" y="150"/>
                    <a:pt x="932" y="96"/>
                    <a:pt x="1368" y="96"/>
                  </a:cubicBezTo>
                  <a:cubicBezTo>
                    <a:pt x="2318" y="96"/>
                    <a:pt x="3273" y="350"/>
                    <a:pt x="4079" y="836"/>
                  </a:cubicBezTo>
                  <a:cubicBezTo>
                    <a:pt x="4087" y="841"/>
                    <a:pt x="4096" y="843"/>
                    <a:pt x="4104" y="843"/>
                  </a:cubicBezTo>
                  <a:cubicBezTo>
                    <a:pt x="4149" y="843"/>
                    <a:pt x="4166" y="782"/>
                    <a:pt x="4127" y="758"/>
                  </a:cubicBezTo>
                  <a:cubicBezTo>
                    <a:pt x="3293" y="258"/>
                    <a:pt x="2346" y="0"/>
                    <a:pt x="1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52"/>
            <p:cNvSpPr/>
            <p:nvPr/>
          </p:nvSpPr>
          <p:spPr>
            <a:xfrm>
              <a:off x="2561725" y="1475525"/>
              <a:ext cx="211275" cy="531000"/>
            </a:xfrm>
            <a:custGeom>
              <a:rect b="b" l="l" r="r" t="t"/>
              <a:pathLst>
                <a:path extrusionOk="0" h="21240" w="8451">
                  <a:moveTo>
                    <a:pt x="1" y="0"/>
                  </a:moveTo>
                  <a:lnTo>
                    <a:pt x="3685" y="21240"/>
                  </a:lnTo>
                  <a:lnTo>
                    <a:pt x="8451" y="21240"/>
                  </a:lnTo>
                  <a:lnTo>
                    <a:pt x="4766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52"/>
            <p:cNvSpPr/>
            <p:nvPr/>
          </p:nvSpPr>
          <p:spPr>
            <a:xfrm>
              <a:off x="2530800" y="1563750"/>
              <a:ext cx="68500" cy="135200"/>
            </a:xfrm>
            <a:custGeom>
              <a:rect b="b" l="l" r="r" t="t"/>
              <a:pathLst>
                <a:path extrusionOk="0" h="5408" w="2740">
                  <a:moveTo>
                    <a:pt x="65" y="0"/>
                  </a:moveTo>
                  <a:cubicBezTo>
                    <a:pt x="18" y="0"/>
                    <a:pt x="1" y="73"/>
                    <a:pt x="54" y="89"/>
                  </a:cubicBezTo>
                  <a:lnTo>
                    <a:pt x="1873" y="655"/>
                  </a:lnTo>
                  <a:lnTo>
                    <a:pt x="2646" y="5369"/>
                  </a:lnTo>
                  <a:cubicBezTo>
                    <a:pt x="2650" y="5392"/>
                    <a:pt x="2669" y="5408"/>
                    <a:pt x="2692" y="5408"/>
                  </a:cubicBezTo>
                  <a:cubicBezTo>
                    <a:pt x="2694" y="5408"/>
                    <a:pt x="2696" y="5408"/>
                    <a:pt x="2699" y="5407"/>
                  </a:cubicBezTo>
                  <a:cubicBezTo>
                    <a:pt x="2724" y="5403"/>
                    <a:pt x="2740" y="5379"/>
                    <a:pt x="2736" y="5354"/>
                  </a:cubicBezTo>
                  <a:lnTo>
                    <a:pt x="1959" y="612"/>
                  </a:lnTo>
                  <a:cubicBezTo>
                    <a:pt x="1956" y="595"/>
                    <a:pt x="1944" y="581"/>
                    <a:pt x="1928" y="576"/>
                  </a:cubicBezTo>
                  <a:lnTo>
                    <a:pt x="81" y="3"/>
                  </a:lnTo>
                  <a:cubicBezTo>
                    <a:pt x="75" y="1"/>
                    <a:pt x="70" y="0"/>
                    <a:pt x="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52"/>
            <p:cNvSpPr/>
            <p:nvPr/>
          </p:nvSpPr>
          <p:spPr>
            <a:xfrm>
              <a:off x="2652850" y="2006200"/>
              <a:ext cx="166075" cy="49400"/>
            </a:xfrm>
            <a:custGeom>
              <a:rect b="b" l="l" r="r" t="t"/>
              <a:pathLst>
                <a:path extrusionOk="0" h="1976" w="6643">
                  <a:moveTo>
                    <a:pt x="4911" y="0"/>
                  </a:moveTo>
                  <a:cubicBezTo>
                    <a:pt x="4820" y="0"/>
                    <a:pt x="4765" y="7"/>
                    <a:pt x="4765" y="7"/>
                  </a:cubicBezTo>
                  <a:lnTo>
                    <a:pt x="0" y="7"/>
                  </a:lnTo>
                  <a:lnTo>
                    <a:pt x="1" y="1976"/>
                  </a:lnTo>
                  <a:lnTo>
                    <a:pt x="6642" y="1976"/>
                  </a:lnTo>
                  <a:cubicBezTo>
                    <a:pt x="6642" y="156"/>
                    <a:pt x="5353" y="0"/>
                    <a:pt x="491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2651275" y="2005200"/>
              <a:ext cx="122150" cy="2325"/>
            </a:xfrm>
            <a:custGeom>
              <a:rect b="b" l="l" r="r" t="t"/>
              <a:pathLst>
                <a:path extrusionOk="0" h="93" w="4886">
                  <a:moveTo>
                    <a:pt x="60" y="0"/>
                  </a:moveTo>
                  <a:cubicBezTo>
                    <a:pt x="1" y="0"/>
                    <a:pt x="1" y="92"/>
                    <a:pt x="60" y="92"/>
                  </a:cubicBezTo>
                  <a:cubicBezTo>
                    <a:pt x="61" y="92"/>
                    <a:pt x="62" y="92"/>
                    <a:pt x="63" y="92"/>
                  </a:cubicBezTo>
                  <a:lnTo>
                    <a:pt x="4828" y="92"/>
                  </a:lnTo>
                  <a:cubicBezTo>
                    <a:pt x="4886" y="89"/>
                    <a:pt x="4886" y="3"/>
                    <a:pt x="4828" y="0"/>
                  </a:cubicBezTo>
                  <a:lnTo>
                    <a:pt x="63" y="0"/>
                  </a:lnTo>
                  <a:cubicBezTo>
                    <a:pt x="62" y="0"/>
                    <a:pt x="61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2698875" y="1965475"/>
              <a:ext cx="60750" cy="41850"/>
            </a:xfrm>
            <a:custGeom>
              <a:rect b="b" l="l" r="r" t="t"/>
              <a:pathLst>
                <a:path extrusionOk="0" h="1674" w="2430">
                  <a:moveTo>
                    <a:pt x="2197" y="91"/>
                  </a:moveTo>
                  <a:lnTo>
                    <a:pt x="2197" y="92"/>
                  </a:lnTo>
                  <a:cubicBezTo>
                    <a:pt x="2198" y="92"/>
                    <a:pt x="2200" y="92"/>
                    <a:pt x="2202" y="92"/>
                  </a:cubicBezTo>
                  <a:cubicBezTo>
                    <a:pt x="2223" y="92"/>
                    <a:pt x="2244" y="98"/>
                    <a:pt x="2262" y="110"/>
                  </a:cubicBezTo>
                  <a:cubicBezTo>
                    <a:pt x="2352" y="172"/>
                    <a:pt x="2296" y="339"/>
                    <a:pt x="2277" y="388"/>
                  </a:cubicBezTo>
                  <a:cubicBezTo>
                    <a:pt x="2103" y="842"/>
                    <a:pt x="1794" y="1232"/>
                    <a:pt x="1393" y="1506"/>
                  </a:cubicBezTo>
                  <a:cubicBezTo>
                    <a:pt x="1507" y="1057"/>
                    <a:pt x="1703" y="634"/>
                    <a:pt x="1972" y="257"/>
                  </a:cubicBezTo>
                  <a:cubicBezTo>
                    <a:pt x="2010" y="204"/>
                    <a:pt x="2053" y="148"/>
                    <a:pt x="2107" y="116"/>
                  </a:cubicBezTo>
                  <a:cubicBezTo>
                    <a:pt x="2134" y="100"/>
                    <a:pt x="2165" y="92"/>
                    <a:pt x="2197" y="91"/>
                  </a:cubicBezTo>
                  <a:close/>
                  <a:moveTo>
                    <a:pt x="255" y="286"/>
                  </a:moveTo>
                  <a:cubicBezTo>
                    <a:pt x="256" y="286"/>
                    <a:pt x="258" y="286"/>
                    <a:pt x="259" y="286"/>
                  </a:cubicBezTo>
                  <a:lnTo>
                    <a:pt x="259" y="287"/>
                  </a:lnTo>
                  <a:cubicBezTo>
                    <a:pt x="341" y="287"/>
                    <a:pt x="430" y="340"/>
                    <a:pt x="473" y="369"/>
                  </a:cubicBezTo>
                  <a:cubicBezTo>
                    <a:pt x="876" y="642"/>
                    <a:pt x="1167" y="1084"/>
                    <a:pt x="1263" y="1561"/>
                  </a:cubicBezTo>
                  <a:cubicBezTo>
                    <a:pt x="792" y="1425"/>
                    <a:pt x="379" y="1076"/>
                    <a:pt x="170" y="634"/>
                  </a:cubicBezTo>
                  <a:cubicBezTo>
                    <a:pt x="118" y="522"/>
                    <a:pt x="91" y="380"/>
                    <a:pt x="172" y="316"/>
                  </a:cubicBezTo>
                  <a:cubicBezTo>
                    <a:pt x="195" y="296"/>
                    <a:pt x="225" y="286"/>
                    <a:pt x="255" y="286"/>
                  </a:cubicBezTo>
                  <a:close/>
                  <a:moveTo>
                    <a:pt x="2196" y="0"/>
                  </a:moveTo>
                  <a:cubicBezTo>
                    <a:pt x="2151" y="0"/>
                    <a:pt x="2104" y="13"/>
                    <a:pt x="2061" y="39"/>
                  </a:cubicBezTo>
                  <a:cubicBezTo>
                    <a:pt x="1990" y="79"/>
                    <a:pt x="1942" y="143"/>
                    <a:pt x="1897" y="205"/>
                  </a:cubicBezTo>
                  <a:cubicBezTo>
                    <a:pt x="1636" y="572"/>
                    <a:pt x="1441" y="982"/>
                    <a:pt x="1321" y="1417"/>
                  </a:cubicBezTo>
                  <a:cubicBezTo>
                    <a:pt x="1199" y="966"/>
                    <a:pt x="910" y="555"/>
                    <a:pt x="524" y="295"/>
                  </a:cubicBezTo>
                  <a:cubicBezTo>
                    <a:pt x="429" y="230"/>
                    <a:pt x="337" y="196"/>
                    <a:pt x="258" y="196"/>
                  </a:cubicBezTo>
                  <a:cubicBezTo>
                    <a:pt x="204" y="196"/>
                    <a:pt x="155" y="212"/>
                    <a:pt x="115" y="244"/>
                  </a:cubicBezTo>
                  <a:cubicBezTo>
                    <a:pt x="10" y="327"/>
                    <a:pt x="0" y="487"/>
                    <a:pt x="88" y="673"/>
                  </a:cubicBezTo>
                  <a:cubicBezTo>
                    <a:pt x="321" y="1166"/>
                    <a:pt x="796" y="1549"/>
                    <a:pt x="1327" y="1673"/>
                  </a:cubicBezTo>
                  <a:cubicBezTo>
                    <a:pt x="1330" y="1673"/>
                    <a:pt x="1334" y="1674"/>
                    <a:pt x="1337" y="1674"/>
                  </a:cubicBezTo>
                  <a:cubicBezTo>
                    <a:pt x="1358" y="1674"/>
                    <a:pt x="1378" y="1660"/>
                    <a:pt x="1383" y="1639"/>
                  </a:cubicBezTo>
                  <a:cubicBezTo>
                    <a:pt x="1384" y="1633"/>
                    <a:pt x="1384" y="1628"/>
                    <a:pt x="1383" y="1622"/>
                  </a:cubicBezTo>
                  <a:cubicBezTo>
                    <a:pt x="1829" y="1336"/>
                    <a:pt x="2172" y="915"/>
                    <a:pt x="2362" y="421"/>
                  </a:cubicBezTo>
                  <a:cubicBezTo>
                    <a:pt x="2429" y="244"/>
                    <a:pt x="2412" y="104"/>
                    <a:pt x="2314" y="36"/>
                  </a:cubicBezTo>
                  <a:cubicBezTo>
                    <a:pt x="2280" y="12"/>
                    <a:pt x="2239" y="0"/>
                    <a:pt x="2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2677825" y="2009200"/>
              <a:ext cx="104200" cy="21075"/>
            </a:xfrm>
            <a:custGeom>
              <a:rect b="b" l="l" r="r" t="t"/>
              <a:pathLst>
                <a:path extrusionOk="0" h="843" w="4168">
                  <a:moveTo>
                    <a:pt x="2775" y="0"/>
                  </a:moveTo>
                  <a:cubicBezTo>
                    <a:pt x="1820" y="0"/>
                    <a:pt x="874" y="258"/>
                    <a:pt x="40" y="758"/>
                  </a:cubicBezTo>
                  <a:cubicBezTo>
                    <a:pt x="1" y="782"/>
                    <a:pt x="18" y="843"/>
                    <a:pt x="64" y="843"/>
                  </a:cubicBezTo>
                  <a:cubicBezTo>
                    <a:pt x="72" y="843"/>
                    <a:pt x="80" y="841"/>
                    <a:pt x="87" y="837"/>
                  </a:cubicBezTo>
                  <a:cubicBezTo>
                    <a:pt x="894" y="350"/>
                    <a:pt x="1850" y="96"/>
                    <a:pt x="2799" y="96"/>
                  </a:cubicBezTo>
                  <a:cubicBezTo>
                    <a:pt x="3236" y="96"/>
                    <a:pt x="3671" y="150"/>
                    <a:pt x="4090" y="259"/>
                  </a:cubicBezTo>
                  <a:cubicBezTo>
                    <a:pt x="4094" y="261"/>
                    <a:pt x="4099" y="261"/>
                    <a:pt x="4103" y="261"/>
                  </a:cubicBezTo>
                  <a:cubicBezTo>
                    <a:pt x="4152" y="261"/>
                    <a:pt x="4168" y="186"/>
                    <a:pt x="4113" y="172"/>
                  </a:cubicBezTo>
                  <a:cubicBezTo>
                    <a:pt x="3672" y="57"/>
                    <a:pt x="3222" y="0"/>
                    <a:pt x="2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2479325" y="1281975"/>
              <a:ext cx="203275" cy="220225"/>
            </a:xfrm>
            <a:custGeom>
              <a:rect b="b" l="l" r="r" t="t"/>
              <a:pathLst>
                <a:path extrusionOk="0" h="8809" w="8131">
                  <a:moveTo>
                    <a:pt x="1855" y="1"/>
                  </a:moveTo>
                  <a:cubicBezTo>
                    <a:pt x="1498" y="1"/>
                    <a:pt x="1149" y="102"/>
                    <a:pt x="847" y="293"/>
                  </a:cubicBezTo>
                  <a:cubicBezTo>
                    <a:pt x="846" y="294"/>
                    <a:pt x="845" y="295"/>
                    <a:pt x="845" y="295"/>
                  </a:cubicBezTo>
                  <a:cubicBezTo>
                    <a:pt x="336" y="620"/>
                    <a:pt x="1" y="1180"/>
                    <a:pt x="1" y="1816"/>
                  </a:cubicBezTo>
                  <a:lnTo>
                    <a:pt x="1" y="7926"/>
                  </a:lnTo>
                  <a:cubicBezTo>
                    <a:pt x="1" y="7926"/>
                    <a:pt x="245" y="8149"/>
                    <a:pt x="791" y="8371"/>
                  </a:cubicBezTo>
                  <a:cubicBezTo>
                    <a:pt x="978" y="8446"/>
                    <a:pt x="1169" y="8511"/>
                    <a:pt x="1363" y="8564"/>
                  </a:cubicBezTo>
                  <a:cubicBezTo>
                    <a:pt x="1537" y="8613"/>
                    <a:pt x="1730" y="8656"/>
                    <a:pt x="1940" y="8693"/>
                  </a:cubicBezTo>
                  <a:cubicBezTo>
                    <a:pt x="2113" y="8724"/>
                    <a:pt x="2297" y="8750"/>
                    <a:pt x="2496" y="8768"/>
                  </a:cubicBezTo>
                  <a:lnTo>
                    <a:pt x="2497" y="8768"/>
                  </a:lnTo>
                  <a:cubicBezTo>
                    <a:pt x="2717" y="8790"/>
                    <a:pt x="2954" y="8803"/>
                    <a:pt x="3208" y="8807"/>
                  </a:cubicBezTo>
                  <a:cubicBezTo>
                    <a:pt x="3253" y="8808"/>
                    <a:pt x="3299" y="8809"/>
                    <a:pt x="3345" y="8809"/>
                  </a:cubicBezTo>
                  <a:cubicBezTo>
                    <a:pt x="3443" y="8809"/>
                    <a:pt x="3544" y="8807"/>
                    <a:pt x="3646" y="8803"/>
                  </a:cubicBezTo>
                  <a:cubicBezTo>
                    <a:pt x="3753" y="8806"/>
                    <a:pt x="3858" y="8808"/>
                    <a:pt x="3962" y="8808"/>
                  </a:cubicBezTo>
                  <a:cubicBezTo>
                    <a:pt x="4184" y="8808"/>
                    <a:pt x="4400" y="8801"/>
                    <a:pt x="4610" y="8787"/>
                  </a:cubicBezTo>
                  <a:cubicBezTo>
                    <a:pt x="4898" y="8769"/>
                    <a:pt x="5174" y="8740"/>
                    <a:pt x="5435" y="8701"/>
                  </a:cubicBezTo>
                  <a:cubicBezTo>
                    <a:pt x="5464" y="8697"/>
                    <a:pt x="5492" y="8693"/>
                    <a:pt x="5520" y="8689"/>
                  </a:cubicBezTo>
                  <a:cubicBezTo>
                    <a:pt x="7103" y="8447"/>
                    <a:pt x="8130" y="7926"/>
                    <a:pt x="8130" y="7926"/>
                  </a:cubicBezTo>
                  <a:lnTo>
                    <a:pt x="8130" y="1227"/>
                  </a:lnTo>
                  <a:cubicBezTo>
                    <a:pt x="8130" y="1021"/>
                    <a:pt x="7464" y="408"/>
                    <a:pt x="7287" y="295"/>
                  </a:cubicBezTo>
                  <a:cubicBezTo>
                    <a:pt x="7286" y="295"/>
                    <a:pt x="7285" y="294"/>
                    <a:pt x="7284" y="293"/>
                  </a:cubicBezTo>
                  <a:cubicBezTo>
                    <a:pt x="7168" y="218"/>
                    <a:pt x="7043" y="158"/>
                    <a:pt x="6912" y="112"/>
                  </a:cubicBezTo>
                  <a:cubicBezTo>
                    <a:pt x="6706" y="38"/>
                    <a:pt x="6490" y="1"/>
                    <a:pt x="6272" y="1"/>
                  </a:cubicBezTo>
                  <a:lnTo>
                    <a:pt x="1860" y="1"/>
                  </a:lnTo>
                  <a:cubicBezTo>
                    <a:pt x="1858" y="1"/>
                    <a:pt x="1856" y="1"/>
                    <a:pt x="1855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52"/>
            <p:cNvSpPr/>
            <p:nvPr/>
          </p:nvSpPr>
          <p:spPr>
            <a:xfrm>
              <a:off x="2571900" y="1447875"/>
              <a:ext cx="82425" cy="48725"/>
            </a:xfrm>
            <a:custGeom>
              <a:rect b="b" l="l" r="r" t="t"/>
              <a:pathLst>
                <a:path extrusionOk="0" h="1949" w="3297">
                  <a:moveTo>
                    <a:pt x="3230" y="1"/>
                  </a:moveTo>
                  <a:cubicBezTo>
                    <a:pt x="3223" y="1"/>
                    <a:pt x="3214" y="3"/>
                    <a:pt x="3206" y="8"/>
                  </a:cubicBezTo>
                  <a:lnTo>
                    <a:pt x="41" y="1864"/>
                  </a:lnTo>
                  <a:cubicBezTo>
                    <a:pt x="1" y="1887"/>
                    <a:pt x="18" y="1949"/>
                    <a:pt x="64" y="1949"/>
                  </a:cubicBezTo>
                  <a:cubicBezTo>
                    <a:pt x="72" y="1949"/>
                    <a:pt x="80" y="1945"/>
                    <a:pt x="87" y="1941"/>
                  </a:cubicBezTo>
                  <a:lnTo>
                    <a:pt x="3252" y="85"/>
                  </a:lnTo>
                  <a:cubicBezTo>
                    <a:pt x="3296" y="60"/>
                    <a:pt x="3271" y="1"/>
                    <a:pt x="323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52"/>
            <p:cNvSpPr/>
            <p:nvPr/>
          </p:nvSpPr>
          <p:spPr>
            <a:xfrm>
              <a:off x="2353850" y="968250"/>
              <a:ext cx="116500" cy="111025"/>
            </a:xfrm>
            <a:custGeom>
              <a:rect b="b" l="l" r="r" t="t"/>
              <a:pathLst>
                <a:path extrusionOk="0" h="4441" w="4660">
                  <a:moveTo>
                    <a:pt x="4161" y="1"/>
                  </a:moveTo>
                  <a:cubicBezTo>
                    <a:pt x="3947" y="1"/>
                    <a:pt x="3759" y="140"/>
                    <a:pt x="3695" y="343"/>
                  </a:cubicBezTo>
                  <a:lnTo>
                    <a:pt x="3408" y="1251"/>
                  </a:lnTo>
                  <a:lnTo>
                    <a:pt x="2832" y="28"/>
                  </a:lnTo>
                  <a:lnTo>
                    <a:pt x="1" y="1159"/>
                  </a:lnTo>
                  <a:lnTo>
                    <a:pt x="936" y="3389"/>
                  </a:lnTo>
                  <a:cubicBezTo>
                    <a:pt x="1009" y="3625"/>
                    <a:pt x="1141" y="3840"/>
                    <a:pt x="1319" y="4012"/>
                  </a:cubicBezTo>
                  <a:cubicBezTo>
                    <a:pt x="1553" y="4240"/>
                    <a:pt x="1854" y="4386"/>
                    <a:pt x="2177" y="4428"/>
                  </a:cubicBezTo>
                  <a:cubicBezTo>
                    <a:pt x="2242" y="4437"/>
                    <a:pt x="2306" y="4441"/>
                    <a:pt x="2370" y="4441"/>
                  </a:cubicBezTo>
                  <a:cubicBezTo>
                    <a:pt x="2736" y="4441"/>
                    <a:pt x="3091" y="4306"/>
                    <a:pt x="3364" y="4057"/>
                  </a:cubicBezTo>
                  <a:cubicBezTo>
                    <a:pt x="3540" y="3899"/>
                    <a:pt x="3675" y="3703"/>
                    <a:pt x="3760" y="3483"/>
                  </a:cubicBezTo>
                  <a:lnTo>
                    <a:pt x="3832" y="3245"/>
                  </a:lnTo>
                  <a:lnTo>
                    <a:pt x="4295" y="1689"/>
                  </a:lnTo>
                  <a:lnTo>
                    <a:pt x="4297" y="1681"/>
                  </a:lnTo>
                  <a:lnTo>
                    <a:pt x="4629" y="640"/>
                  </a:lnTo>
                  <a:cubicBezTo>
                    <a:pt x="4659" y="545"/>
                    <a:pt x="4659" y="442"/>
                    <a:pt x="4629" y="347"/>
                  </a:cubicBezTo>
                  <a:cubicBezTo>
                    <a:pt x="4566" y="142"/>
                    <a:pt x="4378" y="2"/>
                    <a:pt x="4163" y="1"/>
                  </a:cubicBezTo>
                  <a:cubicBezTo>
                    <a:pt x="4162" y="1"/>
                    <a:pt x="4162" y="1"/>
                    <a:pt x="4161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2399900" y="994325"/>
              <a:ext cx="25300" cy="47600"/>
            </a:xfrm>
            <a:custGeom>
              <a:rect b="b" l="l" r="r" t="t"/>
              <a:pathLst>
                <a:path extrusionOk="0" h="1904" w="1012">
                  <a:moveTo>
                    <a:pt x="941" y="0"/>
                  </a:moveTo>
                  <a:cubicBezTo>
                    <a:pt x="931" y="0"/>
                    <a:pt x="922" y="3"/>
                    <a:pt x="913" y="10"/>
                  </a:cubicBezTo>
                  <a:cubicBezTo>
                    <a:pt x="340" y="435"/>
                    <a:pt x="1" y="1145"/>
                    <a:pt x="31" y="1858"/>
                  </a:cubicBezTo>
                  <a:cubicBezTo>
                    <a:pt x="32" y="1888"/>
                    <a:pt x="57" y="1903"/>
                    <a:pt x="80" y="1903"/>
                  </a:cubicBezTo>
                  <a:cubicBezTo>
                    <a:pt x="102" y="1903"/>
                    <a:pt x="123" y="1890"/>
                    <a:pt x="122" y="1862"/>
                  </a:cubicBezTo>
                  <a:cubicBezTo>
                    <a:pt x="92" y="1172"/>
                    <a:pt x="418" y="490"/>
                    <a:pt x="973" y="78"/>
                  </a:cubicBezTo>
                  <a:cubicBezTo>
                    <a:pt x="1011" y="50"/>
                    <a:pt x="979" y="0"/>
                    <a:pt x="94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2602050" y="1015650"/>
              <a:ext cx="140725" cy="305250"/>
            </a:xfrm>
            <a:custGeom>
              <a:rect b="b" l="l" r="r" t="t"/>
              <a:pathLst>
                <a:path extrusionOk="0" h="12210" w="5629">
                  <a:moveTo>
                    <a:pt x="3275" y="0"/>
                  </a:moveTo>
                  <a:lnTo>
                    <a:pt x="616" y="1195"/>
                  </a:lnTo>
                  <a:lnTo>
                    <a:pt x="2616" y="5638"/>
                  </a:lnTo>
                  <a:cubicBezTo>
                    <a:pt x="2630" y="5667"/>
                    <a:pt x="2630" y="5701"/>
                    <a:pt x="2618" y="5730"/>
                  </a:cubicBezTo>
                  <a:lnTo>
                    <a:pt x="1" y="10932"/>
                  </a:lnTo>
                  <a:lnTo>
                    <a:pt x="3089" y="12209"/>
                  </a:lnTo>
                  <a:lnTo>
                    <a:pt x="5310" y="6845"/>
                  </a:lnTo>
                  <a:cubicBezTo>
                    <a:pt x="5628" y="6073"/>
                    <a:pt x="5614" y="5203"/>
                    <a:pt x="5274" y="4442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2383425" y="1045000"/>
              <a:ext cx="165325" cy="306775"/>
            </a:xfrm>
            <a:custGeom>
              <a:rect b="b" l="l" r="r" t="t"/>
              <a:pathLst>
                <a:path extrusionOk="0" h="12271" w="6613">
                  <a:moveTo>
                    <a:pt x="2760" y="1"/>
                  </a:moveTo>
                  <a:lnTo>
                    <a:pt x="1" y="939"/>
                  </a:lnTo>
                  <a:lnTo>
                    <a:pt x="3854" y="12271"/>
                  </a:lnTo>
                  <a:lnTo>
                    <a:pt x="6613" y="11333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2643650" y="1280850"/>
              <a:ext cx="31800" cy="41175"/>
            </a:xfrm>
            <a:custGeom>
              <a:rect b="b" l="l" r="r" t="t"/>
              <a:pathLst>
                <a:path extrusionOk="0" h="1647" w="1272">
                  <a:moveTo>
                    <a:pt x="1209" y="0"/>
                  </a:moveTo>
                  <a:cubicBezTo>
                    <a:pt x="1197" y="0"/>
                    <a:pt x="1184" y="6"/>
                    <a:pt x="1174" y="18"/>
                  </a:cubicBezTo>
                  <a:lnTo>
                    <a:pt x="23" y="1574"/>
                  </a:lnTo>
                  <a:cubicBezTo>
                    <a:pt x="0" y="1604"/>
                    <a:pt x="23" y="1647"/>
                    <a:pt x="60" y="1647"/>
                  </a:cubicBezTo>
                  <a:cubicBezTo>
                    <a:pt x="74" y="1647"/>
                    <a:pt x="88" y="1641"/>
                    <a:pt x="96" y="1629"/>
                  </a:cubicBezTo>
                  <a:lnTo>
                    <a:pt x="1248" y="73"/>
                  </a:lnTo>
                  <a:cubicBezTo>
                    <a:pt x="1272" y="38"/>
                    <a:pt x="1241" y="0"/>
                    <a:pt x="120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2473350" y="1304075"/>
              <a:ext cx="9175" cy="35225"/>
            </a:xfrm>
            <a:custGeom>
              <a:rect b="b" l="l" r="r" t="t"/>
              <a:pathLst>
                <a:path extrusionOk="0" h="1409" w="367">
                  <a:moveTo>
                    <a:pt x="52" y="1"/>
                  </a:moveTo>
                  <a:cubicBezTo>
                    <a:pt x="27" y="1"/>
                    <a:pt x="1" y="21"/>
                    <a:pt x="6" y="54"/>
                  </a:cubicBezTo>
                  <a:lnTo>
                    <a:pt x="273" y="1373"/>
                  </a:lnTo>
                  <a:cubicBezTo>
                    <a:pt x="277" y="1394"/>
                    <a:pt x="296" y="1409"/>
                    <a:pt x="317" y="1409"/>
                  </a:cubicBezTo>
                  <a:cubicBezTo>
                    <a:pt x="320" y="1409"/>
                    <a:pt x="323" y="1409"/>
                    <a:pt x="326" y="1408"/>
                  </a:cubicBezTo>
                  <a:cubicBezTo>
                    <a:pt x="352" y="1403"/>
                    <a:pt x="367" y="1379"/>
                    <a:pt x="362" y="1355"/>
                  </a:cubicBezTo>
                  <a:lnTo>
                    <a:pt x="96" y="36"/>
                  </a:lnTo>
                  <a:cubicBezTo>
                    <a:pt x="90" y="12"/>
                    <a:pt x="71" y="1"/>
                    <a:pt x="5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2465300" y="975875"/>
              <a:ext cx="262975" cy="98800"/>
            </a:xfrm>
            <a:custGeom>
              <a:rect b="b" l="l" r="r" t="t"/>
              <a:pathLst>
                <a:path extrusionOk="0" h="3952" w="10519">
                  <a:moveTo>
                    <a:pt x="364" y="1"/>
                  </a:moveTo>
                  <a:cubicBezTo>
                    <a:pt x="314" y="1"/>
                    <a:pt x="270" y="39"/>
                    <a:pt x="265" y="91"/>
                  </a:cubicBezTo>
                  <a:lnTo>
                    <a:pt x="6" y="2918"/>
                  </a:lnTo>
                  <a:cubicBezTo>
                    <a:pt x="0" y="2973"/>
                    <a:pt x="40" y="3021"/>
                    <a:pt x="94" y="3026"/>
                  </a:cubicBezTo>
                  <a:lnTo>
                    <a:pt x="10146" y="3951"/>
                  </a:lnTo>
                  <a:cubicBezTo>
                    <a:pt x="10149" y="3951"/>
                    <a:pt x="10152" y="3951"/>
                    <a:pt x="10156" y="3951"/>
                  </a:cubicBezTo>
                  <a:cubicBezTo>
                    <a:pt x="10206" y="3951"/>
                    <a:pt x="10249" y="3914"/>
                    <a:pt x="10254" y="3862"/>
                  </a:cubicBezTo>
                  <a:lnTo>
                    <a:pt x="10514" y="1035"/>
                  </a:lnTo>
                  <a:cubicBezTo>
                    <a:pt x="10519" y="979"/>
                    <a:pt x="10480" y="932"/>
                    <a:pt x="10425" y="927"/>
                  </a:cubicBezTo>
                  <a:lnTo>
                    <a:pt x="373" y="1"/>
                  </a:lnTo>
                  <a:cubicBezTo>
                    <a:pt x="370" y="1"/>
                    <a:pt x="367" y="1"/>
                    <a:pt x="364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2294750" y="983425"/>
              <a:ext cx="181200" cy="44800"/>
            </a:xfrm>
            <a:custGeom>
              <a:rect b="b" l="l" r="r" t="t"/>
              <a:pathLst>
                <a:path extrusionOk="0" h="1792" w="7248">
                  <a:moveTo>
                    <a:pt x="106" y="0"/>
                  </a:moveTo>
                  <a:lnTo>
                    <a:pt x="1" y="1135"/>
                  </a:lnTo>
                  <a:lnTo>
                    <a:pt x="7143" y="1792"/>
                  </a:lnTo>
                  <a:lnTo>
                    <a:pt x="7248" y="658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2014525" y="832025"/>
              <a:ext cx="323275" cy="309000"/>
            </a:xfrm>
            <a:custGeom>
              <a:rect b="b" l="l" r="r" t="t"/>
              <a:pathLst>
                <a:path extrusionOk="0" h="12360" w="12931">
                  <a:moveTo>
                    <a:pt x="6462" y="1367"/>
                  </a:moveTo>
                  <a:cubicBezTo>
                    <a:pt x="6609" y="1367"/>
                    <a:pt x="6757" y="1373"/>
                    <a:pt x="6906" y="1387"/>
                  </a:cubicBezTo>
                  <a:cubicBezTo>
                    <a:pt x="9548" y="1631"/>
                    <a:pt x="11502" y="3979"/>
                    <a:pt x="11259" y="6621"/>
                  </a:cubicBezTo>
                  <a:cubicBezTo>
                    <a:pt x="11030" y="9114"/>
                    <a:pt x="8926" y="10993"/>
                    <a:pt x="6469" y="10993"/>
                  </a:cubicBezTo>
                  <a:cubicBezTo>
                    <a:pt x="6322" y="10993"/>
                    <a:pt x="6174" y="10986"/>
                    <a:pt x="6025" y="10973"/>
                  </a:cubicBezTo>
                  <a:cubicBezTo>
                    <a:pt x="3382" y="10730"/>
                    <a:pt x="1430" y="8382"/>
                    <a:pt x="1673" y="5739"/>
                  </a:cubicBezTo>
                  <a:cubicBezTo>
                    <a:pt x="1903" y="3245"/>
                    <a:pt x="4006" y="1367"/>
                    <a:pt x="6462" y="1367"/>
                  </a:cubicBezTo>
                  <a:close/>
                  <a:moveTo>
                    <a:pt x="6461" y="0"/>
                  </a:moveTo>
                  <a:cubicBezTo>
                    <a:pt x="3307" y="0"/>
                    <a:pt x="607" y="2413"/>
                    <a:pt x="313" y="5615"/>
                  </a:cubicBezTo>
                  <a:cubicBezTo>
                    <a:pt x="0" y="9008"/>
                    <a:pt x="2507" y="12020"/>
                    <a:pt x="5900" y="12333"/>
                  </a:cubicBezTo>
                  <a:cubicBezTo>
                    <a:pt x="6092" y="12350"/>
                    <a:pt x="6282" y="12359"/>
                    <a:pt x="6471" y="12359"/>
                  </a:cubicBezTo>
                  <a:cubicBezTo>
                    <a:pt x="9625" y="12359"/>
                    <a:pt x="12324" y="9947"/>
                    <a:pt x="12619" y="6747"/>
                  </a:cubicBezTo>
                  <a:cubicBezTo>
                    <a:pt x="12931" y="3354"/>
                    <a:pt x="10424" y="339"/>
                    <a:pt x="7032" y="27"/>
                  </a:cubicBezTo>
                  <a:cubicBezTo>
                    <a:pt x="6841" y="9"/>
                    <a:pt x="6650" y="0"/>
                    <a:pt x="6461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2050275" y="866175"/>
              <a:ext cx="251825" cy="240675"/>
            </a:xfrm>
            <a:custGeom>
              <a:rect b="b" l="l" r="r" t="t"/>
              <a:pathLst>
                <a:path extrusionOk="0" h="9627" w="10073">
                  <a:moveTo>
                    <a:pt x="5032" y="1"/>
                  </a:moveTo>
                  <a:cubicBezTo>
                    <a:pt x="2576" y="1"/>
                    <a:pt x="473" y="1879"/>
                    <a:pt x="243" y="4373"/>
                  </a:cubicBezTo>
                  <a:cubicBezTo>
                    <a:pt x="0" y="7016"/>
                    <a:pt x="1952" y="9364"/>
                    <a:pt x="4595" y="9607"/>
                  </a:cubicBezTo>
                  <a:cubicBezTo>
                    <a:pt x="4744" y="9620"/>
                    <a:pt x="4892" y="9627"/>
                    <a:pt x="5039" y="9627"/>
                  </a:cubicBezTo>
                  <a:cubicBezTo>
                    <a:pt x="7496" y="9627"/>
                    <a:pt x="9600" y="7748"/>
                    <a:pt x="9829" y="5255"/>
                  </a:cubicBezTo>
                  <a:cubicBezTo>
                    <a:pt x="10072" y="2613"/>
                    <a:pt x="8118" y="265"/>
                    <a:pt x="5476" y="21"/>
                  </a:cubicBezTo>
                  <a:cubicBezTo>
                    <a:pt x="5327" y="7"/>
                    <a:pt x="5179" y="1"/>
                    <a:pt x="503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2494125" y="976725"/>
              <a:ext cx="3625" cy="78450"/>
            </a:xfrm>
            <a:custGeom>
              <a:rect b="b" l="l" r="r" t="t"/>
              <a:pathLst>
                <a:path extrusionOk="0" h="3138" w="145">
                  <a:moveTo>
                    <a:pt x="98" y="0"/>
                  </a:moveTo>
                  <a:cubicBezTo>
                    <a:pt x="76" y="0"/>
                    <a:pt x="53" y="15"/>
                    <a:pt x="53" y="46"/>
                  </a:cubicBezTo>
                  <a:lnTo>
                    <a:pt x="0" y="3091"/>
                  </a:lnTo>
                  <a:cubicBezTo>
                    <a:pt x="0" y="3115"/>
                    <a:pt x="19" y="3136"/>
                    <a:pt x="45" y="3137"/>
                  </a:cubicBezTo>
                  <a:lnTo>
                    <a:pt x="46" y="3137"/>
                  </a:lnTo>
                  <a:cubicBezTo>
                    <a:pt x="71" y="3137"/>
                    <a:pt x="91" y="3117"/>
                    <a:pt x="91" y="3092"/>
                  </a:cubicBezTo>
                  <a:lnTo>
                    <a:pt x="144" y="47"/>
                  </a:lnTo>
                  <a:cubicBezTo>
                    <a:pt x="145" y="16"/>
                    <a:pt x="122" y="0"/>
                    <a:pt x="9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2526200" y="981850"/>
              <a:ext cx="23900" cy="76250"/>
            </a:xfrm>
            <a:custGeom>
              <a:rect b="b" l="l" r="r" t="t"/>
              <a:pathLst>
                <a:path extrusionOk="0" h="3050" w="956">
                  <a:moveTo>
                    <a:pt x="900" y="1"/>
                  </a:moveTo>
                  <a:cubicBezTo>
                    <a:pt x="882" y="1"/>
                    <a:pt x="864" y="11"/>
                    <a:pt x="857" y="34"/>
                  </a:cubicBezTo>
                  <a:lnTo>
                    <a:pt x="8" y="2992"/>
                  </a:lnTo>
                  <a:cubicBezTo>
                    <a:pt x="1" y="3016"/>
                    <a:pt x="15" y="3042"/>
                    <a:pt x="39" y="3048"/>
                  </a:cubicBezTo>
                  <a:cubicBezTo>
                    <a:pt x="43" y="3050"/>
                    <a:pt x="47" y="3050"/>
                    <a:pt x="52" y="3050"/>
                  </a:cubicBezTo>
                  <a:cubicBezTo>
                    <a:pt x="72" y="3050"/>
                    <a:pt x="91" y="3037"/>
                    <a:pt x="96" y="3017"/>
                  </a:cubicBezTo>
                  <a:lnTo>
                    <a:pt x="945" y="59"/>
                  </a:lnTo>
                  <a:cubicBezTo>
                    <a:pt x="955" y="24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2574950" y="984250"/>
              <a:ext cx="4750" cy="78350"/>
            </a:xfrm>
            <a:custGeom>
              <a:rect b="b" l="l" r="r" t="t"/>
              <a:pathLst>
                <a:path extrusionOk="0" h="3134" w="190">
                  <a:moveTo>
                    <a:pt x="143" y="1"/>
                  </a:moveTo>
                  <a:cubicBezTo>
                    <a:pt x="119" y="1"/>
                    <a:pt x="98" y="20"/>
                    <a:pt x="97" y="45"/>
                  </a:cubicBezTo>
                  <a:lnTo>
                    <a:pt x="2" y="3086"/>
                  </a:lnTo>
                  <a:cubicBezTo>
                    <a:pt x="1" y="3111"/>
                    <a:pt x="21" y="3132"/>
                    <a:pt x="46" y="3133"/>
                  </a:cubicBezTo>
                  <a:lnTo>
                    <a:pt x="47" y="3133"/>
                  </a:lnTo>
                  <a:cubicBezTo>
                    <a:pt x="71" y="3133"/>
                    <a:pt x="91" y="3113"/>
                    <a:pt x="92" y="3089"/>
                  </a:cubicBezTo>
                  <a:lnTo>
                    <a:pt x="188" y="48"/>
                  </a:lnTo>
                  <a:cubicBezTo>
                    <a:pt x="189" y="23"/>
                    <a:pt x="170" y="2"/>
                    <a:pt x="145" y="1"/>
                  </a:cubicBezTo>
                  <a:cubicBezTo>
                    <a:pt x="144" y="1"/>
                    <a:pt x="144" y="1"/>
                    <a:pt x="14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2605550" y="988075"/>
              <a:ext cx="24400" cy="77350"/>
            </a:xfrm>
            <a:custGeom>
              <a:rect b="b" l="l" r="r" t="t"/>
              <a:pathLst>
                <a:path extrusionOk="0" h="3094" w="976">
                  <a:moveTo>
                    <a:pt x="918" y="0"/>
                  </a:moveTo>
                  <a:cubicBezTo>
                    <a:pt x="899" y="0"/>
                    <a:pt x="881" y="11"/>
                    <a:pt x="876" y="36"/>
                  </a:cubicBezTo>
                  <a:lnTo>
                    <a:pt x="8" y="3035"/>
                  </a:lnTo>
                  <a:cubicBezTo>
                    <a:pt x="1" y="3059"/>
                    <a:pt x="15" y="3084"/>
                    <a:pt x="39" y="3091"/>
                  </a:cubicBezTo>
                  <a:cubicBezTo>
                    <a:pt x="43" y="3092"/>
                    <a:pt x="47" y="3093"/>
                    <a:pt x="52" y="3093"/>
                  </a:cubicBezTo>
                  <a:cubicBezTo>
                    <a:pt x="72" y="3093"/>
                    <a:pt x="91" y="3080"/>
                    <a:pt x="96" y="3060"/>
                  </a:cubicBezTo>
                  <a:lnTo>
                    <a:pt x="963" y="61"/>
                  </a:lnTo>
                  <a:cubicBezTo>
                    <a:pt x="975" y="25"/>
                    <a:pt x="946" y="0"/>
                    <a:pt x="91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2672775" y="993200"/>
              <a:ext cx="6650" cy="78800"/>
            </a:xfrm>
            <a:custGeom>
              <a:rect b="b" l="l" r="r" t="t"/>
              <a:pathLst>
                <a:path extrusionOk="0" h="3152" w="266">
                  <a:moveTo>
                    <a:pt x="50" y="0"/>
                  </a:moveTo>
                  <a:cubicBezTo>
                    <a:pt x="48" y="0"/>
                    <a:pt x="46" y="0"/>
                    <a:pt x="45" y="0"/>
                  </a:cubicBezTo>
                  <a:cubicBezTo>
                    <a:pt x="19" y="1"/>
                    <a:pt x="0" y="23"/>
                    <a:pt x="1" y="48"/>
                  </a:cubicBezTo>
                  <a:lnTo>
                    <a:pt x="174" y="3108"/>
                  </a:lnTo>
                  <a:cubicBezTo>
                    <a:pt x="175" y="3132"/>
                    <a:pt x="195" y="3151"/>
                    <a:pt x="219" y="3151"/>
                  </a:cubicBezTo>
                  <a:lnTo>
                    <a:pt x="221" y="3151"/>
                  </a:lnTo>
                  <a:cubicBezTo>
                    <a:pt x="246" y="3149"/>
                    <a:pt x="265" y="3128"/>
                    <a:pt x="264" y="3103"/>
                  </a:cubicBezTo>
                  <a:lnTo>
                    <a:pt x="92" y="43"/>
                  </a:lnTo>
                  <a:cubicBezTo>
                    <a:pt x="92" y="19"/>
                    <a:pt x="73" y="0"/>
                    <a:pt x="5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2705875" y="1004700"/>
              <a:ext cx="19250" cy="69575"/>
            </a:xfrm>
            <a:custGeom>
              <a:rect b="b" l="l" r="r" t="t"/>
              <a:pathLst>
                <a:path extrusionOk="0" h="2783" w="770">
                  <a:moveTo>
                    <a:pt x="719" y="0"/>
                  </a:moveTo>
                  <a:cubicBezTo>
                    <a:pt x="701" y="0"/>
                    <a:pt x="684" y="10"/>
                    <a:pt x="676" y="31"/>
                  </a:cubicBezTo>
                  <a:lnTo>
                    <a:pt x="6" y="2726"/>
                  </a:lnTo>
                  <a:cubicBezTo>
                    <a:pt x="0" y="2751"/>
                    <a:pt x="15" y="2775"/>
                    <a:pt x="40" y="2781"/>
                  </a:cubicBezTo>
                  <a:cubicBezTo>
                    <a:pt x="43" y="2782"/>
                    <a:pt x="47" y="2783"/>
                    <a:pt x="51" y="2783"/>
                  </a:cubicBezTo>
                  <a:cubicBezTo>
                    <a:pt x="71" y="2782"/>
                    <a:pt x="89" y="2768"/>
                    <a:pt x="94" y="2748"/>
                  </a:cubicBezTo>
                  <a:lnTo>
                    <a:pt x="764" y="53"/>
                  </a:lnTo>
                  <a:cubicBezTo>
                    <a:pt x="769" y="20"/>
                    <a:pt x="744" y="0"/>
                    <a:pt x="71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2027200" y="851825"/>
              <a:ext cx="93800" cy="179675"/>
            </a:xfrm>
            <a:custGeom>
              <a:rect b="b" l="l" r="r" t="t"/>
              <a:pathLst>
                <a:path extrusionOk="0" h="7187" w="3752">
                  <a:moveTo>
                    <a:pt x="3685" y="1"/>
                  </a:moveTo>
                  <a:cubicBezTo>
                    <a:pt x="3678" y="1"/>
                    <a:pt x="3671" y="2"/>
                    <a:pt x="3663" y="7"/>
                  </a:cubicBezTo>
                  <a:cubicBezTo>
                    <a:pt x="2382" y="611"/>
                    <a:pt x="1309" y="1695"/>
                    <a:pt x="717" y="2981"/>
                  </a:cubicBezTo>
                  <a:cubicBezTo>
                    <a:pt x="125" y="4268"/>
                    <a:pt x="0" y="5788"/>
                    <a:pt x="375" y="7154"/>
                  </a:cubicBezTo>
                  <a:cubicBezTo>
                    <a:pt x="380" y="7174"/>
                    <a:pt x="398" y="7187"/>
                    <a:pt x="418" y="7187"/>
                  </a:cubicBezTo>
                  <a:cubicBezTo>
                    <a:pt x="422" y="7187"/>
                    <a:pt x="426" y="7187"/>
                    <a:pt x="430" y="7186"/>
                  </a:cubicBezTo>
                  <a:cubicBezTo>
                    <a:pt x="454" y="7179"/>
                    <a:pt x="469" y="7154"/>
                    <a:pt x="463" y="7129"/>
                  </a:cubicBezTo>
                  <a:cubicBezTo>
                    <a:pt x="95" y="5784"/>
                    <a:pt x="217" y="4286"/>
                    <a:pt x="800" y="3019"/>
                  </a:cubicBezTo>
                  <a:cubicBezTo>
                    <a:pt x="1382" y="1753"/>
                    <a:pt x="2440" y="685"/>
                    <a:pt x="3701" y="89"/>
                  </a:cubicBezTo>
                  <a:cubicBezTo>
                    <a:pt x="3751" y="68"/>
                    <a:pt x="3728" y="1"/>
                    <a:pt x="368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2268300" y="1024300"/>
              <a:ext cx="50925" cy="71925"/>
            </a:xfrm>
            <a:custGeom>
              <a:rect b="b" l="l" r="r" t="t"/>
              <a:pathLst>
                <a:path extrusionOk="0" h="2877" w="2037">
                  <a:moveTo>
                    <a:pt x="1982" y="1"/>
                  </a:moveTo>
                  <a:cubicBezTo>
                    <a:pt x="1964" y="1"/>
                    <a:pt x="1946" y="11"/>
                    <a:pt x="1940" y="35"/>
                  </a:cubicBezTo>
                  <a:cubicBezTo>
                    <a:pt x="1636" y="1143"/>
                    <a:pt x="965" y="2117"/>
                    <a:pt x="36" y="2795"/>
                  </a:cubicBezTo>
                  <a:cubicBezTo>
                    <a:pt x="1" y="2820"/>
                    <a:pt x="19" y="2876"/>
                    <a:pt x="63" y="2876"/>
                  </a:cubicBezTo>
                  <a:cubicBezTo>
                    <a:pt x="72" y="2876"/>
                    <a:pt x="83" y="2873"/>
                    <a:pt x="91" y="2867"/>
                  </a:cubicBezTo>
                  <a:cubicBezTo>
                    <a:pt x="1036" y="2178"/>
                    <a:pt x="1719" y="1188"/>
                    <a:pt x="2027" y="59"/>
                  </a:cubicBezTo>
                  <a:cubicBezTo>
                    <a:pt x="2037" y="24"/>
                    <a:pt x="2009" y="1"/>
                    <a:pt x="198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2608975" y="977150"/>
              <a:ext cx="37325" cy="19025"/>
            </a:xfrm>
            <a:custGeom>
              <a:rect b="b" l="l" r="r" t="t"/>
              <a:pathLst>
                <a:path extrusionOk="0" h="761" w="1493">
                  <a:moveTo>
                    <a:pt x="1137" y="0"/>
                  </a:moveTo>
                  <a:cubicBezTo>
                    <a:pt x="1125" y="0"/>
                    <a:pt x="1113" y="1"/>
                    <a:pt x="1100" y="2"/>
                  </a:cubicBezTo>
                  <a:lnTo>
                    <a:pt x="316" y="92"/>
                  </a:lnTo>
                  <a:cubicBezTo>
                    <a:pt x="132" y="113"/>
                    <a:pt x="1" y="279"/>
                    <a:pt x="21" y="463"/>
                  </a:cubicBezTo>
                  <a:cubicBezTo>
                    <a:pt x="41" y="634"/>
                    <a:pt x="186" y="760"/>
                    <a:pt x="355" y="760"/>
                  </a:cubicBezTo>
                  <a:cubicBezTo>
                    <a:pt x="367" y="760"/>
                    <a:pt x="379" y="760"/>
                    <a:pt x="392" y="758"/>
                  </a:cubicBezTo>
                  <a:lnTo>
                    <a:pt x="1177" y="669"/>
                  </a:lnTo>
                  <a:cubicBezTo>
                    <a:pt x="1360" y="647"/>
                    <a:pt x="1492" y="481"/>
                    <a:pt x="1471" y="298"/>
                  </a:cubicBezTo>
                  <a:cubicBezTo>
                    <a:pt x="1451" y="127"/>
                    <a:pt x="1305" y="0"/>
                    <a:pt x="1137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2673450" y="983000"/>
              <a:ext cx="25150" cy="35475"/>
            </a:xfrm>
            <a:custGeom>
              <a:rect b="b" l="l" r="r" t="t"/>
              <a:pathLst>
                <a:path extrusionOk="0" h="1419" w="1006">
                  <a:moveTo>
                    <a:pt x="630" y="1"/>
                  </a:moveTo>
                  <a:cubicBezTo>
                    <a:pt x="490" y="1"/>
                    <a:pt x="359" y="89"/>
                    <a:pt x="312" y="228"/>
                  </a:cubicBezTo>
                  <a:lnTo>
                    <a:pt x="59" y="977"/>
                  </a:lnTo>
                  <a:cubicBezTo>
                    <a:pt x="0" y="1152"/>
                    <a:pt x="94" y="1341"/>
                    <a:pt x="268" y="1401"/>
                  </a:cubicBezTo>
                  <a:cubicBezTo>
                    <a:pt x="304" y="1413"/>
                    <a:pt x="340" y="1419"/>
                    <a:pt x="376" y="1419"/>
                  </a:cubicBezTo>
                  <a:cubicBezTo>
                    <a:pt x="516" y="1419"/>
                    <a:pt x="646" y="1330"/>
                    <a:pt x="694" y="1191"/>
                  </a:cubicBezTo>
                  <a:lnTo>
                    <a:pt x="947" y="443"/>
                  </a:lnTo>
                  <a:cubicBezTo>
                    <a:pt x="1005" y="267"/>
                    <a:pt x="911" y="78"/>
                    <a:pt x="736" y="18"/>
                  </a:cubicBezTo>
                  <a:cubicBezTo>
                    <a:pt x="701" y="7"/>
                    <a:pt x="665" y="1"/>
                    <a:pt x="630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52"/>
            <p:cNvSpPr/>
            <p:nvPr/>
          </p:nvSpPr>
          <p:spPr>
            <a:xfrm>
              <a:off x="2657575" y="977425"/>
              <a:ext cx="25300" cy="35675"/>
            </a:xfrm>
            <a:custGeom>
              <a:rect b="b" l="l" r="r" t="t"/>
              <a:pathLst>
                <a:path extrusionOk="0" h="1427" w="1012">
                  <a:moveTo>
                    <a:pt x="632" y="1"/>
                  </a:moveTo>
                  <a:cubicBezTo>
                    <a:pt x="489" y="1"/>
                    <a:pt x="357" y="93"/>
                    <a:pt x="313" y="237"/>
                  </a:cubicBezTo>
                  <a:lnTo>
                    <a:pt x="60" y="985"/>
                  </a:lnTo>
                  <a:cubicBezTo>
                    <a:pt x="1" y="1160"/>
                    <a:pt x="94" y="1350"/>
                    <a:pt x="270" y="1409"/>
                  </a:cubicBezTo>
                  <a:cubicBezTo>
                    <a:pt x="305" y="1421"/>
                    <a:pt x="341" y="1427"/>
                    <a:pt x="377" y="1427"/>
                  </a:cubicBezTo>
                  <a:cubicBezTo>
                    <a:pt x="516" y="1427"/>
                    <a:pt x="646" y="1339"/>
                    <a:pt x="694" y="1200"/>
                  </a:cubicBezTo>
                  <a:lnTo>
                    <a:pt x="947" y="451"/>
                  </a:lnTo>
                  <a:cubicBezTo>
                    <a:pt x="1011" y="275"/>
                    <a:pt x="918" y="79"/>
                    <a:pt x="739" y="19"/>
                  </a:cubicBezTo>
                  <a:cubicBezTo>
                    <a:pt x="704" y="7"/>
                    <a:pt x="667" y="1"/>
                    <a:pt x="632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52"/>
            <p:cNvSpPr/>
            <p:nvPr/>
          </p:nvSpPr>
          <p:spPr>
            <a:xfrm>
              <a:off x="2641700" y="972275"/>
              <a:ext cx="25175" cy="35475"/>
            </a:xfrm>
            <a:custGeom>
              <a:rect b="b" l="l" r="r" t="t"/>
              <a:pathLst>
                <a:path extrusionOk="0" h="1419" w="1007">
                  <a:moveTo>
                    <a:pt x="631" y="0"/>
                  </a:moveTo>
                  <a:cubicBezTo>
                    <a:pt x="580" y="0"/>
                    <a:pt x="529" y="12"/>
                    <a:pt x="482" y="35"/>
                  </a:cubicBezTo>
                  <a:cubicBezTo>
                    <a:pt x="403" y="75"/>
                    <a:pt x="341" y="144"/>
                    <a:pt x="313" y="228"/>
                  </a:cubicBezTo>
                  <a:lnTo>
                    <a:pt x="60" y="976"/>
                  </a:lnTo>
                  <a:cubicBezTo>
                    <a:pt x="1" y="1152"/>
                    <a:pt x="95" y="1341"/>
                    <a:pt x="270" y="1401"/>
                  </a:cubicBezTo>
                  <a:cubicBezTo>
                    <a:pt x="306" y="1413"/>
                    <a:pt x="342" y="1418"/>
                    <a:pt x="378" y="1418"/>
                  </a:cubicBezTo>
                  <a:cubicBezTo>
                    <a:pt x="517" y="1418"/>
                    <a:pt x="647" y="1331"/>
                    <a:pt x="695" y="1191"/>
                  </a:cubicBezTo>
                  <a:lnTo>
                    <a:pt x="948" y="442"/>
                  </a:lnTo>
                  <a:cubicBezTo>
                    <a:pt x="1006" y="267"/>
                    <a:pt x="913" y="78"/>
                    <a:pt x="737" y="18"/>
                  </a:cubicBezTo>
                  <a:cubicBezTo>
                    <a:pt x="703" y="6"/>
                    <a:pt x="667" y="0"/>
                    <a:pt x="631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2"/>
            <p:cNvSpPr/>
            <p:nvPr/>
          </p:nvSpPr>
          <p:spPr>
            <a:xfrm>
              <a:off x="2627500" y="967125"/>
              <a:ext cx="23375" cy="30425"/>
            </a:xfrm>
            <a:custGeom>
              <a:rect b="b" l="l" r="r" t="t"/>
              <a:pathLst>
                <a:path extrusionOk="0" h="1217" w="935">
                  <a:moveTo>
                    <a:pt x="560" y="1"/>
                  </a:moveTo>
                  <a:cubicBezTo>
                    <a:pt x="424" y="1"/>
                    <a:pt x="296" y="85"/>
                    <a:pt x="246" y="220"/>
                  </a:cubicBezTo>
                  <a:lnTo>
                    <a:pt x="59" y="775"/>
                  </a:lnTo>
                  <a:cubicBezTo>
                    <a:pt x="1" y="951"/>
                    <a:pt x="94" y="1140"/>
                    <a:pt x="269" y="1199"/>
                  </a:cubicBezTo>
                  <a:cubicBezTo>
                    <a:pt x="304" y="1211"/>
                    <a:pt x="340" y="1217"/>
                    <a:pt x="376" y="1217"/>
                  </a:cubicBezTo>
                  <a:cubicBezTo>
                    <a:pt x="427" y="1217"/>
                    <a:pt x="478" y="1205"/>
                    <a:pt x="524" y="1182"/>
                  </a:cubicBezTo>
                  <a:cubicBezTo>
                    <a:pt x="604" y="1143"/>
                    <a:pt x="665" y="1074"/>
                    <a:pt x="693" y="989"/>
                  </a:cubicBezTo>
                  <a:lnTo>
                    <a:pt x="881" y="434"/>
                  </a:lnTo>
                  <a:cubicBezTo>
                    <a:pt x="935" y="260"/>
                    <a:pt x="840" y="76"/>
                    <a:pt x="668" y="19"/>
                  </a:cubicBezTo>
                  <a:cubicBezTo>
                    <a:pt x="632" y="6"/>
                    <a:pt x="596" y="1"/>
                    <a:pt x="560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2"/>
            <p:cNvSpPr/>
            <p:nvPr/>
          </p:nvSpPr>
          <p:spPr>
            <a:xfrm>
              <a:off x="2643150" y="975175"/>
              <a:ext cx="7775" cy="19150"/>
            </a:xfrm>
            <a:custGeom>
              <a:rect b="b" l="l" r="r" t="t"/>
              <a:pathLst>
                <a:path extrusionOk="0" h="766" w="311">
                  <a:moveTo>
                    <a:pt x="270" y="0"/>
                  </a:moveTo>
                  <a:cubicBezTo>
                    <a:pt x="255" y="0"/>
                    <a:pt x="239" y="9"/>
                    <a:pt x="233" y="28"/>
                  </a:cubicBezTo>
                  <a:lnTo>
                    <a:pt x="10" y="714"/>
                  </a:lnTo>
                  <a:cubicBezTo>
                    <a:pt x="0" y="745"/>
                    <a:pt x="25" y="766"/>
                    <a:pt x="49" y="766"/>
                  </a:cubicBezTo>
                  <a:cubicBezTo>
                    <a:pt x="64" y="766"/>
                    <a:pt x="79" y="757"/>
                    <a:pt x="85" y="738"/>
                  </a:cubicBezTo>
                  <a:lnTo>
                    <a:pt x="309" y="52"/>
                  </a:lnTo>
                  <a:cubicBezTo>
                    <a:pt x="310" y="48"/>
                    <a:pt x="311" y="43"/>
                    <a:pt x="311" y="39"/>
                  </a:cubicBezTo>
                  <a:cubicBezTo>
                    <a:pt x="310" y="14"/>
                    <a:pt x="290" y="0"/>
                    <a:pt x="27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2"/>
            <p:cNvSpPr/>
            <p:nvPr/>
          </p:nvSpPr>
          <p:spPr>
            <a:xfrm>
              <a:off x="2627375" y="976725"/>
              <a:ext cx="5550" cy="12575"/>
            </a:xfrm>
            <a:custGeom>
              <a:rect b="b" l="l" r="r" t="t"/>
              <a:pathLst>
                <a:path extrusionOk="0" h="503" w="222">
                  <a:moveTo>
                    <a:pt x="181" y="1"/>
                  </a:moveTo>
                  <a:cubicBezTo>
                    <a:pt x="166" y="1"/>
                    <a:pt x="150" y="9"/>
                    <a:pt x="144" y="29"/>
                  </a:cubicBezTo>
                  <a:lnTo>
                    <a:pt x="10" y="451"/>
                  </a:lnTo>
                  <a:cubicBezTo>
                    <a:pt x="0" y="482"/>
                    <a:pt x="25" y="502"/>
                    <a:pt x="49" y="502"/>
                  </a:cubicBezTo>
                  <a:cubicBezTo>
                    <a:pt x="64" y="502"/>
                    <a:pt x="79" y="494"/>
                    <a:pt x="85" y="475"/>
                  </a:cubicBezTo>
                  <a:lnTo>
                    <a:pt x="219" y="53"/>
                  </a:lnTo>
                  <a:cubicBezTo>
                    <a:pt x="220" y="49"/>
                    <a:pt x="221" y="45"/>
                    <a:pt x="221" y="40"/>
                  </a:cubicBezTo>
                  <a:cubicBezTo>
                    <a:pt x="221" y="15"/>
                    <a:pt x="201" y="1"/>
                    <a:pt x="18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52"/>
            <p:cNvSpPr/>
            <p:nvPr/>
          </p:nvSpPr>
          <p:spPr>
            <a:xfrm>
              <a:off x="2657925" y="980525"/>
              <a:ext cx="8850" cy="22475"/>
            </a:xfrm>
            <a:custGeom>
              <a:rect b="b" l="l" r="r" t="t"/>
              <a:pathLst>
                <a:path extrusionOk="0" h="899" w="354">
                  <a:moveTo>
                    <a:pt x="314" y="1"/>
                  </a:moveTo>
                  <a:cubicBezTo>
                    <a:pt x="298" y="1"/>
                    <a:pt x="283" y="9"/>
                    <a:pt x="277" y="28"/>
                  </a:cubicBezTo>
                  <a:lnTo>
                    <a:pt x="9" y="849"/>
                  </a:lnTo>
                  <a:cubicBezTo>
                    <a:pt x="0" y="878"/>
                    <a:pt x="24" y="898"/>
                    <a:pt x="47" y="898"/>
                  </a:cubicBezTo>
                  <a:cubicBezTo>
                    <a:pt x="62" y="898"/>
                    <a:pt x="76" y="891"/>
                    <a:pt x="83" y="873"/>
                  </a:cubicBezTo>
                  <a:lnTo>
                    <a:pt x="351" y="53"/>
                  </a:lnTo>
                  <a:cubicBezTo>
                    <a:pt x="353" y="48"/>
                    <a:pt x="353" y="44"/>
                    <a:pt x="353" y="40"/>
                  </a:cubicBezTo>
                  <a:cubicBezTo>
                    <a:pt x="353" y="15"/>
                    <a:pt x="334" y="1"/>
                    <a:pt x="31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2"/>
            <p:cNvSpPr/>
            <p:nvPr/>
          </p:nvSpPr>
          <p:spPr>
            <a:xfrm>
              <a:off x="2673725" y="986525"/>
              <a:ext cx="8825" cy="21875"/>
            </a:xfrm>
            <a:custGeom>
              <a:rect b="b" l="l" r="r" t="t"/>
              <a:pathLst>
                <a:path extrusionOk="0" h="875" w="353">
                  <a:moveTo>
                    <a:pt x="312" y="0"/>
                  </a:moveTo>
                  <a:cubicBezTo>
                    <a:pt x="297" y="0"/>
                    <a:pt x="281" y="9"/>
                    <a:pt x="276" y="27"/>
                  </a:cubicBezTo>
                  <a:lnTo>
                    <a:pt x="11" y="823"/>
                  </a:lnTo>
                  <a:cubicBezTo>
                    <a:pt x="1" y="853"/>
                    <a:pt x="25" y="874"/>
                    <a:pt x="50" y="874"/>
                  </a:cubicBezTo>
                  <a:cubicBezTo>
                    <a:pt x="64" y="874"/>
                    <a:pt x="79" y="866"/>
                    <a:pt x="85" y="848"/>
                  </a:cubicBezTo>
                  <a:lnTo>
                    <a:pt x="350" y="53"/>
                  </a:lnTo>
                  <a:cubicBezTo>
                    <a:pt x="351" y="49"/>
                    <a:pt x="352" y="45"/>
                    <a:pt x="352" y="40"/>
                  </a:cubicBezTo>
                  <a:cubicBezTo>
                    <a:pt x="353" y="15"/>
                    <a:pt x="332" y="0"/>
                    <a:pt x="31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2"/>
            <p:cNvSpPr/>
            <p:nvPr/>
          </p:nvSpPr>
          <p:spPr>
            <a:xfrm>
              <a:off x="2410525" y="962675"/>
              <a:ext cx="24475" cy="35675"/>
            </a:xfrm>
            <a:custGeom>
              <a:rect b="b" l="l" r="r" t="t"/>
              <a:pathLst>
                <a:path extrusionOk="0" h="1427" w="979">
                  <a:moveTo>
                    <a:pt x="374" y="1"/>
                  </a:moveTo>
                  <a:cubicBezTo>
                    <a:pt x="342" y="1"/>
                    <a:pt x="309" y="5"/>
                    <a:pt x="277" y="15"/>
                  </a:cubicBezTo>
                  <a:cubicBezTo>
                    <a:pt x="100" y="70"/>
                    <a:pt x="1" y="257"/>
                    <a:pt x="54" y="433"/>
                  </a:cubicBezTo>
                  <a:lnTo>
                    <a:pt x="284" y="1189"/>
                  </a:lnTo>
                  <a:cubicBezTo>
                    <a:pt x="329" y="1334"/>
                    <a:pt x="462" y="1427"/>
                    <a:pt x="606" y="1427"/>
                  </a:cubicBezTo>
                  <a:cubicBezTo>
                    <a:pt x="638" y="1427"/>
                    <a:pt x="670" y="1422"/>
                    <a:pt x="702" y="1413"/>
                  </a:cubicBezTo>
                  <a:cubicBezTo>
                    <a:pt x="880" y="1358"/>
                    <a:pt x="978" y="1171"/>
                    <a:pt x="925" y="994"/>
                  </a:cubicBezTo>
                  <a:lnTo>
                    <a:pt x="695" y="238"/>
                  </a:lnTo>
                  <a:cubicBezTo>
                    <a:pt x="651" y="94"/>
                    <a:pt x="517" y="1"/>
                    <a:pt x="374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2"/>
            <p:cNvSpPr/>
            <p:nvPr/>
          </p:nvSpPr>
          <p:spPr>
            <a:xfrm>
              <a:off x="2394500" y="967550"/>
              <a:ext cx="24475" cy="35675"/>
            </a:xfrm>
            <a:custGeom>
              <a:rect b="b" l="l" r="r" t="t"/>
              <a:pathLst>
                <a:path extrusionOk="0" h="1427" w="979">
                  <a:moveTo>
                    <a:pt x="376" y="1"/>
                  </a:moveTo>
                  <a:cubicBezTo>
                    <a:pt x="343" y="1"/>
                    <a:pt x="310" y="6"/>
                    <a:pt x="277" y="16"/>
                  </a:cubicBezTo>
                  <a:cubicBezTo>
                    <a:pt x="100" y="69"/>
                    <a:pt x="0" y="256"/>
                    <a:pt x="55" y="434"/>
                  </a:cubicBezTo>
                  <a:lnTo>
                    <a:pt x="285" y="1190"/>
                  </a:lnTo>
                  <a:cubicBezTo>
                    <a:pt x="329" y="1334"/>
                    <a:pt x="462" y="1427"/>
                    <a:pt x="606" y="1427"/>
                  </a:cubicBezTo>
                  <a:cubicBezTo>
                    <a:pt x="638" y="1427"/>
                    <a:pt x="671" y="1422"/>
                    <a:pt x="703" y="1412"/>
                  </a:cubicBezTo>
                  <a:cubicBezTo>
                    <a:pt x="880" y="1358"/>
                    <a:pt x="978" y="1171"/>
                    <a:pt x="925" y="994"/>
                  </a:cubicBezTo>
                  <a:lnTo>
                    <a:pt x="695" y="238"/>
                  </a:lnTo>
                  <a:cubicBezTo>
                    <a:pt x="652" y="94"/>
                    <a:pt x="519" y="1"/>
                    <a:pt x="376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2"/>
            <p:cNvSpPr/>
            <p:nvPr/>
          </p:nvSpPr>
          <p:spPr>
            <a:xfrm>
              <a:off x="2378500" y="972450"/>
              <a:ext cx="24475" cy="35675"/>
            </a:xfrm>
            <a:custGeom>
              <a:rect b="b" l="l" r="r" t="t"/>
              <a:pathLst>
                <a:path extrusionOk="0" h="1427" w="979">
                  <a:moveTo>
                    <a:pt x="374" y="1"/>
                  </a:moveTo>
                  <a:cubicBezTo>
                    <a:pt x="341" y="1"/>
                    <a:pt x="309" y="5"/>
                    <a:pt x="276" y="15"/>
                  </a:cubicBezTo>
                  <a:cubicBezTo>
                    <a:pt x="100" y="70"/>
                    <a:pt x="0" y="256"/>
                    <a:pt x="54" y="433"/>
                  </a:cubicBezTo>
                  <a:lnTo>
                    <a:pt x="284" y="1189"/>
                  </a:lnTo>
                  <a:cubicBezTo>
                    <a:pt x="329" y="1333"/>
                    <a:pt x="462" y="1426"/>
                    <a:pt x="605" y="1426"/>
                  </a:cubicBezTo>
                  <a:cubicBezTo>
                    <a:pt x="637" y="1426"/>
                    <a:pt x="670" y="1421"/>
                    <a:pt x="703" y="1412"/>
                  </a:cubicBezTo>
                  <a:cubicBezTo>
                    <a:pt x="879" y="1357"/>
                    <a:pt x="979" y="1171"/>
                    <a:pt x="925" y="994"/>
                  </a:cubicBezTo>
                  <a:lnTo>
                    <a:pt x="695" y="238"/>
                  </a:lnTo>
                  <a:cubicBezTo>
                    <a:pt x="650" y="94"/>
                    <a:pt x="517" y="1"/>
                    <a:pt x="374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2"/>
            <p:cNvSpPr/>
            <p:nvPr/>
          </p:nvSpPr>
          <p:spPr>
            <a:xfrm>
              <a:off x="2362550" y="977450"/>
              <a:ext cx="22225" cy="30700"/>
            </a:xfrm>
            <a:custGeom>
              <a:rect b="b" l="l" r="r" t="t"/>
              <a:pathLst>
                <a:path extrusionOk="0" h="1228" w="889">
                  <a:moveTo>
                    <a:pt x="373" y="1"/>
                  </a:moveTo>
                  <a:cubicBezTo>
                    <a:pt x="341" y="1"/>
                    <a:pt x="308" y="6"/>
                    <a:pt x="276" y="16"/>
                  </a:cubicBezTo>
                  <a:cubicBezTo>
                    <a:pt x="100" y="69"/>
                    <a:pt x="0" y="252"/>
                    <a:pt x="51" y="429"/>
                  </a:cubicBezTo>
                  <a:lnTo>
                    <a:pt x="222" y="989"/>
                  </a:lnTo>
                  <a:cubicBezTo>
                    <a:pt x="266" y="1134"/>
                    <a:pt x="399" y="1227"/>
                    <a:pt x="543" y="1227"/>
                  </a:cubicBezTo>
                  <a:cubicBezTo>
                    <a:pt x="575" y="1227"/>
                    <a:pt x="608" y="1222"/>
                    <a:pt x="640" y="1213"/>
                  </a:cubicBezTo>
                  <a:cubicBezTo>
                    <a:pt x="725" y="1187"/>
                    <a:pt x="796" y="1128"/>
                    <a:pt x="838" y="1048"/>
                  </a:cubicBezTo>
                  <a:cubicBezTo>
                    <a:pt x="879" y="970"/>
                    <a:pt x="888" y="878"/>
                    <a:pt x="863" y="794"/>
                  </a:cubicBezTo>
                  <a:lnTo>
                    <a:pt x="692" y="233"/>
                  </a:lnTo>
                  <a:cubicBezTo>
                    <a:pt x="646" y="91"/>
                    <a:pt x="514" y="1"/>
                    <a:pt x="373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2"/>
            <p:cNvSpPr/>
            <p:nvPr/>
          </p:nvSpPr>
          <p:spPr>
            <a:xfrm>
              <a:off x="2377950" y="980600"/>
              <a:ext cx="7825" cy="19200"/>
            </a:xfrm>
            <a:custGeom>
              <a:rect b="b" l="l" r="r" t="t"/>
              <a:pathLst>
                <a:path extrusionOk="0" h="768" w="313">
                  <a:moveTo>
                    <a:pt x="47" y="1"/>
                  </a:moveTo>
                  <a:cubicBezTo>
                    <a:pt x="23" y="1"/>
                    <a:pt x="0" y="23"/>
                    <a:pt x="9" y="52"/>
                  </a:cubicBezTo>
                  <a:lnTo>
                    <a:pt x="227" y="739"/>
                  </a:lnTo>
                  <a:cubicBezTo>
                    <a:pt x="233" y="759"/>
                    <a:pt x="248" y="767"/>
                    <a:pt x="264" y="767"/>
                  </a:cubicBezTo>
                  <a:cubicBezTo>
                    <a:pt x="288" y="767"/>
                    <a:pt x="312" y="747"/>
                    <a:pt x="302" y="716"/>
                  </a:cubicBezTo>
                  <a:lnTo>
                    <a:pt x="84" y="28"/>
                  </a:lnTo>
                  <a:cubicBezTo>
                    <a:pt x="83" y="24"/>
                    <a:pt x="81" y="20"/>
                    <a:pt x="79" y="17"/>
                  </a:cubicBezTo>
                  <a:cubicBezTo>
                    <a:pt x="70" y="5"/>
                    <a:pt x="59" y="1"/>
                    <a:pt x="4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2"/>
            <p:cNvSpPr/>
            <p:nvPr/>
          </p:nvSpPr>
          <p:spPr>
            <a:xfrm>
              <a:off x="2393975" y="975700"/>
              <a:ext cx="8875" cy="22625"/>
            </a:xfrm>
            <a:custGeom>
              <a:rect b="b" l="l" r="r" t="t"/>
              <a:pathLst>
                <a:path extrusionOk="0" h="905" w="355">
                  <a:moveTo>
                    <a:pt x="47" y="1"/>
                  </a:moveTo>
                  <a:cubicBezTo>
                    <a:pt x="23" y="1"/>
                    <a:pt x="0" y="24"/>
                    <a:pt x="9" y="52"/>
                  </a:cubicBezTo>
                  <a:lnTo>
                    <a:pt x="269" y="876"/>
                  </a:lnTo>
                  <a:cubicBezTo>
                    <a:pt x="274" y="896"/>
                    <a:pt x="290" y="904"/>
                    <a:pt x="305" y="904"/>
                  </a:cubicBezTo>
                  <a:cubicBezTo>
                    <a:pt x="330" y="904"/>
                    <a:pt x="355" y="883"/>
                    <a:pt x="344" y="851"/>
                  </a:cubicBezTo>
                  <a:lnTo>
                    <a:pt x="84" y="28"/>
                  </a:lnTo>
                  <a:cubicBezTo>
                    <a:pt x="83" y="24"/>
                    <a:pt x="81" y="20"/>
                    <a:pt x="78" y="17"/>
                  </a:cubicBezTo>
                  <a:cubicBezTo>
                    <a:pt x="69" y="6"/>
                    <a:pt x="58" y="1"/>
                    <a:pt x="4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2"/>
            <p:cNvSpPr/>
            <p:nvPr/>
          </p:nvSpPr>
          <p:spPr>
            <a:xfrm>
              <a:off x="2410275" y="971400"/>
              <a:ext cx="8550" cy="22025"/>
            </a:xfrm>
            <a:custGeom>
              <a:rect b="b" l="l" r="r" t="t"/>
              <a:pathLst>
                <a:path extrusionOk="0" h="881" w="342">
                  <a:moveTo>
                    <a:pt x="47" y="0"/>
                  </a:moveTo>
                  <a:cubicBezTo>
                    <a:pt x="23" y="0"/>
                    <a:pt x="0" y="23"/>
                    <a:pt x="9" y="52"/>
                  </a:cubicBezTo>
                  <a:lnTo>
                    <a:pt x="257" y="852"/>
                  </a:lnTo>
                  <a:cubicBezTo>
                    <a:pt x="263" y="872"/>
                    <a:pt x="278" y="880"/>
                    <a:pt x="293" y="880"/>
                  </a:cubicBezTo>
                  <a:cubicBezTo>
                    <a:pt x="317" y="880"/>
                    <a:pt x="342" y="860"/>
                    <a:pt x="332" y="829"/>
                  </a:cubicBezTo>
                  <a:lnTo>
                    <a:pt x="84" y="29"/>
                  </a:lnTo>
                  <a:cubicBezTo>
                    <a:pt x="82" y="24"/>
                    <a:pt x="80" y="20"/>
                    <a:pt x="78" y="17"/>
                  </a:cubicBezTo>
                  <a:cubicBezTo>
                    <a:pt x="70" y="5"/>
                    <a:pt x="59" y="0"/>
                    <a:pt x="4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2"/>
            <p:cNvSpPr/>
            <p:nvPr/>
          </p:nvSpPr>
          <p:spPr>
            <a:xfrm>
              <a:off x="2070975" y="878200"/>
              <a:ext cx="213850" cy="213800"/>
            </a:xfrm>
            <a:custGeom>
              <a:rect b="b" l="l" r="r" t="t"/>
              <a:pathLst>
                <a:path extrusionOk="0" h="8552" w="8554">
                  <a:moveTo>
                    <a:pt x="4279" y="1879"/>
                  </a:moveTo>
                  <a:cubicBezTo>
                    <a:pt x="5354" y="1882"/>
                    <a:pt x="6296" y="2599"/>
                    <a:pt x="6585" y="3634"/>
                  </a:cubicBezTo>
                  <a:cubicBezTo>
                    <a:pt x="6939" y="4907"/>
                    <a:pt x="6191" y="6230"/>
                    <a:pt x="4918" y="6583"/>
                  </a:cubicBezTo>
                  <a:cubicBezTo>
                    <a:pt x="4705" y="6643"/>
                    <a:pt x="4490" y="6671"/>
                    <a:pt x="4278" y="6671"/>
                  </a:cubicBezTo>
                  <a:cubicBezTo>
                    <a:pt x="3229" y="6671"/>
                    <a:pt x="2265" y="5977"/>
                    <a:pt x="1970" y="4917"/>
                  </a:cubicBezTo>
                  <a:cubicBezTo>
                    <a:pt x="1617" y="3644"/>
                    <a:pt x="2364" y="2320"/>
                    <a:pt x="3636" y="1967"/>
                  </a:cubicBezTo>
                  <a:cubicBezTo>
                    <a:pt x="3845" y="1909"/>
                    <a:pt x="4062" y="1879"/>
                    <a:pt x="4279" y="1879"/>
                  </a:cubicBezTo>
                  <a:close/>
                  <a:moveTo>
                    <a:pt x="4276" y="1789"/>
                  </a:moveTo>
                  <a:cubicBezTo>
                    <a:pt x="4057" y="1789"/>
                    <a:pt x="3834" y="1818"/>
                    <a:pt x="3612" y="1880"/>
                  </a:cubicBezTo>
                  <a:cubicBezTo>
                    <a:pt x="2291" y="2246"/>
                    <a:pt x="1515" y="3620"/>
                    <a:pt x="1882" y="4941"/>
                  </a:cubicBezTo>
                  <a:cubicBezTo>
                    <a:pt x="2183" y="6015"/>
                    <a:pt x="3160" y="6759"/>
                    <a:pt x="4276" y="6763"/>
                  </a:cubicBezTo>
                  <a:cubicBezTo>
                    <a:pt x="4501" y="6762"/>
                    <a:pt x="4725" y="6731"/>
                    <a:pt x="4943" y="6671"/>
                  </a:cubicBezTo>
                  <a:cubicBezTo>
                    <a:pt x="6264" y="6304"/>
                    <a:pt x="7039" y="4931"/>
                    <a:pt x="6673" y="3610"/>
                  </a:cubicBezTo>
                  <a:cubicBezTo>
                    <a:pt x="6366" y="2510"/>
                    <a:pt x="5366" y="1789"/>
                    <a:pt x="4276" y="1789"/>
                  </a:cubicBezTo>
                  <a:close/>
                  <a:moveTo>
                    <a:pt x="4084" y="97"/>
                  </a:moveTo>
                  <a:lnTo>
                    <a:pt x="4112" y="674"/>
                  </a:lnTo>
                  <a:cubicBezTo>
                    <a:pt x="4112" y="697"/>
                    <a:pt x="4131" y="716"/>
                    <a:pt x="4154" y="716"/>
                  </a:cubicBezTo>
                  <a:cubicBezTo>
                    <a:pt x="4155" y="716"/>
                    <a:pt x="4157" y="716"/>
                    <a:pt x="4159" y="716"/>
                  </a:cubicBezTo>
                  <a:cubicBezTo>
                    <a:pt x="4199" y="715"/>
                    <a:pt x="4239" y="714"/>
                    <a:pt x="4279" y="714"/>
                  </a:cubicBezTo>
                  <a:cubicBezTo>
                    <a:pt x="4568" y="714"/>
                    <a:pt x="4856" y="749"/>
                    <a:pt x="5135" y="820"/>
                  </a:cubicBezTo>
                  <a:cubicBezTo>
                    <a:pt x="5139" y="821"/>
                    <a:pt x="5142" y="821"/>
                    <a:pt x="5146" y="821"/>
                  </a:cubicBezTo>
                  <a:cubicBezTo>
                    <a:pt x="5166" y="821"/>
                    <a:pt x="5185" y="807"/>
                    <a:pt x="5191" y="786"/>
                  </a:cubicBezTo>
                  <a:lnTo>
                    <a:pt x="5346" y="224"/>
                  </a:lnTo>
                  <a:cubicBezTo>
                    <a:pt x="5937" y="377"/>
                    <a:pt x="6506" y="675"/>
                    <a:pt x="6991" y="1082"/>
                  </a:cubicBezTo>
                  <a:cubicBezTo>
                    <a:pt x="6994" y="1085"/>
                    <a:pt x="6995" y="1090"/>
                    <a:pt x="6993" y="1093"/>
                  </a:cubicBezTo>
                  <a:lnTo>
                    <a:pt x="6619" y="1534"/>
                  </a:lnTo>
                  <a:cubicBezTo>
                    <a:pt x="6603" y="1553"/>
                    <a:pt x="6605" y="1581"/>
                    <a:pt x="6623" y="1598"/>
                  </a:cubicBezTo>
                  <a:cubicBezTo>
                    <a:pt x="6931" y="1866"/>
                    <a:pt x="7189" y="2184"/>
                    <a:pt x="7387" y="2540"/>
                  </a:cubicBezTo>
                  <a:cubicBezTo>
                    <a:pt x="7395" y="2555"/>
                    <a:pt x="7411" y="2563"/>
                    <a:pt x="7427" y="2563"/>
                  </a:cubicBezTo>
                  <a:cubicBezTo>
                    <a:pt x="7434" y="2563"/>
                    <a:pt x="7442" y="2562"/>
                    <a:pt x="7449" y="2558"/>
                  </a:cubicBezTo>
                  <a:lnTo>
                    <a:pt x="7964" y="2287"/>
                  </a:lnTo>
                  <a:cubicBezTo>
                    <a:pt x="8113" y="2562"/>
                    <a:pt x="8230" y="2853"/>
                    <a:pt x="8314" y="3153"/>
                  </a:cubicBezTo>
                  <a:cubicBezTo>
                    <a:pt x="8399" y="3457"/>
                    <a:pt x="8447" y="3769"/>
                    <a:pt x="8456" y="4083"/>
                  </a:cubicBezTo>
                  <a:lnTo>
                    <a:pt x="7880" y="4111"/>
                  </a:lnTo>
                  <a:cubicBezTo>
                    <a:pt x="7856" y="4113"/>
                    <a:pt x="7837" y="4133"/>
                    <a:pt x="7837" y="4158"/>
                  </a:cubicBezTo>
                  <a:cubicBezTo>
                    <a:pt x="7849" y="4486"/>
                    <a:pt x="7813" y="4815"/>
                    <a:pt x="7734" y="5133"/>
                  </a:cubicBezTo>
                  <a:cubicBezTo>
                    <a:pt x="7728" y="5158"/>
                    <a:pt x="7742" y="5183"/>
                    <a:pt x="7766" y="5189"/>
                  </a:cubicBezTo>
                  <a:lnTo>
                    <a:pt x="8328" y="5345"/>
                  </a:lnTo>
                  <a:cubicBezTo>
                    <a:pt x="8174" y="5937"/>
                    <a:pt x="7877" y="6507"/>
                    <a:pt x="7469" y="6990"/>
                  </a:cubicBezTo>
                  <a:lnTo>
                    <a:pt x="7460" y="6990"/>
                  </a:lnTo>
                  <a:lnTo>
                    <a:pt x="7019" y="6617"/>
                  </a:lnTo>
                  <a:cubicBezTo>
                    <a:pt x="7011" y="6609"/>
                    <a:pt x="7000" y="6606"/>
                    <a:pt x="6990" y="6606"/>
                  </a:cubicBezTo>
                  <a:cubicBezTo>
                    <a:pt x="6977" y="6606"/>
                    <a:pt x="6965" y="6611"/>
                    <a:pt x="6956" y="6622"/>
                  </a:cubicBezTo>
                  <a:cubicBezTo>
                    <a:pt x="6688" y="6929"/>
                    <a:pt x="6368" y="7187"/>
                    <a:pt x="6013" y="7384"/>
                  </a:cubicBezTo>
                  <a:cubicBezTo>
                    <a:pt x="5991" y="7396"/>
                    <a:pt x="5982" y="7424"/>
                    <a:pt x="5995" y="7446"/>
                  </a:cubicBezTo>
                  <a:lnTo>
                    <a:pt x="6268" y="7954"/>
                  </a:lnTo>
                  <a:lnTo>
                    <a:pt x="6308" y="7932"/>
                  </a:lnTo>
                  <a:lnTo>
                    <a:pt x="6265" y="7963"/>
                  </a:lnTo>
                  <a:cubicBezTo>
                    <a:pt x="5990" y="8111"/>
                    <a:pt x="5699" y="8228"/>
                    <a:pt x="5399" y="8312"/>
                  </a:cubicBezTo>
                  <a:cubicBezTo>
                    <a:pt x="5096" y="8397"/>
                    <a:pt x="4784" y="8444"/>
                    <a:pt x="4470" y="8454"/>
                  </a:cubicBezTo>
                  <a:lnTo>
                    <a:pt x="4442" y="7878"/>
                  </a:lnTo>
                  <a:cubicBezTo>
                    <a:pt x="4440" y="7854"/>
                    <a:pt x="4421" y="7835"/>
                    <a:pt x="4397" y="7835"/>
                  </a:cubicBezTo>
                  <a:lnTo>
                    <a:pt x="4393" y="7835"/>
                  </a:lnTo>
                  <a:cubicBezTo>
                    <a:pt x="4353" y="7836"/>
                    <a:pt x="4313" y="7837"/>
                    <a:pt x="4273" y="7837"/>
                  </a:cubicBezTo>
                  <a:cubicBezTo>
                    <a:pt x="3985" y="7837"/>
                    <a:pt x="3698" y="7802"/>
                    <a:pt x="3418" y="7732"/>
                  </a:cubicBezTo>
                  <a:cubicBezTo>
                    <a:pt x="3414" y="7731"/>
                    <a:pt x="3411" y="7731"/>
                    <a:pt x="3407" y="7731"/>
                  </a:cubicBezTo>
                  <a:cubicBezTo>
                    <a:pt x="3387" y="7731"/>
                    <a:pt x="3369" y="7744"/>
                    <a:pt x="3363" y="7764"/>
                  </a:cubicBezTo>
                  <a:lnTo>
                    <a:pt x="3208" y="8326"/>
                  </a:lnTo>
                  <a:cubicBezTo>
                    <a:pt x="2614" y="8172"/>
                    <a:pt x="2045" y="7874"/>
                    <a:pt x="1561" y="7467"/>
                  </a:cubicBezTo>
                  <a:lnTo>
                    <a:pt x="1561" y="7458"/>
                  </a:lnTo>
                  <a:lnTo>
                    <a:pt x="1935" y="7018"/>
                  </a:lnTo>
                  <a:cubicBezTo>
                    <a:pt x="1951" y="6998"/>
                    <a:pt x="1949" y="6970"/>
                    <a:pt x="1931" y="6954"/>
                  </a:cubicBezTo>
                  <a:cubicBezTo>
                    <a:pt x="1624" y="6686"/>
                    <a:pt x="1366" y="6367"/>
                    <a:pt x="1167" y="6011"/>
                  </a:cubicBezTo>
                  <a:cubicBezTo>
                    <a:pt x="1159" y="5996"/>
                    <a:pt x="1143" y="5987"/>
                    <a:pt x="1127" y="5987"/>
                  </a:cubicBezTo>
                  <a:cubicBezTo>
                    <a:pt x="1120" y="5987"/>
                    <a:pt x="1113" y="5989"/>
                    <a:pt x="1106" y="5993"/>
                  </a:cubicBezTo>
                  <a:lnTo>
                    <a:pt x="590" y="6264"/>
                  </a:lnTo>
                  <a:cubicBezTo>
                    <a:pt x="441" y="5989"/>
                    <a:pt x="324" y="5699"/>
                    <a:pt x="240" y="5397"/>
                  </a:cubicBezTo>
                  <a:cubicBezTo>
                    <a:pt x="154" y="5094"/>
                    <a:pt x="107" y="4782"/>
                    <a:pt x="98" y="4467"/>
                  </a:cubicBezTo>
                  <a:lnTo>
                    <a:pt x="674" y="4440"/>
                  </a:lnTo>
                  <a:cubicBezTo>
                    <a:pt x="699" y="4439"/>
                    <a:pt x="719" y="4418"/>
                    <a:pt x="718" y="4393"/>
                  </a:cubicBezTo>
                  <a:cubicBezTo>
                    <a:pt x="707" y="4064"/>
                    <a:pt x="741" y="3736"/>
                    <a:pt x="820" y="3417"/>
                  </a:cubicBezTo>
                  <a:cubicBezTo>
                    <a:pt x="827" y="3393"/>
                    <a:pt x="812" y="3369"/>
                    <a:pt x="788" y="3362"/>
                  </a:cubicBezTo>
                  <a:lnTo>
                    <a:pt x="226" y="3207"/>
                  </a:lnTo>
                  <a:cubicBezTo>
                    <a:pt x="380" y="2614"/>
                    <a:pt x="676" y="2045"/>
                    <a:pt x="1085" y="1560"/>
                  </a:cubicBezTo>
                  <a:lnTo>
                    <a:pt x="1095" y="1560"/>
                  </a:lnTo>
                  <a:lnTo>
                    <a:pt x="1535" y="1934"/>
                  </a:lnTo>
                  <a:cubicBezTo>
                    <a:pt x="1543" y="1941"/>
                    <a:pt x="1554" y="1945"/>
                    <a:pt x="1564" y="1945"/>
                  </a:cubicBezTo>
                  <a:cubicBezTo>
                    <a:pt x="1577" y="1945"/>
                    <a:pt x="1590" y="1939"/>
                    <a:pt x="1599" y="1929"/>
                  </a:cubicBezTo>
                  <a:cubicBezTo>
                    <a:pt x="1866" y="1622"/>
                    <a:pt x="2186" y="1364"/>
                    <a:pt x="2542" y="1165"/>
                  </a:cubicBezTo>
                  <a:cubicBezTo>
                    <a:pt x="2564" y="1153"/>
                    <a:pt x="2572" y="1126"/>
                    <a:pt x="2560" y="1105"/>
                  </a:cubicBezTo>
                  <a:lnTo>
                    <a:pt x="2286" y="596"/>
                  </a:lnTo>
                  <a:cubicBezTo>
                    <a:pt x="2285" y="593"/>
                    <a:pt x="2286" y="589"/>
                    <a:pt x="2289" y="587"/>
                  </a:cubicBezTo>
                  <a:cubicBezTo>
                    <a:pt x="2564" y="440"/>
                    <a:pt x="2854" y="322"/>
                    <a:pt x="3155" y="238"/>
                  </a:cubicBezTo>
                  <a:cubicBezTo>
                    <a:pt x="3457" y="154"/>
                    <a:pt x="3770" y="106"/>
                    <a:pt x="4084" y="97"/>
                  </a:cubicBezTo>
                  <a:close/>
                  <a:moveTo>
                    <a:pt x="4077" y="0"/>
                  </a:moveTo>
                  <a:cubicBezTo>
                    <a:pt x="4076" y="0"/>
                    <a:pt x="4074" y="0"/>
                    <a:pt x="4073" y="1"/>
                  </a:cubicBezTo>
                  <a:cubicBezTo>
                    <a:pt x="3433" y="30"/>
                    <a:pt x="2809" y="203"/>
                    <a:pt x="2245" y="508"/>
                  </a:cubicBezTo>
                  <a:cubicBezTo>
                    <a:pt x="2198" y="534"/>
                    <a:pt x="2181" y="593"/>
                    <a:pt x="2206" y="640"/>
                  </a:cubicBezTo>
                  <a:lnTo>
                    <a:pt x="2459" y="1109"/>
                  </a:lnTo>
                  <a:cubicBezTo>
                    <a:pt x="2122" y="1301"/>
                    <a:pt x="1818" y="1547"/>
                    <a:pt x="1560" y="1836"/>
                  </a:cubicBezTo>
                  <a:lnTo>
                    <a:pt x="1153" y="1491"/>
                  </a:lnTo>
                  <a:cubicBezTo>
                    <a:pt x="1136" y="1476"/>
                    <a:pt x="1114" y="1468"/>
                    <a:pt x="1091" y="1468"/>
                  </a:cubicBezTo>
                  <a:cubicBezTo>
                    <a:pt x="1089" y="1468"/>
                    <a:pt x="1086" y="1468"/>
                    <a:pt x="1083" y="1469"/>
                  </a:cubicBezTo>
                  <a:cubicBezTo>
                    <a:pt x="1057" y="1470"/>
                    <a:pt x="1033" y="1482"/>
                    <a:pt x="1016" y="1503"/>
                  </a:cubicBezTo>
                  <a:cubicBezTo>
                    <a:pt x="599" y="1998"/>
                    <a:pt x="296" y="2579"/>
                    <a:pt x="139" y="3184"/>
                  </a:cubicBezTo>
                  <a:cubicBezTo>
                    <a:pt x="124" y="3236"/>
                    <a:pt x="155" y="3289"/>
                    <a:pt x="207" y="3304"/>
                  </a:cubicBezTo>
                  <a:lnTo>
                    <a:pt x="722" y="3440"/>
                  </a:lnTo>
                  <a:cubicBezTo>
                    <a:pt x="651" y="3738"/>
                    <a:pt x="619" y="4045"/>
                    <a:pt x="626" y="4351"/>
                  </a:cubicBezTo>
                  <a:lnTo>
                    <a:pt x="94" y="4377"/>
                  </a:lnTo>
                  <a:cubicBezTo>
                    <a:pt x="68" y="4379"/>
                    <a:pt x="43" y="4391"/>
                    <a:pt x="25" y="4410"/>
                  </a:cubicBezTo>
                  <a:cubicBezTo>
                    <a:pt x="8" y="4429"/>
                    <a:pt x="0" y="4453"/>
                    <a:pt x="1" y="4478"/>
                  </a:cubicBezTo>
                  <a:cubicBezTo>
                    <a:pt x="32" y="5118"/>
                    <a:pt x="205" y="5743"/>
                    <a:pt x="509" y="6306"/>
                  </a:cubicBezTo>
                  <a:cubicBezTo>
                    <a:pt x="520" y="6328"/>
                    <a:pt x="540" y="6346"/>
                    <a:pt x="565" y="6354"/>
                  </a:cubicBezTo>
                  <a:cubicBezTo>
                    <a:pt x="575" y="6357"/>
                    <a:pt x="585" y="6358"/>
                    <a:pt x="596" y="6358"/>
                  </a:cubicBezTo>
                  <a:cubicBezTo>
                    <a:pt x="612" y="6358"/>
                    <a:pt x="627" y="6355"/>
                    <a:pt x="641" y="6348"/>
                  </a:cubicBezTo>
                  <a:lnTo>
                    <a:pt x="1110" y="6095"/>
                  </a:lnTo>
                  <a:cubicBezTo>
                    <a:pt x="1302" y="6431"/>
                    <a:pt x="1548" y="6734"/>
                    <a:pt x="1837" y="6993"/>
                  </a:cubicBezTo>
                  <a:lnTo>
                    <a:pt x="1492" y="7398"/>
                  </a:lnTo>
                  <a:cubicBezTo>
                    <a:pt x="1475" y="7419"/>
                    <a:pt x="1467" y="7444"/>
                    <a:pt x="1469" y="7469"/>
                  </a:cubicBezTo>
                  <a:cubicBezTo>
                    <a:pt x="1470" y="7495"/>
                    <a:pt x="1483" y="7519"/>
                    <a:pt x="1504" y="7537"/>
                  </a:cubicBezTo>
                  <a:cubicBezTo>
                    <a:pt x="1996" y="7953"/>
                    <a:pt x="2579" y="8257"/>
                    <a:pt x="3184" y="8414"/>
                  </a:cubicBezTo>
                  <a:cubicBezTo>
                    <a:pt x="3193" y="8417"/>
                    <a:pt x="3202" y="8418"/>
                    <a:pt x="3211" y="8418"/>
                  </a:cubicBezTo>
                  <a:cubicBezTo>
                    <a:pt x="3228" y="8418"/>
                    <a:pt x="3245" y="8414"/>
                    <a:pt x="3259" y="8405"/>
                  </a:cubicBezTo>
                  <a:cubicBezTo>
                    <a:pt x="3281" y="8392"/>
                    <a:pt x="3297" y="8370"/>
                    <a:pt x="3304" y="8345"/>
                  </a:cubicBezTo>
                  <a:lnTo>
                    <a:pt x="3440" y="7831"/>
                  </a:lnTo>
                  <a:cubicBezTo>
                    <a:pt x="3716" y="7896"/>
                    <a:pt x="3998" y="7928"/>
                    <a:pt x="4280" y="7928"/>
                  </a:cubicBezTo>
                  <a:cubicBezTo>
                    <a:pt x="4305" y="7928"/>
                    <a:pt x="4329" y="7928"/>
                    <a:pt x="4353" y="7927"/>
                  </a:cubicBezTo>
                  <a:lnTo>
                    <a:pt x="4379" y="8456"/>
                  </a:lnTo>
                  <a:cubicBezTo>
                    <a:pt x="4379" y="8483"/>
                    <a:pt x="4390" y="8508"/>
                    <a:pt x="4410" y="8525"/>
                  </a:cubicBezTo>
                  <a:cubicBezTo>
                    <a:pt x="4428" y="8542"/>
                    <a:pt x="4451" y="8551"/>
                    <a:pt x="4475" y="8551"/>
                  </a:cubicBezTo>
                  <a:lnTo>
                    <a:pt x="4481" y="8551"/>
                  </a:lnTo>
                  <a:cubicBezTo>
                    <a:pt x="5120" y="8521"/>
                    <a:pt x="5744" y="8348"/>
                    <a:pt x="6306" y="8044"/>
                  </a:cubicBezTo>
                  <a:cubicBezTo>
                    <a:pt x="6330" y="8032"/>
                    <a:pt x="6348" y="8010"/>
                    <a:pt x="6356" y="7984"/>
                  </a:cubicBezTo>
                  <a:cubicBezTo>
                    <a:pt x="6362" y="7959"/>
                    <a:pt x="6359" y="7932"/>
                    <a:pt x="6347" y="7910"/>
                  </a:cubicBezTo>
                  <a:lnTo>
                    <a:pt x="6095" y="7442"/>
                  </a:lnTo>
                  <a:cubicBezTo>
                    <a:pt x="6433" y="7249"/>
                    <a:pt x="6736" y="7003"/>
                    <a:pt x="6994" y="6715"/>
                  </a:cubicBezTo>
                  <a:lnTo>
                    <a:pt x="7399" y="7059"/>
                  </a:lnTo>
                  <a:cubicBezTo>
                    <a:pt x="7417" y="7075"/>
                    <a:pt x="7440" y="7083"/>
                    <a:pt x="7464" y="7083"/>
                  </a:cubicBezTo>
                  <a:cubicBezTo>
                    <a:pt x="7466" y="7083"/>
                    <a:pt x="7469" y="7083"/>
                    <a:pt x="7472" y="7083"/>
                  </a:cubicBezTo>
                  <a:cubicBezTo>
                    <a:pt x="7497" y="7081"/>
                    <a:pt x="7522" y="7069"/>
                    <a:pt x="7538" y="7049"/>
                  </a:cubicBezTo>
                  <a:cubicBezTo>
                    <a:pt x="7955" y="6554"/>
                    <a:pt x="8259" y="5973"/>
                    <a:pt x="8416" y="5368"/>
                  </a:cubicBezTo>
                  <a:cubicBezTo>
                    <a:pt x="8430" y="5316"/>
                    <a:pt x="8400" y="5262"/>
                    <a:pt x="8347" y="5248"/>
                  </a:cubicBezTo>
                  <a:lnTo>
                    <a:pt x="7832" y="5111"/>
                  </a:lnTo>
                  <a:cubicBezTo>
                    <a:pt x="7903" y="4813"/>
                    <a:pt x="7935" y="4507"/>
                    <a:pt x="7929" y="4199"/>
                  </a:cubicBezTo>
                  <a:lnTo>
                    <a:pt x="8461" y="4174"/>
                  </a:lnTo>
                  <a:cubicBezTo>
                    <a:pt x="8487" y="4172"/>
                    <a:pt x="8512" y="4161"/>
                    <a:pt x="8529" y="4141"/>
                  </a:cubicBezTo>
                  <a:cubicBezTo>
                    <a:pt x="8546" y="4122"/>
                    <a:pt x="8554" y="4098"/>
                    <a:pt x="8553" y="4072"/>
                  </a:cubicBezTo>
                  <a:cubicBezTo>
                    <a:pt x="8538" y="3753"/>
                    <a:pt x="8486" y="3437"/>
                    <a:pt x="8402" y="3129"/>
                  </a:cubicBezTo>
                  <a:cubicBezTo>
                    <a:pt x="8316" y="2822"/>
                    <a:pt x="8196" y="2526"/>
                    <a:pt x="8045" y="2245"/>
                  </a:cubicBezTo>
                  <a:cubicBezTo>
                    <a:pt x="8033" y="2221"/>
                    <a:pt x="8012" y="2204"/>
                    <a:pt x="7988" y="2197"/>
                  </a:cubicBezTo>
                  <a:cubicBezTo>
                    <a:pt x="7978" y="2195"/>
                    <a:pt x="7969" y="2193"/>
                    <a:pt x="7959" y="2193"/>
                  </a:cubicBezTo>
                  <a:cubicBezTo>
                    <a:pt x="7943" y="2193"/>
                    <a:pt x="7928" y="2197"/>
                    <a:pt x="7913" y="2205"/>
                  </a:cubicBezTo>
                  <a:lnTo>
                    <a:pt x="7445" y="2457"/>
                  </a:lnTo>
                  <a:cubicBezTo>
                    <a:pt x="7252" y="2121"/>
                    <a:pt x="7006" y="1817"/>
                    <a:pt x="6717" y="1559"/>
                  </a:cubicBezTo>
                  <a:lnTo>
                    <a:pt x="7064" y="1150"/>
                  </a:lnTo>
                  <a:cubicBezTo>
                    <a:pt x="7080" y="1130"/>
                    <a:pt x="7087" y="1105"/>
                    <a:pt x="7085" y="1079"/>
                  </a:cubicBezTo>
                  <a:cubicBezTo>
                    <a:pt x="7082" y="1053"/>
                    <a:pt x="7070" y="1030"/>
                    <a:pt x="7051" y="1014"/>
                  </a:cubicBezTo>
                  <a:cubicBezTo>
                    <a:pt x="6554" y="597"/>
                    <a:pt x="5972" y="294"/>
                    <a:pt x="5368" y="137"/>
                  </a:cubicBezTo>
                  <a:cubicBezTo>
                    <a:pt x="5360" y="134"/>
                    <a:pt x="5352" y="133"/>
                    <a:pt x="5343" y="133"/>
                  </a:cubicBezTo>
                  <a:cubicBezTo>
                    <a:pt x="5326" y="133"/>
                    <a:pt x="5309" y="138"/>
                    <a:pt x="5294" y="147"/>
                  </a:cubicBezTo>
                  <a:cubicBezTo>
                    <a:pt x="5272" y="160"/>
                    <a:pt x="5256" y="181"/>
                    <a:pt x="5250" y="206"/>
                  </a:cubicBezTo>
                  <a:lnTo>
                    <a:pt x="5114" y="721"/>
                  </a:lnTo>
                  <a:cubicBezTo>
                    <a:pt x="4842" y="656"/>
                    <a:pt x="4563" y="623"/>
                    <a:pt x="4284" y="623"/>
                  </a:cubicBezTo>
                  <a:cubicBezTo>
                    <a:pt x="4256" y="623"/>
                    <a:pt x="4229" y="624"/>
                    <a:pt x="4201" y="624"/>
                  </a:cubicBezTo>
                  <a:lnTo>
                    <a:pt x="4176" y="94"/>
                  </a:lnTo>
                  <a:cubicBezTo>
                    <a:pt x="4175" y="68"/>
                    <a:pt x="4164" y="43"/>
                    <a:pt x="4145" y="26"/>
                  </a:cubicBezTo>
                  <a:cubicBezTo>
                    <a:pt x="4125" y="9"/>
                    <a:pt x="4102" y="0"/>
                    <a:pt x="407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4" name="Google Shape;1244;p52"/>
          <p:cNvGrpSpPr/>
          <p:nvPr/>
        </p:nvGrpSpPr>
        <p:grpSpPr>
          <a:xfrm>
            <a:off x="2" y="3604351"/>
            <a:ext cx="1745810" cy="1539140"/>
            <a:chOff x="4817650" y="238100"/>
            <a:chExt cx="1271900" cy="1121250"/>
          </a:xfrm>
        </p:grpSpPr>
        <p:sp>
          <p:nvSpPr>
            <p:cNvPr id="1245" name="Google Shape;1245;p52"/>
            <p:cNvSpPr/>
            <p:nvPr/>
          </p:nvSpPr>
          <p:spPr>
            <a:xfrm>
              <a:off x="4817650" y="361225"/>
              <a:ext cx="998125" cy="998125"/>
            </a:xfrm>
            <a:custGeom>
              <a:rect b="b" l="l" r="r" t="t"/>
              <a:pathLst>
                <a:path extrusionOk="0" h="39925" w="39925">
                  <a:moveTo>
                    <a:pt x="19963" y="0"/>
                  </a:moveTo>
                  <a:cubicBezTo>
                    <a:pt x="14668" y="0"/>
                    <a:pt x="9591" y="2104"/>
                    <a:pt x="5847" y="5847"/>
                  </a:cubicBezTo>
                  <a:cubicBezTo>
                    <a:pt x="2104" y="9591"/>
                    <a:pt x="1" y="14668"/>
                    <a:pt x="1" y="19962"/>
                  </a:cubicBezTo>
                  <a:cubicBezTo>
                    <a:pt x="1" y="25256"/>
                    <a:pt x="2104" y="30334"/>
                    <a:pt x="5847" y="34078"/>
                  </a:cubicBezTo>
                  <a:cubicBezTo>
                    <a:pt x="9591" y="37821"/>
                    <a:pt x="14668" y="39924"/>
                    <a:pt x="19963" y="39924"/>
                  </a:cubicBezTo>
                  <a:cubicBezTo>
                    <a:pt x="25257" y="39924"/>
                    <a:pt x="30334" y="37821"/>
                    <a:pt x="34077" y="34078"/>
                  </a:cubicBezTo>
                  <a:cubicBezTo>
                    <a:pt x="37821" y="30334"/>
                    <a:pt x="39924" y="25256"/>
                    <a:pt x="39924" y="19962"/>
                  </a:cubicBezTo>
                  <a:cubicBezTo>
                    <a:pt x="39924" y="14668"/>
                    <a:pt x="37821" y="9591"/>
                    <a:pt x="34077" y="5847"/>
                  </a:cubicBezTo>
                  <a:cubicBezTo>
                    <a:pt x="30334" y="2104"/>
                    <a:pt x="25257" y="0"/>
                    <a:pt x="19963" y="0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52"/>
            <p:cNvSpPr/>
            <p:nvPr/>
          </p:nvSpPr>
          <p:spPr>
            <a:xfrm>
              <a:off x="5035650" y="349075"/>
              <a:ext cx="301075" cy="300900"/>
            </a:xfrm>
            <a:custGeom>
              <a:rect b="b" l="l" r="r" t="t"/>
              <a:pathLst>
                <a:path extrusionOk="0" h="12036" w="12043">
                  <a:moveTo>
                    <a:pt x="6016" y="2539"/>
                  </a:moveTo>
                  <a:cubicBezTo>
                    <a:pt x="7312" y="2539"/>
                    <a:pt x="8558" y="3266"/>
                    <a:pt x="9157" y="4509"/>
                  </a:cubicBezTo>
                  <a:cubicBezTo>
                    <a:pt x="9989" y="6237"/>
                    <a:pt x="9260" y="8320"/>
                    <a:pt x="7531" y="9153"/>
                  </a:cubicBezTo>
                  <a:cubicBezTo>
                    <a:pt x="7046" y="9386"/>
                    <a:pt x="6533" y="9497"/>
                    <a:pt x="6028" y="9497"/>
                  </a:cubicBezTo>
                  <a:cubicBezTo>
                    <a:pt x="4732" y="9497"/>
                    <a:pt x="3486" y="8771"/>
                    <a:pt x="2887" y="7527"/>
                  </a:cubicBezTo>
                  <a:cubicBezTo>
                    <a:pt x="2055" y="5799"/>
                    <a:pt x="2784" y="3716"/>
                    <a:pt x="4512" y="2883"/>
                  </a:cubicBezTo>
                  <a:cubicBezTo>
                    <a:pt x="4997" y="2650"/>
                    <a:pt x="5510" y="2539"/>
                    <a:pt x="6016" y="2539"/>
                  </a:cubicBezTo>
                  <a:close/>
                  <a:moveTo>
                    <a:pt x="6016" y="2391"/>
                  </a:moveTo>
                  <a:cubicBezTo>
                    <a:pt x="5488" y="2391"/>
                    <a:pt x="4953" y="2507"/>
                    <a:pt x="4447" y="2750"/>
                  </a:cubicBezTo>
                  <a:cubicBezTo>
                    <a:pt x="2646" y="3618"/>
                    <a:pt x="1886" y="5790"/>
                    <a:pt x="2753" y="7592"/>
                  </a:cubicBezTo>
                  <a:cubicBezTo>
                    <a:pt x="3377" y="8888"/>
                    <a:pt x="4677" y="9645"/>
                    <a:pt x="6028" y="9645"/>
                  </a:cubicBezTo>
                  <a:cubicBezTo>
                    <a:pt x="6555" y="9645"/>
                    <a:pt x="7089" y="9530"/>
                    <a:pt x="7595" y="9287"/>
                  </a:cubicBezTo>
                  <a:cubicBezTo>
                    <a:pt x="9398" y="8418"/>
                    <a:pt x="10158" y="6246"/>
                    <a:pt x="9290" y="4444"/>
                  </a:cubicBezTo>
                  <a:cubicBezTo>
                    <a:pt x="8666" y="3148"/>
                    <a:pt x="7367" y="2391"/>
                    <a:pt x="6016" y="2391"/>
                  </a:cubicBezTo>
                  <a:close/>
                  <a:moveTo>
                    <a:pt x="6567" y="155"/>
                  </a:moveTo>
                  <a:cubicBezTo>
                    <a:pt x="7377" y="228"/>
                    <a:pt x="8187" y="482"/>
                    <a:pt x="8919" y="891"/>
                  </a:cubicBezTo>
                  <a:lnTo>
                    <a:pt x="8507" y="1603"/>
                  </a:lnTo>
                  <a:cubicBezTo>
                    <a:pt x="8486" y="1638"/>
                    <a:pt x="8498" y="1683"/>
                    <a:pt x="8533" y="1703"/>
                  </a:cubicBezTo>
                  <a:cubicBezTo>
                    <a:pt x="9069" y="2014"/>
                    <a:pt x="9542" y="2423"/>
                    <a:pt x="9928" y="2909"/>
                  </a:cubicBezTo>
                  <a:cubicBezTo>
                    <a:pt x="9942" y="2927"/>
                    <a:pt x="9963" y="2937"/>
                    <a:pt x="9985" y="2937"/>
                  </a:cubicBezTo>
                  <a:cubicBezTo>
                    <a:pt x="10001" y="2937"/>
                    <a:pt x="10018" y="2931"/>
                    <a:pt x="10031" y="2921"/>
                  </a:cubicBezTo>
                  <a:lnTo>
                    <a:pt x="10674" y="2409"/>
                  </a:lnTo>
                  <a:cubicBezTo>
                    <a:pt x="11184" y="3066"/>
                    <a:pt x="11549" y="3823"/>
                    <a:pt x="11743" y="4632"/>
                  </a:cubicBezTo>
                  <a:lnTo>
                    <a:pt x="10942" y="4815"/>
                  </a:lnTo>
                  <a:cubicBezTo>
                    <a:pt x="10923" y="4820"/>
                    <a:pt x="10906" y="4831"/>
                    <a:pt x="10896" y="4848"/>
                  </a:cubicBezTo>
                  <a:cubicBezTo>
                    <a:pt x="10886" y="4864"/>
                    <a:pt x="10882" y="4884"/>
                    <a:pt x="10887" y="4904"/>
                  </a:cubicBezTo>
                  <a:cubicBezTo>
                    <a:pt x="11001" y="5400"/>
                    <a:pt x="11038" y="5911"/>
                    <a:pt x="10997" y="6418"/>
                  </a:cubicBezTo>
                  <a:cubicBezTo>
                    <a:pt x="10994" y="6459"/>
                    <a:pt x="11024" y="6495"/>
                    <a:pt x="11065" y="6499"/>
                  </a:cubicBezTo>
                  <a:lnTo>
                    <a:pt x="11883" y="6565"/>
                  </a:lnTo>
                  <a:cubicBezTo>
                    <a:pt x="11811" y="7373"/>
                    <a:pt x="11557" y="8183"/>
                    <a:pt x="11147" y="8917"/>
                  </a:cubicBezTo>
                  <a:lnTo>
                    <a:pt x="10435" y="8504"/>
                  </a:lnTo>
                  <a:cubicBezTo>
                    <a:pt x="10424" y="8497"/>
                    <a:pt x="10411" y="8494"/>
                    <a:pt x="10399" y="8494"/>
                  </a:cubicBezTo>
                  <a:cubicBezTo>
                    <a:pt x="10374" y="8494"/>
                    <a:pt x="10349" y="8507"/>
                    <a:pt x="10335" y="8531"/>
                  </a:cubicBezTo>
                  <a:cubicBezTo>
                    <a:pt x="10024" y="9067"/>
                    <a:pt x="9615" y="9540"/>
                    <a:pt x="9131" y="9925"/>
                  </a:cubicBezTo>
                  <a:cubicBezTo>
                    <a:pt x="9098" y="9951"/>
                    <a:pt x="9093" y="9997"/>
                    <a:pt x="9118" y="10029"/>
                  </a:cubicBezTo>
                  <a:lnTo>
                    <a:pt x="9629" y="10672"/>
                  </a:lnTo>
                  <a:cubicBezTo>
                    <a:pt x="8973" y="11181"/>
                    <a:pt x="8216" y="11546"/>
                    <a:pt x="7409" y="11741"/>
                  </a:cubicBezTo>
                  <a:lnTo>
                    <a:pt x="7225" y="10941"/>
                  </a:lnTo>
                  <a:cubicBezTo>
                    <a:pt x="7216" y="10906"/>
                    <a:pt x="7186" y="10883"/>
                    <a:pt x="7152" y="10883"/>
                  </a:cubicBezTo>
                  <a:cubicBezTo>
                    <a:pt x="7147" y="10883"/>
                    <a:pt x="7141" y="10884"/>
                    <a:pt x="7135" y="10885"/>
                  </a:cubicBezTo>
                  <a:cubicBezTo>
                    <a:pt x="6770" y="10969"/>
                    <a:pt x="6397" y="11012"/>
                    <a:pt x="6023" y="11012"/>
                  </a:cubicBezTo>
                  <a:cubicBezTo>
                    <a:pt x="5889" y="11012"/>
                    <a:pt x="5755" y="11007"/>
                    <a:pt x="5622" y="10996"/>
                  </a:cubicBezTo>
                  <a:cubicBezTo>
                    <a:pt x="5620" y="10995"/>
                    <a:pt x="5617" y="10995"/>
                    <a:pt x="5615" y="10995"/>
                  </a:cubicBezTo>
                  <a:cubicBezTo>
                    <a:pt x="5577" y="10995"/>
                    <a:pt x="5545" y="11024"/>
                    <a:pt x="5542" y="11063"/>
                  </a:cubicBezTo>
                  <a:lnTo>
                    <a:pt x="5475" y="11881"/>
                  </a:lnTo>
                  <a:cubicBezTo>
                    <a:pt x="4667" y="11809"/>
                    <a:pt x="3857" y="11555"/>
                    <a:pt x="3123" y="11145"/>
                  </a:cubicBezTo>
                  <a:lnTo>
                    <a:pt x="3536" y="10433"/>
                  </a:lnTo>
                  <a:cubicBezTo>
                    <a:pt x="3556" y="10398"/>
                    <a:pt x="3544" y="10354"/>
                    <a:pt x="3509" y="10333"/>
                  </a:cubicBezTo>
                  <a:cubicBezTo>
                    <a:pt x="2973" y="10022"/>
                    <a:pt x="2500" y="9614"/>
                    <a:pt x="2116" y="9129"/>
                  </a:cubicBezTo>
                  <a:cubicBezTo>
                    <a:pt x="2100" y="9110"/>
                    <a:pt x="2078" y="9100"/>
                    <a:pt x="2056" y="9100"/>
                  </a:cubicBezTo>
                  <a:cubicBezTo>
                    <a:pt x="2040" y="9100"/>
                    <a:pt x="2024" y="9105"/>
                    <a:pt x="2011" y="9115"/>
                  </a:cubicBezTo>
                  <a:lnTo>
                    <a:pt x="1369" y="9627"/>
                  </a:lnTo>
                  <a:cubicBezTo>
                    <a:pt x="859" y="8970"/>
                    <a:pt x="494" y="8214"/>
                    <a:pt x="299" y="7407"/>
                  </a:cubicBezTo>
                  <a:lnTo>
                    <a:pt x="1100" y="7222"/>
                  </a:lnTo>
                  <a:cubicBezTo>
                    <a:pt x="1139" y="7213"/>
                    <a:pt x="1164" y="7173"/>
                    <a:pt x="1155" y="7133"/>
                  </a:cubicBezTo>
                  <a:cubicBezTo>
                    <a:pt x="1040" y="6637"/>
                    <a:pt x="1003" y="6126"/>
                    <a:pt x="1044" y="5619"/>
                  </a:cubicBezTo>
                  <a:cubicBezTo>
                    <a:pt x="1048" y="5578"/>
                    <a:pt x="1017" y="5542"/>
                    <a:pt x="977" y="5538"/>
                  </a:cubicBezTo>
                  <a:lnTo>
                    <a:pt x="158" y="5473"/>
                  </a:lnTo>
                  <a:cubicBezTo>
                    <a:pt x="232" y="4661"/>
                    <a:pt x="486" y="3851"/>
                    <a:pt x="895" y="3120"/>
                  </a:cubicBezTo>
                  <a:lnTo>
                    <a:pt x="1606" y="3533"/>
                  </a:lnTo>
                  <a:cubicBezTo>
                    <a:pt x="1617" y="3540"/>
                    <a:pt x="1630" y="3544"/>
                    <a:pt x="1643" y="3544"/>
                  </a:cubicBezTo>
                  <a:cubicBezTo>
                    <a:pt x="1668" y="3544"/>
                    <a:pt x="1693" y="3530"/>
                    <a:pt x="1707" y="3506"/>
                  </a:cubicBezTo>
                  <a:cubicBezTo>
                    <a:pt x="2018" y="2970"/>
                    <a:pt x="2427" y="2497"/>
                    <a:pt x="2912" y="2113"/>
                  </a:cubicBezTo>
                  <a:cubicBezTo>
                    <a:pt x="2944" y="2087"/>
                    <a:pt x="2949" y="2040"/>
                    <a:pt x="2924" y="2008"/>
                  </a:cubicBezTo>
                  <a:lnTo>
                    <a:pt x="2413" y="1365"/>
                  </a:lnTo>
                  <a:cubicBezTo>
                    <a:pt x="3069" y="856"/>
                    <a:pt x="3825" y="491"/>
                    <a:pt x="4634" y="296"/>
                  </a:cubicBezTo>
                  <a:lnTo>
                    <a:pt x="4818" y="1097"/>
                  </a:lnTo>
                  <a:cubicBezTo>
                    <a:pt x="4826" y="1131"/>
                    <a:pt x="4856" y="1154"/>
                    <a:pt x="4890" y="1154"/>
                  </a:cubicBezTo>
                  <a:cubicBezTo>
                    <a:pt x="4896" y="1154"/>
                    <a:pt x="4901" y="1154"/>
                    <a:pt x="4907" y="1152"/>
                  </a:cubicBezTo>
                  <a:cubicBezTo>
                    <a:pt x="5272" y="1068"/>
                    <a:pt x="5645" y="1025"/>
                    <a:pt x="6020" y="1025"/>
                  </a:cubicBezTo>
                  <a:cubicBezTo>
                    <a:pt x="6153" y="1025"/>
                    <a:pt x="6287" y="1031"/>
                    <a:pt x="6421" y="1041"/>
                  </a:cubicBezTo>
                  <a:cubicBezTo>
                    <a:pt x="6423" y="1042"/>
                    <a:pt x="6425" y="1042"/>
                    <a:pt x="6427" y="1042"/>
                  </a:cubicBezTo>
                  <a:cubicBezTo>
                    <a:pt x="6465" y="1042"/>
                    <a:pt x="6498" y="1012"/>
                    <a:pt x="6501" y="974"/>
                  </a:cubicBezTo>
                  <a:lnTo>
                    <a:pt x="6567" y="155"/>
                  </a:lnTo>
                  <a:close/>
                  <a:moveTo>
                    <a:pt x="6500" y="0"/>
                  </a:moveTo>
                  <a:cubicBezTo>
                    <a:pt x="6462" y="0"/>
                    <a:pt x="6429" y="30"/>
                    <a:pt x="6426" y="69"/>
                  </a:cubicBezTo>
                  <a:lnTo>
                    <a:pt x="6360" y="888"/>
                  </a:lnTo>
                  <a:cubicBezTo>
                    <a:pt x="6246" y="881"/>
                    <a:pt x="6132" y="877"/>
                    <a:pt x="6018" y="877"/>
                  </a:cubicBezTo>
                  <a:cubicBezTo>
                    <a:pt x="5658" y="877"/>
                    <a:pt x="5299" y="915"/>
                    <a:pt x="4947" y="991"/>
                  </a:cubicBezTo>
                  <a:lnTo>
                    <a:pt x="4763" y="190"/>
                  </a:lnTo>
                  <a:cubicBezTo>
                    <a:pt x="4755" y="155"/>
                    <a:pt x="4724" y="132"/>
                    <a:pt x="4690" y="132"/>
                  </a:cubicBezTo>
                  <a:cubicBezTo>
                    <a:pt x="4685" y="132"/>
                    <a:pt x="4679" y="132"/>
                    <a:pt x="4674" y="134"/>
                  </a:cubicBezTo>
                  <a:cubicBezTo>
                    <a:pt x="3793" y="336"/>
                    <a:pt x="2969" y="732"/>
                    <a:pt x="2263" y="1295"/>
                  </a:cubicBezTo>
                  <a:cubicBezTo>
                    <a:pt x="2230" y="1321"/>
                    <a:pt x="2225" y="1367"/>
                    <a:pt x="2251" y="1399"/>
                  </a:cubicBezTo>
                  <a:lnTo>
                    <a:pt x="2762" y="2043"/>
                  </a:lnTo>
                  <a:cubicBezTo>
                    <a:pt x="2307" y="2415"/>
                    <a:pt x="1919" y="2863"/>
                    <a:pt x="1617" y="3368"/>
                  </a:cubicBezTo>
                  <a:lnTo>
                    <a:pt x="905" y="2954"/>
                  </a:lnTo>
                  <a:cubicBezTo>
                    <a:pt x="893" y="2947"/>
                    <a:pt x="881" y="2944"/>
                    <a:pt x="868" y="2944"/>
                  </a:cubicBezTo>
                  <a:cubicBezTo>
                    <a:pt x="842" y="2944"/>
                    <a:pt x="817" y="2957"/>
                    <a:pt x="804" y="2981"/>
                  </a:cubicBezTo>
                  <a:cubicBezTo>
                    <a:pt x="349" y="3770"/>
                    <a:pt x="72" y="4653"/>
                    <a:pt x="4" y="5534"/>
                  </a:cubicBezTo>
                  <a:cubicBezTo>
                    <a:pt x="1" y="5576"/>
                    <a:pt x="31" y="5611"/>
                    <a:pt x="72" y="5615"/>
                  </a:cubicBezTo>
                  <a:lnTo>
                    <a:pt x="891" y="5680"/>
                  </a:lnTo>
                  <a:cubicBezTo>
                    <a:pt x="860" y="6154"/>
                    <a:pt x="894" y="6630"/>
                    <a:pt x="994" y="7094"/>
                  </a:cubicBezTo>
                  <a:lnTo>
                    <a:pt x="193" y="7279"/>
                  </a:lnTo>
                  <a:cubicBezTo>
                    <a:pt x="174" y="7283"/>
                    <a:pt x="157" y="7295"/>
                    <a:pt x="147" y="7311"/>
                  </a:cubicBezTo>
                  <a:cubicBezTo>
                    <a:pt x="136" y="7328"/>
                    <a:pt x="133" y="7348"/>
                    <a:pt x="138" y="7367"/>
                  </a:cubicBezTo>
                  <a:cubicBezTo>
                    <a:pt x="238" y="7806"/>
                    <a:pt x="387" y="8232"/>
                    <a:pt x="582" y="8638"/>
                  </a:cubicBezTo>
                  <a:cubicBezTo>
                    <a:pt x="778" y="9043"/>
                    <a:pt x="1018" y="9425"/>
                    <a:pt x="1297" y="9777"/>
                  </a:cubicBezTo>
                  <a:cubicBezTo>
                    <a:pt x="1312" y="9796"/>
                    <a:pt x="1334" y="9806"/>
                    <a:pt x="1356" y="9806"/>
                  </a:cubicBezTo>
                  <a:cubicBezTo>
                    <a:pt x="1372" y="9806"/>
                    <a:pt x="1388" y="9800"/>
                    <a:pt x="1402" y="9790"/>
                  </a:cubicBezTo>
                  <a:lnTo>
                    <a:pt x="2047" y="9278"/>
                  </a:lnTo>
                  <a:cubicBezTo>
                    <a:pt x="2419" y="9733"/>
                    <a:pt x="2867" y="10121"/>
                    <a:pt x="3372" y="10423"/>
                  </a:cubicBezTo>
                  <a:lnTo>
                    <a:pt x="2958" y="11136"/>
                  </a:lnTo>
                  <a:cubicBezTo>
                    <a:pt x="2938" y="11171"/>
                    <a:pt x="2950" y="11216"/>
                    <a:pt x="2985" y="11236"/>
                  </a:cubicBezTo>
                  <a:cubicBezTo>
                    <a:pt x="3777" y="11692"/>
                    <a:pt x="4660" y="11968"/>
                    <a:pt x="5538" y="12036"/>
                  </a:cubicBezTo>
                  <a:cubicBezTo>
                    <a:pt x="5540" y="12036"/>
                    <a:pt x="5542" y="12036"/>
                    <a:pt x="5544" y="12036"/>
                  </a:cubicBezTo>
                  <a:cubicBezTo>
                    <a:pt x="5583" y="12036"/>
                    <a:pt x="5615" y="12006"/>
                    <a:pt x="5618" y="11968"/>
                  </a:cubicBezTo>
                  <a:lnTo>
                    <a:pt x="5686" y="11148"/>
                  </a:lnTo>
                  <a:cubicBezTo>
                    <a:pt x="5800" y="11156"/>
                    <a:pt x="5915" y="11160"/>
                    <a:pt x="6030" y="11160"/>
                  </a:cubicBezTo>
                  <a:cubicBezTo>
                    <a:pt x="6388" y="11160"/>
                    <a:pt x="6746" y="11121"/>
                    <a:pt x="7098" y="11045"/>
                  </a:cubicBezTo>
                  <a:lnTo>
                    <a:pt x="7282" y="11847"/>
                  </a:lnTo>
                  <a:cubicBezTo>
                    <a:pt x="7290" y="11881"/>
                    <a:pt x="7321" y="11904"/>
                    <a:pt x="7355" y="11904"/>
                  </a:cubicBezTo>
                  <a:cubicBezTo>
                    <a:pt x="7360" y="11904"/>
                    <a:pt x="7366" y="11904"/>
                    <a:pt x="7371" y="11903"/>
                  </a:cubicBezTo>
                  <a:cubicBezTo>
                    <a:pt x="8251" y="11701"/>
                    <a:pt x="9075" y="11304"/>
                    <a:pt x="9781" y="10742"/>
                  </a:cubicBezTo>
                  <a:cubicBezTo>
                    <a:pt x="9814" y="10717"/>
                    <a:pt x="9819" y="10669"/>
                    <a:pt x="9794" y="10638"/>
                  </a:cubicBezTo>
                  <a:lnTo>
                    <a:pt x="9282" y="9994"/>
                  </a:lnTo>
                  <a:cubicBezTo>
                    <a:pt x="9737" y="9621"/>
                    <a:pt x="10124" y="9173"/>
                    <a:pt x="10426" y="8668"/>
                  </a:cubicBezTo>
                  <a:lnTo>
                    <a:pt x="11139" y="9082"/>
                  </a:lnTo>
                  <a:cubicBezTo>
                    <a:pt x="11151" y="9089"/>
                    <a:pt x="11163" y="9092"/>
                    <a:pt x="11176" y="9092"/>
                  </a:cubicBezTo>
                  <a:cubicBezTo>
                    <a:pt x="11202" y="9092"/>
                    <a:pt x="11227" y="9079"/>
                    <a:pt x="11240" y="9055"/>
                  </a:cubicBezTo>
                  <a:cubicBezTo>
                    <a:pt x="11696" y="8263"/>
                    <a:pt x="11972" y="7380"/>
                    <a:pt x="12040" y="6502"/>
                  </a:cubicBezTo>
                  <a:cubicBezTo>
                    <a:pt x="12043" y="6461"/>
                    <a:pt x="12012" y="6425"/>
                    <a:pt x="11971" y="6422"/>
                  </a:cubicBezTo>
                  <a:lnTo>
                    <a:pt x="11152" y="6356"/>
                  </a:lnTo>
                  <a:cubicBezTo>
                    <a:pt x="11184" y="5882"/>
                    <a:pt x="11149" y="5406"/>
                    <a:pt x="11049" y="4943"/>
                  </a:cubicBezTo>
                  <a:lnTo>
                    <a:pt x="11851" y="4759"/>
                  </a:lnTo>
                  <a:cubicBezTo>
                    <a:pt x="11890" y="4749"/>
                    <a:pt x="11916" y="4709"/>
                    <a:pt x="11907" y="4670"/>
                  </a:cubicBezTo>
                  <a:cubicBezTo>
                    <a:pt x="11706" y="3789"/>
                    <a:pt x="11309" y="2965"/>
                    <a:pt x="10746" y="2259"/>
                  </a:cubicBezTo>
                  <a:cubicBezTo>
                    <a:pt x="10731" y="2240"/>
                    <a:pt x="10710" y="2231"/>
                    <a:pt x="10687" y="2231"/>
                  </a:cubicBezTo>
                  <a:cubicBezTo>
                    <a:pt x="10671" y="2231"/>
                    <a:pt x="10655" y="2236"/>
                    <a:pt x="10641" y="2247"/>
                  </a:cubicBezTo>
                  <a:lnTo>
                    <a:pt x="9998" y="2758"/>
                  </a:lnTo>
                  <a:cubicBezTo>
                    <a:pt x="9625" y="2303"/>
                    <a:pt x="9177" y="1916"/>
                    <a:pt x="8672" y="1614"/>
                  </a:cubicBezTo>
                  <a:lnTo>
                    <a:pt x="9086" y="901"/>
                  </a:lnTo>
                  <a:cubicBezTo>
                    <a:pt x="9106" y="865"/>
                    <a:pt x="9094" y="820"/>
                    <a:pt x="9059" y="800"/>
                  </a:cubicBezTo>
                  <a:cubicBezTo>
                    <a:pt x="8269" y="344"/>
                    <a:pt x="7386" y="68"/>
                    <a:pt x="6506" y="1"/>
                  </a:cubicBezTo>
                  <a:cubicBezTo>
                    <a:pt x="6504" y="0"/>
                    <a:pt x="6502" y="0"/>
                    <a:pt x="6500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52"/>
            <p:cNvSpPr/>
            <p:nvPr/>
          </p:nvSpPr>
          <p:spPr>
            <a:xfrm>
              <a:off x="4847225" y="803150"/>
              <a:ext cx="255825" cy="254750"/>
            </a:xfrm>
            <a:custGeom>
              <a:rect b="b" l="l" r="r" t="t"/>
              <a:pathLst>
                <a:path extrusionOk="0" h="10190" w="10233">
                  <a:moveTo>
                    <a:pt x="5137" y="1"/>
                  </a:moveTo>
                  <a:cubicBezTo>
                    <a:pt x="4759" y="1"/>
                    <a:pt x="4380" y="43"/>
                    <a:pt x="4009" y="128"/>
                  </a:cubicBezTo>
                  <a:cubicBezTo>
                    <a:pt x="3975" y="136"/>
                    <a:pt x="3953" y="169"/>
                    <a:pt x="3962" y="203"/>
                  </a:cubicBezTo>
                  <a:lnTo>
                    <a:pt x="4115" y="879"/>
                  </a:lnTo>
                  <a:cubicBezTo>
                    <a:pt x="3632" y="995"/>
                    <a:pt x="3174" y="1194"/>
                    <a:pt x="2758" y="1467"/>
                  </a:cubicBezTo>
                  <a:lnTo>
                    <a:pt x="2369" y="893"/>
                  </a:lnTo>
                  <a:cubicBezTo>
                    <a:pt x="2360" y="878"/>
                    <a:pt x="2345" y="869"/>
                    <a:pt x="2329" y="866"/>
                  </a:cubicBezTo>
                  <a:cubicBezTo>
                    <a:pt x="2325" y="866"/>
                    <a:pt x="2321" y="865"/>
                    <a:pt x="2317" y="865"/>
                  </a:cubicBezTo>
                  <a:cubicBezTo>
                    <a:pt x="2305" y="865"/>
                    <a:pt x="2292" y="869"/>
                    <a:pt x="2282" y="875"/>
                  </a:cubicBezTo>
                  <a:cubicBezTo>
                    <a:pt x="1648" y="1309"/>
                    <a:pt x="1115" y="1880"/>
                    <a:pt x="739" y="2525"/>
                  </a:cubicBezTo>
                  <a:cubicBezTo>
                    <a:pt x="723" y="2555"/>
                    <a:pt x="733" y="2592"/>
                    <a:pt x="762" y="2611"/>
                  </a:cubicBezTo>
                  <a:lnTo>
                    <a:pt x="1361" y="2961"/>
                  </a:lnTo>
                  <a:cubicBezTo>
                    <a:pt x="1163" y="3309"/>
                    <a:pt x="1016" y="3684"/>
                    <a:pt x="922" y="4073"/>
                  </a:cubicBezTo>
                  <a:lnTo>
                    <a:pt x="244" y="3919"/>
                  </a:lnTo>
                  <a:cubicBezTo>
                    <a:pt x="240" y="3918"/>
                    <a:pt x="235" y="3918"/>
                    <a:pt x="230" y="3918"/>
                  </a:cubicBezTo>
                  <a:cubicBezTo>
                    <a:pt x="219" y="3918"/>
                    <a:pt x="207" y="3921"/>
                    <a:pt x="197" y="3928"/>
                  </a:cubicBezTo>
                  <a:cubicBezTo>
                    <a:pt x="183" y="3937"/>
                    <a:pt x="174" y="3951"/>
                    <a:pt x="170" y="3967"/>
                  </a:cubicBezTo>
                  <a:cubicBezTo>
                    <a:pt x="1" y="4709"/>
                    <a:pt x="1" y="5481"/>
                    <a:pt x="170" y="6224"/>
                  </a:cubicBezTo>
                  <a:cubicBezTo>
                    <a:pt x="176" y="6253"/>
                    <a:pt x="201" y="6273"/>
                    <a:pt x="230" y="6273"/>
                  </a:cubicBezTo>
                  <a:cubicBezTo>
                    <a:pt x="235" y="6273"/>
                    <a:pt x="240" y="6272"/>
                    <a:pt x="244" y="6271"/>
                  </a:cubicBezTo>
                  <a:lnTo>
                    <a:pt x="922" y="6118"/>
                  </a:lnTo>
                  <a:cubicBezTo>
                    <a:pt x="1037" y="6601"/>
                    <a:pt x="1236" y="7059"/>
                    <a:pt x="1509" y="7473"/>
                  </a:cubicBezTo>
                  <a:lnTo>
                    <a:pt x="935" y="7864"/>
                  </a:lnTo>
                  <a:cubicBezTo>
                    <a:pt x="921" y="7873"/>
                    <a:pt x="911" y="7887"/>
                    <a:pt x="908" y="7905"/>
                  </a:cubicBezTo>
                  <a:cubicBezTo>
                    <a:pt x="905" y="7920"/>
                    <a:pt x="908" y="7937"/>
                    <a:pt x="918" y="7950"/>
                  </a:cubicBezTo>
                  <a:cubicBezTo>
                    <a:pt x="1352" y="8587"/>
                    <a:pt x="1922" y="9119"/>
                    <a:pt x="2567" y="9494"/>
                  </a:cubicBezTo>
                  <a:cubicBezTo>
                    <a:pt x="2577" y="9499"/>
                    <a:pt x="2587" y="9502"/>
                    <a:pt x="2598" y="9502"/>
                  </a:cubicBezTo>
                  <a:cubicBezTo>
                    <a:pt x="2619" y="9502"/>
                    <a:pt x="2640" y="9491"/>
                    <a:pt x="2652" y="9470"/>
                  </a:cubicBezTo>
                  <a:lnTo>
                    <a:pt x="3003" y="8873"/>
                  </a:lnTo>
                  <a:cubicBezTo>
                    <a:pt x="3351" y="9070"/>
                    <a:pt x="3726" y="9218"/>
                    <a:pt x="4115" y="9311"/>
                  </a:cubicBezTo>
                  <a:lnTo>
                    <a:pt x="3962" y="9988"/>
                  </a:lnTo>
                  <a:cubicBezTo>
                    <a:pt x="3957" y="10004"/>
                    <a:pt x="3961" y="10022"/>
                    <a:pt x="3970" y="10036"/>
                  </a:cubicBezTo>
                  <a:cubicBezTo>
                    <a:pt x="3979" y="10049"/>
                    <a:pt x="3993" y="10059"/>
                    <a:pt x="4009" y="10063"/>
                  </a:cubicBezTo>
                  <a:cubicBezTo>
                    <a:pt x="4380" y="10148"/>
                    <a:pt x="4759" y="10190"/>
                    <a:pt x="5137" y="10190"/>
                  </a:cubicBezTo>
                  <a:cubicBezTo>
                    <a:pt x="5516" y="10190"/>
                    <a:pt x="5894" y="10148"/>
                    <a:pt x="6266" y="10063"/>
                  </a:cubicBezTo>
                  <a:cubicBezTo>
                    <a:pt x="6282" y="10060"/>
                    <a:pt x="6296" y="10050"/>
                    <a:pt x="6305" y="10036"/>
                  </a:cubicBezTo>
                  <a:cubicBezTo>
                    <a:pt x="6313" y="10022"/>
                    <a:pt x="6316" y="10004"/>
                    <a:pt x="6313" y="9988"/>
                  </a:cubicBezTo>
                  <a:lnTo>
                    <a:pt x="6159" y="9311"/>
                  </a:lnTo>
                  <a:cubicBezTo>
                    <a:pt x="6642" y="9195"/>
                    <a:pt x="7101" y="8996"/>
                    <a:pt x="7515" y="8723"/>
                  </a:cubicBezTo>
                  <a:lnTo>
                    <a:pt x="7906" y="9299"/>
                  </a:lnTo>
                  <a:cubicBezTo>
                    <a:pt x="7915" y="9312"/>
                    <a:pt x="7931" y="9321"/>
                    <a:pt x="7947" y="9324"/>
                  </a:cubicBezTo>
                  <a:cubicBezTo>
                    <a:pt x="7951" y="9325"/>
                    <a:pt x="7955" y="9325"/>
                    <a:pt x="7959" y="9325"/>
                  </a:cubicBezTo>
                  <a:cubicBezTo>
                    <a:pt x="7971" y="9325"/>
                    <a:pt x="7983" y="9322"/>
                    <a:pt x="7994" y="9314"/>
                  </a:cubicBezTo>
                  <a:cubicBezTo>
                    <a:pt x="8629" y="8879"/>
                    <a:pt x="9163" y="8310"/>
                    <a:pt x="9536" y="7666"/>
                  </a:cubicBezTo>
                  <a:cubicBezTo>
                    <a:pt x="9553" y="7637"/>
                    <a:pt x="9543" y="7598"/>
                    <a:pt x="9512" y="7581"/>
                  </a:cubicBezTo>
                  <a:lnTo>
                    <a:pt x="8914" y="7229"/>
                  </a:lnTo>
                  <a:cubicBezTo>
                    <a:pt x="9111" y="6881"/>
                    <a:pt x="9260" y="6507"/>
                    <a:pt x="9354" y="6118"/>
                  </a:cubicBezTo>
                  <a:lnTo>
                    <a:pt x="10030" y="6271"/>
                  </a:lnTo>
                  <a:cubicBezTo>
                    <a:pt x="10035" y="6272"/>
                    <a:pt x="10039" y="6273"/>
                    <a:pt x="10044" y="6273"/>
                  </a:cubicBezTo>
                  <a:cubicBezTo>
                    <a:pt x="10072" y="6273"/>
                    <a:pt x="10098" y="6254"/>
                    <a:pt x="10105" y="6225"/>
                  </a:cubicBezTo>
                  <a:cubicBezTo>
                    <a:pt x="10189" y="5854"/>
                    <a:pt x="10232" y="5475"/>
                    <a:pt x="10233" y="5095"/>
                  </a:cubicBezTo>
                  <a:cubicBezTo>
                    <a:pt x="10232" y="4715"/>
                    <a:pt x="10189" y="4338"/>
                    <a:pt x="10104" y="3967"/>
                  </a:cubicBezTo>
                  <a:cubicBezTo>
                    <a:pt x="10098" y="3938"/>
                    <a:pt x="10072" y="3918"/>
                    <a:pt x="10043" y="3918"/>
                  </a:cubicBezTo>
                  <a:cubicBezTo>
                    <a:pt x="10038" y="3918"/>
                    <a:pt x="10034" y="3919"/>
                    <a:pt x="10029" y="3919"/>
                  </a:cubicBezTo>
                  <a:lnTo>
                    <a:pt x="9353" y="4073"/>
                  </a:lnTo>
                  <a:cubicBezTo>
                    <a:pt x="9236" y="3591"/>
                    <a:pt x="9037" y="3132"/>
                    <a:pt x="8765" y="2716"/>
                  </a:cubicBezTo>
                  <a:lnTo>
                    <a:pt x="9339" y="2326"/>
                  </a:lnTo>
                  <a:cubicBezTo>
                    <a:pt x="9368" y="2307"/>
                    <a:pt x="9376" y="2268"/>
                    <a:pt x="9356" y="2240"/>
                  </a:cubicBezTo>
                  <a:cubicBezTo>
                    <a:pt x="8922" y="1605"/>
                    <a:pt x="8353" y="1071"/>
                    <a:pt x="7707" y="698"/>
                  </a:cubicBezTo>
                  <a:cubicBezTo>
                    <a:pt x="7697" y="692"/>
                    <a:pt x="7686" y="689"/>
                    <a:pt x="7675" y="689"/>
                  </a:cubicBezTo>
                  <a:cubicBezTo>
                    <a:pt x="7654" y="689"/>
                    <a:pt x="7634" y="700"/>
                    <a:pt x="7622" y="720"/>
                  </a:cubicBezTo>
                  <a:lnTo>
                    <a:pt x="7273" y="1319"/>
                  </a:lnTo>
                  <a:cubicBezTo>
                    <a:pt x="6924" y="1121"/>
                    <a:pt x="6549" y="973"/>
                    <a:pt x="6159" y="879"/>
                  </a:cubicBezTo>
                  <a:lnTo>
                    <a:pt x="6313" y="203"/>
                  </a:lnTo>
                  <a:cubicBezTo>
                    <a:pt x="6321" y="169"/>
                    <a:pt x="6299" y="136"/>
                    <a:pt x="6266" y="128"/>
                  </a:cubicBezTo>
                  <a:cubicBezTo>
                    <a:pt x="5894" y="43"/>
                    <a:pt x="5516" y="1"/>
                    <a:pt x="5137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52"/>
            <p:cNvSpPr/>
            <p:nvPr/>
          </p:nvSpPr>
          <p:spPr>
            <a:xfrm>
              <a:off x="5857875" y="441375"/>
              <a:ext cx="170375" cy="165600"/>
            </a:xfrm>
            <a:custGeom>
              <a:rect b="b" l="l" r="r" t="t"/>
              <a:pathLst>
                <a:path extrusionOk="0" h="6624" w="6815">
                  <a:moveTo>
                    <a:pt x="3384" y="1632"/>
                  </a:moveTo>
                  <a:cubicBezTo>
                    <a:pt x="4310" y="1632"/>
                    <a:pt x="5063" y="2385"/>
                    <a:pt x="5063" y="3310"/>
                  </a:cubicBezTo>
                  <a:cubicBezTo>
                    <a:pt x="5063" y="4236"/>
                    <a:pt x="4310" y="4990"/>
                    <a:pt x="3384" y="4990"/>
                  </a:cubicBezTo>
                  <a:cubicBezTo>
                    <a:pt x="2458" y="4990"/>
                    <a:pt x="1705" y="4236"/>
                    <a:pt x="1705" y="3310"/>
                  </a:cubicBezTo>
                  <a:cubicBezTo>
                    <a:pt x="1705" y="2385"/>
                    <a:pt x="2458" y="1633"/>
                    <a:pt x="3384" y="1633"/>
                  </a:cubicBezTo>
                  <a:lnTo>
                    <a:pt x="3384" y="1632"/>
                  </a:lnTo>
                  <a:close/>
                  <a:moveTo>
                    <a:pt x="3384" y="1485"/>
                  </a:moveTo>
                  <a:cubicBezTo>
                    <a:pt x="2376" y="1485"/>
                    <a:pt x="1557" y="2303"/>
                    <a:pt x="1557" y="3310"/>
                  </a:cubicBezTo>
                  <a:cubicBezTo>
                    <a:pt x="1557" y="4318"/>
                    <a:pt x="2376" y="5138"/>
                    <a:pt x="3384" y="5138"/>
                  </a:cubicBezTo>
                  <a:lnTo>
                    <a:pt x="3384" y="5137"/>
                  </a:lnTo>
                  <a:cubicBezTo>
                    <a:pt x="4391" y="5137"/>
                    <a:pt x="5211" y="4318"/>
                    <a:pt x="5211" y="3310"/>
                  </a:cubicBezTo>
                  <a:cubicBezTo>
                    <a:pt x="5211" y="2304"/>
                    <a:pt x="4391" y="1485"/>
                    <a:pt x="3384" y="1485"/>
                  </a:cubicBezTo>
                  <a:close/>
                  <a:moveTo>
                    <a:pt x="4039" y="161"/>
                  </a:moveTo>
                  <a:cubicBezTo>
                    <a:pt x="4353" y="228"/>
                    <a:pt x="4634" y="328"/>
                    <a:pt x="4875" y="458"/>
                  </a:cubicBezTo>
                  <a:cubicBezTo>
                    <a:pt x="5138" y="596"/>
                    <a:pt x="5381" y="768"/>
                    <a:pt x="5598" y="971"/>
                  </a:cubicBezTo>
                  <a:lnTo>
                    <a:pt x="5180" y="1396"/>
                  </a:lnTo>
                  <a:cubicBezTo>
                    <a:pt x="5151" y="1425"/>
                    <a:pt x="5151" y="1472"/>
                    <a:pt x="5180" y="1501"/>
                  </a:cubicBezTo>
                  <a:cubicBezTo>
                    <a:pt x="5483" y="1799"/>
                    <a:pt x="5706" y="2167"/>
                    <a:pt x="5832" y="2573"/>
                  </a:cubicBezTo>
                  <a:cubicBezTo>
                    <a:pt x="5841" y="2605"/>
                    <a:pt x="5871" y="2626"/>
                    <a:pt x="5902" y="2626"/>
                  </a:cubicBezTo>
                  <a:cubicBezTo>
                    <a:pt x="5910" y="2626"/>
                    <a:pt x="5917" y="2625"/>
                    <a:pt x="5924" y="2622"/>
                  </a:cubicBezTo>
                  <a:lnTo>
                    <a:pt x="6495" y="2447"/>
                  </a:lnTo>
                  <a:cubicBezTo>
                    <a:pt x="6657" y="3021"/>
                    <a:pt x="6657" y="3629"/>
                    <a:pt x="6495" y="4203"/>
                  </a:cubicBezTo>
                  <a:lnTo>
                    <a:pt x="5924" y="4028"/>
                  </a:lnTo>
                  <a:cubicBezTo>
                    <a:pt x="5917" y="4026"/>
                    <a:pt x="5911" y="4025"/>
                    <a:pt x="5904" y="4025"/>
                  </a:cubicBezTo>
                  <a:cubicBezTo>
                    <a:pt x="5892" y="4025"/>
                    <a:pt x="5879" y="4028"/>
                    <a:pt x="5867" y="4034"/>
                  </a:cubicBezTo>
                  <a:cubicBezTo>
                    <a:pt x="5850" y="4043"/>
                    <a:pt x="5837" y="4059"/>
                    <a:pt x="5832" y="4077"/>
                  </a:cubicBezTo>
                  <a:cubicBezTo>
                    <a:pt x="5729" y="4411"/>
                    <a:pt x="5560" y="4720"/>
                    <a:pt x="5333" y="4984"/>
                  </a:cubicBezTo>
                  <a:cubicBezTo>
                    <a:pt x="5307" y="5015"/>
                    <a:pt x="5310" y="5063"/>
                    <a:pt x="5341" y="5089"/>
                  </a:cubicBezTo>
                  <a:lnTo>
                    <a:pt x="5795" y="5476"/>
                  </a:lnTo>
                  <a:cubicBezTo>
                    <a:pt x="5396" y="5922"/>
                    <a:pt x="4875" y="6254"/>
                    <a:pt x="4315" y="6421"/>
                  </a:cubicBezTo>
                  <a:lnTo>
                    <a:pt x="4157" y="5846"/>
                  </a:lnTo>
                  <a:cubicBezTo>
                    <a:pt x="4150" y="5826"/>
                    <a:pt x="4138" y="5810"/>
                    <a:pt x="4121" y="5801"/>
                  </a:cubicBezTo>
                  <a:cubicBezTo>
                    <a:pt x="4110" y="5795"/>
                    <a:pt x="4098" y="5791"/>
                    <a:pt x="4085" y="5791"/>
                  </a:cubicBezTo>
                  <a:cubicBezTo>
                    <a:pt x="4078" y="5791"/>
                    <a:pt x="4071" y="5792"/>
                    <a:pt x="4065" y="5794"/>
                  </a:cubicBezTo>
                  <a:cubicBezTo>
                    <a:pt x="3841" y="5855"/>
                    <a:pt x="3612" y="5886"/>
                    <a:pt x="3382" y="5886"/>
                  </a:cubicBezTo>
                  <a:cubicBezTo>
                    <a:pt x="3190" y="5886"/>
                    <a:pt x="2999" y="5865"/>
                    <a:pt x="2810" y="5821"/>
                  </a:cubicBezTo>
                  <a:cubicBezTo>
                    <a:pt x="2805" y="5820"/>
                    <a:pt x="2800" y="5820"/>
                    <a:pt x="2795" y="5820"/>
                  </a:cubicBezTo>
                  <a:cubicBezTo>
                    <a:pt x="2761" y="5820"/>
                    <a:pt x="2730" y="5844"/>
                    <a:pt x="2722" y="5878"/>
                  </a:cubicBezTo>
                  <a:lnTo>
                    <a:pt x="2590" y="6457"/>
                  </a:lnTo>
                  <a:lnTo>
                    <a:pt x="2430" y="6416"/>
                  </a:lnTo>
                  <a:cubicBezTo>
                    <a:pt x="2370" y="6396"/>
                    <a:pt x="2312" y="6374"/>
                    <a:pt x="2252" y="6352"/>
                  </a:cubicBezTo>
                  <a:lnTo>
                    <a:pt x="2197" y="6332"/>
                  </a:lnTo>
                  <a:cubicBezTo>
                    <a:pt x="2140" y="6312"/>
                    <a:pt x="2084" y="6288"/>
                    <a:pt x="2029" y="6260"/>
                  </a:cubicBezTo>
                  <a:lnTo>
                    <a:pt x="1944" y="6218"/>
                  </a:lnTo>
                  <a:cubicBezTo>
                    <a:pt x="1883" y="6190"/>
                    <a:pt x="1824" y="6159"/>
                    <a:pt x="1766" y="6124"/>
                  </a:cubicBezTo>
                  <a:cubicBezTo>
                    <a:pt x="1525" y="5989"/>
                    <a:pt x="1290" y="5806"/>
                    <a:pt x="1069" y="5580"/>
                  </a:cubicBezTo>
                  <a:lnTo>
                    <a:pt x="1504" y="5174"/>
                  </a:lnTo>
                  <a:cubicBezTo>
                    <a:pt x="1535" y="5145"/>
                    <a:pt x="1537" y="5099"/>
                    <a:pt x="1509" y="5069"/>
                  </a:cubicBezTo>
                  <a:cubicBezTo>
                    <a:pt x="1271" y="4814"/>
                    <a:pt x="1087" y="4513"/>
                    <a:pt x="971" y="4184"/>
                  </a:cubicBezTo>
                  <a:cubicBezTo>
                    <a:pt x="960" y="4154"/>
                    <a:pt x="931" y="4135"/>
                    <a:pt x="901" y="4135"/>
                  </a:cubicBezTo>
                  <a:cubicBezTo>
                    <a:pt x="893" y="4135"/>
                    <a:pt x="885" y="4136"/>
                    <a:pt x="877" y="4139"/>
                  </a:cubicBezTo>
                  <a:lnTo>
                    <a:pt x="315" y="4339"/>
                  </a:lnTo>
                  <a:lnTo>
                    <a:pt x="299" y="4295"/>
                  </a:lnTo>
                  <a:cubicBezTo>
                    <a:pt x="292" y="4272"/>
                    <a:pt x="286" y="4249"/>
                    <a:pt x="280" y="4225"/>
                  </a:cubicBezTo>
                  <a:cubicBezTo>
                    <a:pt x="276" y="4209"/>
                    <a:pt x="271" y="4194"/>
                    <a:pt x="268" y="4181"/>
                  </a:cubicBezTo>
                  <a:cubicBezTo>
                    <a:pt x="261" y="4154"/>
                    <a:pt x="254" y="4127"/>
                    <a:pt x="247" y="4099"/>
                  </a:cubicBezTo>
                  <a:cubicBezTo>
                    <a:pt x="233" y="4046"/>
                    <a:pt x="220" y="3997"/>
                    <a:pt x="212" y="3948"/>
                  </a:cubicBezTo>
                  <a:lnTo>
                    <a:pt x="173" y="3702"/>
                  </a:lnTo>
                  <a:cubicBezTo>
                    <a:pt x="166" y="3652"/>
                    <a:pt x="161" y="3601"/>
                    <a:pt x="161" y="3549"/>
                  </a:cubicBezTo>
                  <a:cubicBezTo>
                    <a:pt x="160" y="3521"/>
                    <a:pt x="158" y="3493"/>
                    <a:pt x="157" y="3467"/>
                  </a:cubicBezTo>
                  <a:lnTo>
                    <a:pt x="151" y="3343"/>
                  </a:lnTo>
                  <a:cubicBezTo>
                    <a:pt x="150" y="3318"/>
                    <a:pt x="150" y="3292"/>
                    <a:pt x="152" y="3267"/>
                  </a:cubicBezTo>
                  <a:cubicBezTo>
                    <a:pt x="153" y="3253"/>
                    <a:pt x="154" y="3241"/>
                    <a:pt x="154" y="3228"/>
                  </a:cubicBezTo>
                  <a:cubicBezTo>
                    <a:pt x="158" y="3146"/>
                    <a:pt x="162" y="3066"/>
                    <a:pt x="167" y="2990"/>
                  </a:cubicBezTo>
                  <a:lnTo>
                    <a:pt x="178" y="2912"/>
                  </a:lnTo>
                  <a:cubicBezTo>
                    <a:pt x="195" y="2804"/>
                    <a:pt x="211" y="2692"/>
                    <a:pt x="237" y="2585"/>
                  </a:cubicBezTo>
                  <a:lnTo>
                    <a:pt x="814" y="2734"/>
                  </a:lnTo>
                  <a:cubicBezTo>
                    <a:pt x="821" y="2736"/>
                    <a:pt x="827" y="2737"/>
                    <a:pt x="834" y="2737"/>
                  </a:cubicBezTo>
                  <a:cubicBezTo>
                    <a:pt x="866" y="2737"/>
                    <a:pt x="896" y="2715"/>
                    <a:pt x="905" y="2682"/>
                  </a:cubicBezTo>
                  <a:cubicBezTo>
                    <a:pt x="1012" y="2271"/>
                    <a:pt x="1219" y="1893"/>
                    <a:pt x="1509" y="1581"/>
                  </a:cubicBezTo>
                  <a:cubicBezTo>
                    <a:pt x="1536" y="1551"/>
                    <a:pt x="1535" y="1505"/>
                    <a:pt x="1504" y="1477"/>
                  </a:cubicBezTo>
                  <a:lnTo>
                    <a:pt x="1069" y="1072"/>
                  </a:lnTo>
                  <a:cubicBezTo>
                    <a:pt x="1292" y="844"/>
                    <a:pt x="1527" y="661"/>
                    <a:pt x="1770" y="524"/>
                  </a:cubicBezTo>
                  <a:cubicBezTo>
                    <a:pt x="1827" y="490"/>
                    <a:pt x="1884" y="459"/>
                    <a:pt x="1945" y="432"/>
                  </a:cubicBezTo>
                  <a:lnTo>
                    <a:pt x="2030" y="390"/>
                  </a:lnTo>
                  <a:cubicBezTo>
                    <a:pt x="2085" y="362"/>
                    <a:pt x="2141" y="338"/>
                    <a:pt x="2200" y="318"/>
                  </a:cubicBezTo>
                  <a:lnTo>
                    <a:pt x="2254" y="298"/>
                  </a:lnTo>
                  <a:cubicBezTo>
                    <a:pt x="2313" y="277"/>
                    <a:pt x="2371" y="254"/>
                    <a:pt x="2425" y="236"/>
                  </a:cubicBezTo>
                  <a:lnTo>
                    <a:pt x="2590" y="193"/>
                  </a:lnTo>
                  <a:lnTo>
                    <a:pt x="2722" y="772"/>
                  </a:lnTo>
                  <a:cubicBezTo>
                    <a:pt x="2730" y="807"/>
                    <a:pt x="2761" y="830"/>
                    <a:pt x="2795" y="830"/>
                  </a:cubicBezTo>
                  <a:cubicBezTo>
                    <a:pt x="2800" y="830"/>
                    <a:pt x="2805" y="830"/>
                    <a:pt x="2810" y="829"/>
                  </a:cubicBezTo>
                  <a:cubicBezTo>
                    <a:pt x="2999" y="786"/>
                    <a:pt x="3191" y="765"/>
                    <a:pt x="3384" y="765"/>
                  </a:cubicBezTo>
                  <a:cubicBezTo>
                    <a:pt x="3538" y="765"/>
                    <a:pt x="3693" y="779"/>
                    <a:pt x="3846" y="807"/>
                  </a:cubicBezTo>
                  <a:cubicBezTo>
                    <a:pt x="3850" y="807"/>
                    <a:pt x="3854" y="808"/>
                    <a:pt x="3859" y="808"/>
                  </a:cubicBezTo>
                  <a:cubicBezTo>
                    <a:pt x="3874" y="808"/>
                    <a:pt x="3889" y="803"/>
                    <a:pt x="3902" y="794"/>
                  </a:cubicBezTo>
                  <a:cubicBezTo>
                    <a:pt x="3918" y="783"/>
                    <a:pt x="3929" y="766"/>
                    <a:pt x="3933" y="746"/>
                  </a:cubicBezTo>
                  <a:lnTo>
                    <a:pt x="4039" y="161"/>
                  </a:lnTo>
                  <a:close/>
                  <a:moveTo>
                    <a:pt x="3979" y="0"/>
                  </a:moveTo>
                  <a:cubicBezTo>
                    <a:pt x="3944" y="0"/>
                    <a:pt x="3913" y="25"/>
                    <a:pt x="3907" y="61"/>
                  </a:cubicBezTo>
                  <a:lnTo>
                    <a:pt x="3799" y="649"/>
                  </a:lnTo>
                  <a:cubicBezTo>
                    <a:pt x="3662" y="628"/>
                    <a:pt x="3523" y="618"/>
                    <a:pt x="3384" y="618"/>
                  </a:cubicBezTo>
                  <a:cubicBezTo>
                    <a:pt x="3205" y="618"/>
                    <a:pt x="3026" y="635"/>
                    <a:pt x="2850" y="671"/>
                  </a:cubicBezTo>
                  <a:lnTo>
                    <a:pt x="2717" y="88"/>
                  </a:lnTo>
                  <a:cubicBezTo>
                    <a:pt x="2713" y="68"/>
                    <a:pt x="2701" y="51"/>
                    <a:pt x="2683" y="41"/>
                  </a:cubicBezTo>
                  <a:cubicBezTo>
                    <a:pt x="2672" y="34"/>
                    <a:pt x="2658" y="30"/>
                    <a:pt x="2645" y="30"/>
                  </a:cubicBezTo>
                  <a:cubicBezTo>
                    <a:pt x="2638" y="30"/>
                    <a:pt x="2632" y="31"/>
                    <a:pt x="2626" y="33"/>
                  </a:cubicBezTo>
                  <a:lnTo>
                    <a:pt x="2382" y="95"/>
                  </a:lnTo>
                  <a:cubicBezTo>
                    <a:pt x="2322" y="116"/>
                    <a:pt x="2261" y="137"/>
                    <a:pt x="2202" y="160"/>
                  </a:cubicBezTo>
                  <a:lnTo>
                    <a:pt x="2150" y="179"/>
                  </a:lnTo>
                  <a:cubicBezTo>
                    <a:pt x="2087" y="201"/>
                    <a:pt x="2025" y="228"/>
                    <a:pt x="1965" y="258"/>
                  </a:cubicBezTo>
                  <a:lnTo>
                    <a:pt x="1879" y="300"/>
                  </a:lnTo>
                  <a:cubicBezTo>
                    <a:pt x="1815" y="329"/>
                    <a:pt x="1753" y="362"/>
                    <a:pt x="1694" y="399"/>
                  </a:cubicBezTo>
                  <a:cubicBezTo>
                    <a:pt x="1421" y="551"/>
                    <a:pt x="1157" y="761"/>
                    <a:pt x="909" y="1025"/>
                  </a:cubicBezTo>
                  <a:cubicBezTo>
                    <a:pt x="881" y="1054"/>
                    <a:pt x="882" y="1102"/>
                    <a:pt x="912" y="1130"/>
                  </a:cubicBezTo>
                  <a:lnTo>
                    <a:pt x="1349" y="1537"/>
                  </a:lnTo>
                  <a:cubicBezTo>
                    <a:pt x="1085" y="1836"/>
                    <a:pt x="891" y="2191"/>
                    <a:pt x="780" y="2574"/>
                  </a:cubicBezTo>
                  <a:lnTo>
                    <a:pt x="203" y="2424"/>
                  </a:lnTo>
                  <a:cubicBezTo>
                    <a:pt x="196" y="2422"/>
                    <a:pt x="190" y="2421"/>
                    <a:pt x="184" y="2421"/>
                  </a:cubicBezTo>
                  <a:cubicBezTo>
                    <a:pt x="151" y="2421"/>
                    <a:pt x="122" y="2442"/>
                    <a:pt x="113" y="2474"/>
                  </a:cubicBezTo>
                  <a:cubicBezTo>
                    <a:pt x="72" y="2612"/>
                    <a:pt x="51" y="2754"/>
                    <a:pt x="31" y="2891"/>
                  </a:cubicBezTo>
                  <a:lnTo>
                    <a:pt x="18" y="2975"/>
                  </a:lnTo>
                  <a:cubicBezTo>
                    <a:pt x="12" y="3057"/>
                    <a:pt x="9" y="3139"/>
                    <a:pt x="5" y="3223"/>
                  </a:cubicBezTo>
                  <a:cubicBezTo>
                    <a:pt x="5" y="3235"/>
                    <a:pt x="4" y="3247"/>
                    <a:pt x="3" y="3259"/>
                  </a:cubicBezTo>
                  <a:cubicBezTo>
                    <a:pt x="1" y="3289"/>
                    <a:pt x="0" y="3321"/>
                    <a:pt x="1" y="3352"/>
                  </a:cubicBezTo>
                  <a:lnTo>
                    <a:pt x="7" y="3477"/>
                  </a:lnTo>
                  <a:cubicBezTo>
                    <a:pt x="9" y="3503"/>
                    <a:pt x="10" y="3529"/>
                    <a:pt x="11" y="3555"/>
                  </a:cubicBezTo>
                  <a:cubicBezTo>
                    <a:pt x="12" y="3613"/>
                    <a:pt x="17" y="3670"/>
                    <a:pt x="26" y="3727"/>
                  </a:cubicBezTo>
                  <a:lnTo>
                    <a:pt x="64" y="3973"/>
                  </a:lnTo>
                  <a:cubicBezTo>
                    <a:pt x="74" y="4029"/>
                    <a:pt x="89" y="4084"/>
                    <a:pt x="102" y="4137"/>
                  </a:cubicBezTo>
                  <a:cubicBezTo>
                    <a:pt x="109" y="4164"/>
                    <a:pt x="116" y="4190"/>
                    <a:pt x="123" y="4219"/>
                  </a:cubicBezTo>
                  <a:cubicBezTo>
                    <a:pt x="127" y="4234"/>
                    <a:pt x="131" y="4249"/>
                    <a:pt x="135" y="4264"/>
                  </a:cubicBezTo>
                  <a:cubicBezTo>
                    <a:pt x="142" y="4289"/>
                    <a:pt x="148" y="4315"/>
                    <a:pt x="157" y="4342"/>
                  </a:cubicBezTo>
                  <a:lnTo>
                    <a:pt x="199" y="4459"/>
                  </a:lnTo>
                  <a:cubicBezTo>
                    <a:pt x="210" y="4490"/>
                    <a:pt x="239" y="4509"/>
                    <a:pt x="269" y="4509"/>
                  </a:cubicBezTo>
                  <a:cubicBezTo>
                    <a:pt x="277" y="4509"/>
                    <a:pt x="285" y="4507"/>
                    <a:pt x="293" y="4505"/>
                  </a:cubicBezTo>
                  <a:lnTo>
                    <a:pt x="856" y="4304"/>
                  </a:lnTo>
                  <a:cubicBezTo>
                    <a:pt x="970" y="4601"/>
                    <a:pt x="1138" y="4876"/>
                    <a:pt x="1348" y="5115"/>
                  </a:cubicBezTo>
                  <a:lnTo>
                    <a:pt x="912" y="5522"/>
                  </a:lnTo>
                  <a:cubicBezTo>
                    <a:pt x="882" y="5549"/>
                    <a:pt x="880" y="5597"/>
                    <a:pt x="909" y="5627"/>
                  </a:cubicBezTo>
                  <a:cubicBezTo>
                    <a:pt x="1156" y="5890"/>
                    <a:pt x="1420" y="6101"/>
                    <a:pt x="1690" y="6251"/>
                  </a:cubicBezTo>
                  <a:cubicBezTo>
                    <a:pt x="1750" y="6288"/>
                    <a:pt x="1814" y="6322"/>
                    <a:pt x="1879" y="6352"/>
                  </a:cubicBezTo>
                  <a:lnTo>
                    <a:pt x="1965" y="6394"/>
                  </a:lnTo>
                  <a:cubicBezTo>
                    <a:pt x="2024" y="6424"/>
                    <a:pt x="2085" y="6450"/>
                    <a:pt x="2148" y="6472"/>
                  </a:cubicBezTo>
                  <a:lnTo>
                    <a:pt x="2201" y="6492"/>
                  </a:lnTo>
                  <a:cubicBezTo>
                    <a:pt x="2261" y="6514"/>
                    <a:pt x="2321" y="6536"/>
                    <a:pt x="2387" y="6558"/>
                  </a:cubicBezTo>
                  <a:lnTo>
                    <a:pt x="2626" y="6619"/>
                  </a:lnTo>
                  <a:cubicBezTo>
                    <a:pt x="2632" y="6622"/>
                    <a:pt x="2639" y="6623"/>
                    <a:pt x="2645" y="6623"/>
                  </a:cubicBezTo>
                  <a:lnTo>
                    <a:pt x="2645" y="6624"/>
                  </a:lnTo>
                  <a:cubicBezTo>
                    <a:pt x="2679" y="6624"/>
                    <a:pt x="2710" y="6599"/>
                    <a:pt x="2717" y="6566"/>
                  </a:cubicBezTo>
                  <a:lnTo>
                    <a:pt x="2850" y="5983"/>
                  </a:lnTo>
                  <a:cubicBezTo>
                    <a:pt x="3026" y="6018"/>
                    <a:pt x="3204" y="6036"/>
                    <a:pt x="3382" y="6036"/>
                  </a:cubicBezTo>
                  <a:cubicBezTo>
                    <a:pt x="3601" y="6036"/>
                    <a:pt x="3819" y="6009"/>
                    <a:pt x="4033" y="5956"/>
                  </a:cubicBezTo>
                  <a:lnTo>
                    <a:pt x="4191" y="6533"/>
                  </a:lnTo>
                  <a:cubicBezTo>
                    <a:pt x="4200" y="6566"/>
                    <a:pt x="4230" y="6588"/>
                    <a:pt x="4263" y="6588"/>
                  </a:cubicBezTo>
                  <a:cubicBezTo>
                    <a:pt x="4270" y="6588"/>
                    <a:pt x="4276" y="6587"/>
                    <a:pt x="4282" y="6585"/>
                  </a:cubicBezTo>
                  <a:cubicBezTo>
                    <a:pt x="4921" y="6412"/>
                    <a:pt x="5517" y="6033"/>
                    <a:pt x="5957" y="5518"/>
                  </a:cubicBezTo>
                  <a:cubicBezTo>
                    <a:pt x="5984" y="5487"/>
                    <a:pt x="5980" y="5440"/>
                    <a:pt x="5949" y="5413"/>
                  </a:cubicBezTo>
                  <a:lnTo>
                    <a:pt x="5494" y="5025"/>
                  </a:lnTo>
                  <a:cubicBezTo>
                    <a:pt x="5694" y="4778"/>
                    <a:pt x="5848" y="4495"/>
                    <a:pt x="5951" y="4194"/>
                  </a:cubicBezTo>
                  <a:lnTo>
                    <a:pt x="6523" y="4370"/>
                  </a:lnTo>
                  <a:cubicBezTo>
                    <a:pt x="6531" y="4373"/>
                    <a:pt x="6538" y="4374"/>
                    <a:pt x="6545" y="4374"/>
                  </a:cubicBezTo>
                  <a:cubicBezTo>
                    <a:pt x="6578" y="4374"/>
                    <a:pt x="6607" y="4352"/>
                    <a:pt x="6617" y="4320"/>
                  </a:cubicBezTo>
                  <a:cubicBezTo>
                    <a:pt x="6815" y="3673"/>
                    <a:pt x="6815" y="2981"/>
                    <a:pt x="6617" y="2334"/>
                  </a:cubicBezTo>
                  <a:cubicBezTo>
                    <a:pt x="6607" y="2302"/>
                    <a:pt x="6578" y="2281"/>
                    <a:pt x="6545" y="2281"/>
                  </a:cubicBezTo>
                  <a:cubicBezTo>
                    <a:pt x="6538" y="2281"/>
                    <a:pt x="6531" y="2282"/>
                    <a:pt x="6523" y="2284"/>
                  </a:cubicBezTo>
                  <a:lnTo>
                    <a:pt x="5950" y="2460"/>
                  </a:lnTo>
                  <a:cubicBezTo>
                    <a:pt x="5822" y="2082"/>
                    <a:pt x="5613" y="1737"/>
                    <a:pt x="5336" y="1449"/>
                  </a:cubicBezTo>
                  <a:lnTo>
                    <a:pt x="5757" y="1023"/>
                  </a:lnTo>
                  <a:cubicBezTo>
                    <a:pt x="5785" y="994"/>
                    <a:pt x="5785" y="947"/>
                    <a:pt x="5756" y="917"/>
                  </a:cubicBezTo>
                  <a:cubicBezTo>
                    <a:pt x="5515" y="684"/>
                    <a:pt x="5242" y="485"/>
                    <a:pt x="4944" y="328"/>
                  </a:cubicBezTo>
                  <a:cubicBezTo>
                    <a:pt x="4672" y="182"/>
                    <a:pt x="4352" y="72"/>
                    <a:pt x="3993" y="1"/>
                  </a:cubicBezTo>
                  <a:cubicBezTo>
                    <a:pt x="3988" y="1"/>
                    <a:pt x="3984" y="0"/>
                    <a:pt x="3979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52"/>
            <p:cNvSpPr/>
            <p:nvPr/>
          </p:nvSpPr>
          <p:spPr>
            <a:xfrm>
              <a:off x="5021400" y="389275"/>
              <a:ext cx="12400" cy="14825"/>
            </a:xfrm>
            <a:custGeom>
              <a:rect b="b" l="l" r="r" t="t"/>
              <a:pathLst>
                <a:path extrusionOk="0" h="593" w="496">
                  <a:moveTo>
                    <a:pt x="415" y="0"/>
                  </a:moveTo>
                  <a:cubicBezTo>
                    <a:pt x="412" y="0"/>
                    <a:pt x="409" y="0"/>
                    <a:pt x="405" y="1"/>
                  </a:cubicBezTo>
                  <a:cubicBezTo>
                    <a:pt x="383" y="2"/>
                    <a:pt x="364" y="13"/>
                    <a:pt x="351" y="30"/>
                  </a:cubicBezTo>
                  <a:cubicBezTo>
                    <a:pt x="235" y="170"/>
                    <a:pt x="124" y="316"/>
                    <a:pt x="20" y="464"/>
                  </a:cubicBezTo>
                  <a:cubicBezTo>
                    <a:pt x="3" y="488"/>
                    <a:pt x="0" y="520"/>
                    <a:pt x="13" y="547"/>
                  </a:cubicBezTo>
                  <a:cubicBezTo>
                    <a:pt x="19" y="559"/>
                    <a:pt x="28" y="570"/>
                    <a:pt x="40" y="577"/>
                  </a:cubicBezTo>
                  <a:cubicBezTo>
                    <a:pt x="54" y="587"/>
                    <a:pt x="71" y="592"/>
                    <a:pt x="87" y="592"/>
                  </a:cubicBezTo>
                  <a:cubicBezTo>
                    <a:pt x="113" y="592"/>
                    <a:pt x="138" y="581"/>
                    <a:pt x="153" y="558"/>
                  </a:cubicBezTo>
                  <a:cubicBezTo>
                    <a:pt x="255" y="414"/>
                    <a:pt x="364" y="271"/>
                    <a:pt x="476" y="132"/>
                  </a:cubicBezTo>
                  <a:cubicBezTo>
                    <a:pt x="490" y="116"/>
                    <a:pt x="496" y="93"/>
                    <a:pt x="493" y="72"/>
                  </a:cubicBezTo>
                  <a:cubicBezTo>
                    <a:pt x="492" y="51"/>
                    <a:pt x="481" y="31"/>
                    <a:pt x="464" y="18"/>
                  </a:cubicBezTo>
                  <a:cubicBezTo>
                    <a:pt x="450" y="7"/>
                    <a:pt x="433" y="0"/>
                    <a:pt x="415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52"/>
            <p:cNvSpPr/>
            <p:nvPr/>
          </p:nvSpPr>
          <p:spPr>
            <a:xfrm>
              <a:off x="5079975" y="338200"/>
              <a:ext cx="16325" cy="10775"/>
            </a:xfrm>
            <a:custGeom>
              <a:rect b="b" l="l" r="r" t="t"/>
              <a:pathLst>
                <a:path extrusionOk="0" h="431" w="653">
                  <a:moveTo>
                    <a:pt x="561" y="1"/>
                  </a:moveTo>
                  <a:cubicBezTo>
                    <a:pt x="548" y="1"/>
                    <a:pt x="535" y="4"/>
                    <a:pt x="524" y="10"/>
                  </a:cubicBezTo>
                  <a:cubicBezTo>
                    <a:pt x="364" y="95"/>
                    <a:pt x="204" y="186"/>
                    <a:pt x="50" y="280"/>
                  </a:cubicBezTo>
                  <a:cubicBezTo>
                    <a:pt x="14" y="303"/>
                    <a:pt x="1" y="348"/>
                    <a:pt x="19" y="385"/>
                  </a:cubicBezTo>
                  <a:lnTo>
                    <a:pt x="23" y="391"/>
                  </a:lnTo>
                  <a:cubicBezTo>
                    <a:pt x="34" y="410"/>
                    <a:pt x="52" y="423"/>
                    <a:pt x="73" y="428"/>
                  </a:cubicBezTo>
                  <a:cubicBezTo>
                    <a:pt x="80" y="430"/>
                    <a:pt x="86" y="431"/>
                    <a:pt x="92" y="431"/>
                  </a:cubicBezTo>
                  <a:cubicBezTo>
                    <a:pt x="107" y="431"/>
                    <a:pt x="121" y="426"/>
                    <a:pt x="135" y="418"/>
                  </a:cubicBezTo>
                  <a:cubicBezTo>
                    <a:pt x="285" y="326"/>
                    <a:pt x="441" y="236"/>
                    <a:pt x="599" y="153"/>
                  </a:cubicBezTo>
                  <a:cubicBezTo>
                    <a:pt x="638" y="132"/>
                    <a:pt x="653" y="84"/>
                    <a:pt x="633" y="44"/>
                  </a:cubicBezTo>
                  <a:cubicBezTo>
                    <a:pt x="623" y="24"/>
                    <a:pt x="606" y="10"/>
                    <a:pt x="585" y="4"/>
                  </a:cubicBezTo>
                  <a:cubicBezTo>
                    <a:pt x="577" y="2"/>
                    <a:pt x="569" y="1"/>
                    <a:pt x="561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52"/>
            <p:cNvSpPr/>
            <p:nvPr/>
          </p:nvSpPr>
          <p:spPr>
            <a:xfrm>
              <a:off x="5104075" y="327200"/>
              <a:ext cx="16875" cy="9150"/>
            </a:xfrm>
            <a:custGeom>
              <a:rect b="b" l="l" r="r" t="t"/>
              <a:pathLst>
                <a:path extrusionOk="0" h="366" w="675">
                  <a:moveTo>
                    <a:pt x="587" y="0"/>
                  </a:moveTo>
                  <a:cubicBezTo>
                    <a:pt x="576" y="0"/>
                    <a:pt x="566" y="2"/>
                    <a:pt x="555" y="6"/>
                  </a:cubicBezTo>
                  <a:cubicBezTo>
                    <a:pt x="386" y="67"/>
                    <a:pt x="216" y="138"/>
                    <a:pt x="51" y="211"/>
                  </a:cubicBezTo>
                  <a:cubicBezTo>
                    <a:pt x="30" y="220"/>
                    <a:pt x="15" y="236"/>
                    <a:pt x="8" y="256"/>
                  </a:cubicBezTo>
                  <a:cubicBezTo>
                    <a:pt x="0" y="277"/>
                    <a:pt x="1" y="299"/>
                    <a:pt x="10" y="319"/>
                  </a:cubicBezTo>
                  <a:lnTo>
                    <a:pt x="10" y="320"/>
                  </a:lnTo>
                  <a:cubicBezTo>
                    <a:pt x="24" y="349"/>
                    <a:pt x="53" y="366"/>
                    <a:pt x="83" y="366"/>
                  </a:cubicBezTo>
                  <a:cubicBezTo>
                    <a:pt x="94" y="366"/>
                    <a:pt x="105" y="364"/>
                    <a:pt x="116" y="359"/>
                  </a:cubicBezTo>
                  <a:cubicBezTo>
                    <a:pt x="278" y="286"/>
                    <a:pt x="446" y="219"/>
                    <a:pt x="612" y="157"/>
                  </a:cubicBezTo>
                  <a:cubicBezTo>
                    <a:pt x="653" y="141"/>
                    <a:pt x="674" y="96"/>
                    <a:pt x="660" y="54"/>
                  </a:cubicBezTo>
                  <a:cubicBezTo>
                    <a:pt x="653" y="34"/>
                    <a:pt x="638" y="17"/>
                    <a:pt x="620" y="7"/>
                  </a:cubicBezTo>
                  <a:cubicBezTo>
                    <a:pt x="610" y="2"/>
                    <a:pt x="598" y="0"/>
                    <a:pt x="587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52"/>
            <p:cNvSpPr/>
            <p:nvPr/>
          </p:nvSpPr>
          <p:spPr>
            <a:xfrm>
              <a:off x="5038425" y="369500"/>
              <a:ext cx="13950" cy="13625"/>
            </a:xfrm>
            <a:custGeom>
              <a:rect b="b" l="l" r="r" t="t"/>
              <a:pathLst>
                <a:path extrusionOk="0" h="545" w="558">
                  <a:moveTo>
                    <a:pt x="466" y="1"/>
                  </a:moveTo>
                  <a:cubicBezTo>
                    <a:pt x="446" y="1"/>
                    <a:pt x="427" y="9"/>
                    <a:pt x="411" y="22"/>
                  </a:cubicBezTo>
                  <a:cubicBezTo>
                    <a:pt x="280" y="146"/>
                    <a:pt x="151" y="277"/>
                    <a:pt x="28" y="409"/>
                  </a:cubicBezTo>
                  <a:cubicBezTo>
                    <a:pt x="5" y="434"/>
                    <a:pt x="0" y="469"/>
                    <a:pt x="14" y="499"/>
                  </a:cubicBezTo>
                  <a:cubicBezTo>
                    <a:pt x="20" y="509"/>
                    <a:pt x="25" y="517"/>
                    <a:pt x="32" y="524"/>
                  </a:cubicBezTo>
                  <a:cubicBezTo>
                    <a:pt x="48" y="538"/>
                    <a:pt x="67" y="545"/>
                    <a:pt x="87" y="545"/>
                  </a:cubicBezTo>
                  <a:cubicBezTo>
                    <a:pt x="109" y="545"/>
                    <a:pt x="130" y="536"/>
                    <a:pt x="146" y="520"/>
                  </a:cubicBezTo>
                  <a:cubicBezTo>
                    <a:pt x="267" y="390"/>
                    <a:pt x="394" y="262"/>
                    <a:pt x="523" y="141"/>
                  </a:cubicBezTo>
                  <a:cubicBezTo>
                    <a:pt x="556" y="110"/>
                    <a:pt x="558" y="58"/>
                    <a:pt x="527" y="26"/>
                  </a:cubicBezTo>
                  <a:cubicBezTo>
                    <a:pt x="512" y="10"/>
                    <a:pt x="492" y="1"/>
                    <a:pt x="470" y="1"/>
                  </a:cubicBezTo>
                  <a:cubicBezTo>
                    <a:pt x="469" y="1"/>
                    <a:pt x="468" y="1"/>
                    <a:pt x="466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52"/>
            <p:cNvSpPr/>
            <p:nvPr/>
          </p:nvSpPr>
          <p:spPr>
            <a:xfrm>
              <a:off x="5182700" y="314675"/>
              <a:ext cx="17675" cy="4325"/>
            </a:xfrm>
            <a:custGeom>
              <a:rect b="b" l="l" r="r" t="t"/>
              <a:pathLst>
                <a:path extrusionOk="0" h="173" w="707">
                  <a:moveTo>
                    <a:pt x="228" y="1"/>
                  </a:moveTo>
                  <a:cubicBezTo>
                    <a:pt x="179" y="1"/>
                    <a:pt x="130" y="1"/>
                    <a:pt x="82" y="2"/>
                  </a:cubicBezTo>
                  <a:cubicBezTo>
                    <a:pt x="36" y="3"/>
                    <a:pt x="1" y="40"/>
                    <a:pt x="2" y="85"/>
                  </a:cubicBezTo>
                  <a:cubicBezTo>
                    <a:pt x="2" y="96"/>
                    <a:pt x="5" y="108"/>
                    <a:pt x="10" y="118"/>
                  </a:cubicBezTo>
                  <a:cubicBezTo>
                    <a:pt x="23" y="146"/>
                    <a:pt x="52" y="164"/>
                    <a:pt x="85" y="164"/>
                  </a:cubicBezTo>
                  <a:cubicBezTo>
                    <a:pt x="135" y="164"/>
                    <a:pt x="186" y="163"/>
                    <a:pt x="237" y="163"/>
                  </a:cubicBezTo>
                  <a:cubicBezTo>
                    <a:pt x="365" y="163"/>
                    <a:pt x="493" y="166"/>
                    <a:pt x="620" y="172"/>
                  </a:cubicBezTo>
                  <a:cubicBezTo>
                    <a:pt x="621" y="173"/>
                    <a:pt x="622" y="173"/>
                    <a:pt x="623" y="173"/>
                  </a:cubicBezTo>
                  <a:cubicBezTo>
                    <a:pt x="667" y="173"/>
                    <a:pt x="702" y="139"/>
                    <a:pt x="705" y="95"/>
                  </a:cubicBezTo>
                  <a:cubicBezTo>
                    <a:pt x="706" y="51"/>
                    <a:pt x="672" y="13"/>
                    <a:pt x="628" y="10"/>
                  </a:cubicBezTo>
                  <a:cubicBezTo>
                    <a:pt x="495" y="4"/>
                    <a:pt x="361" y="1"/>
                    <a:pt x="228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52"/>
            <p:cNvSpPr/>
            <p:nvPr/>
          </p:nvSpPr>
          <p:spPr>
            <a:xfrm>
              <a:off x="5058075" y="352375"/>
              <a:ext cx="15050" cy="12275"/>
            </a:xfrm>
            <a:custGeom>
              <a:rect b="b" l="l" r="r" t="t"/>
              <a:pathLst>
                <a:path extrusionOk="0" h="491" w="602">
                  <a:moveTo>
                    <a:pt x="518" y="0"/>
                  </a:moveTo>
                  <a:cubicBezTo>
                    <a:pt x="502" y="0"/>
                    <a:pt x="485" y="5"/>
                    <a:pt x="471" y="16"/>
                  </a:cubicBezTo>
                  <a:cubicBezTo>
                    <a:pt x="325" y="120"/>
                    <a:pt x="179" y="232"/>
                    <a:pt x="39" y="347"/>
                  </a:cubicBezTo>
                  <a:cubicBezTo>
                    <a:pt x="9" y="371"/>
                    <a:pt x="0" y="412"/>
                    <a:pt x="16" y="445"/>
                  </a:cubicBezTo>
                  <a:cubicBezTo>
                    <a:pt x="19" y="451"/>
                    <a:pt x="22" y="456"/>
                    <a:pt x="27" y="461"/>
                  </a:cubicBezTo>
                  <a:cubicBezTo>
                    <a:pt x="42" y="480"/>
                    <a:pt x="66" y="490"/>
                    <a:pt x="89" y="490"/>
                  </a:cubicBezTo>
                  <a:cubicBezTo>
                    <a:pt x="107" y="490"/>
                    <a:pt x="125" y="484"/>
                    <a:pt x="140" y="472"/>
                  </a:cubicBezTo>
                  <a:cubicBezTo>
                    <a:pt x="278" y="359"/>
                    <a:pt x="420" y="250"/>
                    <a:pt x="566" y="148"/>
                  </a:cubicBezTo>
                  <a:cubicBezTo>
                    <a:pt x="583" y="136"/>
                    <a:pt x="595" y="116"/>
                    <a:pt x="599" y="95"/>
                  </a:cubicBezTo>
                  <a:cubicBezTo>
                    <a:pt x="602" y="74"/>
                    <a:pt x="597" y="52"/>
                    <a:pt x="584" y="35"/>
                  </a:cubicBezTo>
                  <a:cubicBezTo>
                    <a:pt x="568" y="12"/>
                    <a:pt x="544" y="0"/>
                    <a:pt x="518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2"/>
            <p:cNvSpPr/>
            <p:nvPr/>
          </p:nvSpPr>
          <p:spPr>
            <a:xfrm>
              <a:off x="5129200" y="319525"/>
              <a:ext cx="17600" cy="7475"/>
            </a:xfrm>
            <a:custGeom>
              <a:rect b="b" l="l" r="r" t="t"/>
              <a:pathLst>
                <a:path extrusionOk="0" h="299" w="704">
                  <a:moveTo>
                    <a:pt x="614" y="1"/>
                  </a:moveTo>
                  <a:cubicBezTo>
                    <a:pt x="609" y="1"/>
                    <a:pt x="603" y="1"/>
                    <a:pt x="597" y="3"/>
                  </a:cubicBezTo>
                  <a:cubicBezTo>
                    <a:pt x="421" y="42"/>
                    <a:pt x="243" y="88"/>
                    <a:pt x="68" y="140"/>
                  </a:cubicBezTo>
                  <a:cubicBezTo>
                    <a:pt x="25" y="153"/>
                    <a:pt x="1" y="198"/>
                    <a:pt x="14" y="241"/>
                  </a:cubicBezTo>
                  <a:lnTo>
                    <a:pt x="19" y="253"/>
                  </a:lnTo>
                  <a:cubicBezTo>
                    <a:pt x="33" y="281"/>
                    <a:pt x="61" y="299"/>
                    <a:pt x="91" y="299"/>
                  </a:cubicBezTo>
                  <a:cubicBezTo>
                    <a:pt x="99" y="299"/>
                    <a:pt x="107" y="297"/>
                    <a:pt x="115" y="295"/>
                  </a:cubicBezTo>
                  <a:cubicBezTo>
                    <a:pt x="285" y="244"/>
                    <a:pt x="459" y="199"/>
                    <a:pt x="632" y="162"/>
                  </a:cubicBezTo>
                  <a:cubicBezTo>
                    <a:pt x="676" y="152"/>
                    <a:pt x="703" y="108"/>
                    <a:pt x="693" y="64"/>
                  </a:cubicBezTo>
                  <a:cubicBezTo>
                    <a:pt x="684" y="26"/>
                    <a:pt x="651" y="1"/>
                    <a:pt x="61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52"/>
            <p:cNvSpPr/>
            <p:nvPr/>
          </p:nvSpPr>
          <p:spPr>
            <a:xfrm>
              <a:off x="5155725" y="315400"/>
              <a:ext cx="17650" cy="5700"/>
            </a:xfrm>
            <a:custGeom>
              <a:rect b="b" l="l" r="r" t="t"/>
              <a:pathLst>
                <a:path extrusionOk="0" h="228" w="706">
                  <a:moveTo>
                    <a:pt x="624" y="1"/>
                  </a:moveTo>
                  <a:cubicBezTo>
                    <a:pt x="621" y="1"/>
                    <a:pt x="618" y="1"/>
                    <a:pt x="614" y="1"/>
                  </a:cubicBezTo>
                  <a:cubicBezTo>
                    <a:pt x="433" y="16"/>
                    <a:pt x="252" y="39"/>
                    <a:pt x="71" y="67"/>
                  </a:cubicBezTo>
                  <a:cubicBezTo>
                    <a:pt x="51" y="70"/>
                    <a:pt x="32" y="81"/>
                    <a:pt x="19" y="98"/>
                  </a:cubicBezTo>
                  <a:cubicBezTo>
                    <a:pt x="7" y="116"/>
                    <a:pt x="1" y="137"/>
                    <a:pt x="5" y="160"/>
                  </a:cubicBezTo>
                  <a:cubicBezTo>
                    <a:pt x="6" y="167"/>
                    <a:pt x="9" y="175"/>
                    <a:pt x="12" y="182"/>
                  </a:cubicBezTo>
                  <a:cubicBezTo>
                    <a:pt x="25" y="210"/>
                    <a:pt x="55" y="228"/>
                    <a:pt x="86" y="228"/>
                  </a:cubicBezTo>
                  <a:cubicBezTo>
                    <a:pt x="90" y="228"/>
                    <a:pt x="94" y="228"/>
                    <a:pt x="98" y="227"/>
                  </a:cubicBezTo>
                  <a:cubicBezTo>
                    <a:pt x="274" y="200"/>
                    <a:pt x="452" y="178"/>
                    <a:pt x="629" y="163"/>
                  </a:cubicBezTo>
                  <a:cubicBezTo>
                    <a:pt x="651" y="161"/>
                    <a:pt x="671" y="151"/>
                    <a:pt x="685" y="133"/>
                  </a:cubicBezTo>
                  <a:cubicBezTo>
                    <a:pt x="698" y="117"/>
                    <a:pt x="705" y="96"/>
                    <a:pt x="703" y="75"/>
                  </a:cubicBezTo>
                  <a:cubicBezTo>
                    <a:pt x="699" y="33"/>
                    <a:pt x="665" y="1"/>
                    <a:pt x="62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52"/>
            <p:cNvSpPr/>
            <p:nvPr/>
          </p:nvSpPr>
          <p:spPr>
            <a:xfrm>
              <a:off x="5285800" y="341000"/>
              <a:ext cx="16175" cy="11125"/>
            </a:xfrm>
            <a:custGeom>
              <a:rect b="b" l="l" r="r" t="t"/>
              <a:pathLst>
                <a:path extrusionOk="0" h="445" w="647">
                  <a:moveTo>
                    <a:pt x="101" y="0"/>
                  </a:moveTo>
                  <a:cubicBezTo>
                    <a:pt x="46" y="0"/>
                    <a:pt x="0" y="60"/>
                    <a:pt x="29" y="118"/>
                  </a:cubicBezTo>
                  <a:cubicBezTo>
                    <a:pt x="36" y="132"/>
                    <a:pt x="48" y="145"/>
                    <a:pt x="62" y="153"/>
                  </a:cubicBezTo>
                  <a:cubicBezTo>
                    <a:pt x="218" y="241"/>
                    <a:pt x="371" y="335"/>
                    <a:pt x="519" y="431"/>
                  </a:cubicBezTo>
                  <a:cubicBezTo>
                    <a:pt x="533" y="440"/>
                    <a:pt x="548" y="445"/>
                    <a:pt x="563" y="445"/>
                  </a:cubicBezTo>
                  <a:cubicBezTo>
                    <a:pt x="590" y="445"/>
                    <a:pt x="615" y="432"/>
                    <a:pt x="631" y="409"/>
                  </a:cubicBezTo>
                  <a:cubicBezTo>
                    <a:pt x="642" y="390"/>
                    <a:pt x="646" y="369"/>
                    <a:pt x="643" y="348"/>
                  </a:cubicBezTo>
                  <a:cubicBezTo>
                    <a:pt x="638" y="327"/>
                    <a:pt x="626" y="308"/>
                    <a:pt x="608" y="297"/>
                  </a:cubicBezTo>
                  <a:cubicBezTo>
                    <a:pt x="456" y="197"/>
                    <a:pt x="299" y="101"/>
                    <a:pt x="142" y="12"/>
                  </a:cubicBezTo>
                  <a:cubicBezTo>
                    <a:pt x="128" y="4"/>
                    <a:pt x="114" y="0"/>
                    <a:pt x="101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2"/>
            <p:cNvSpPr/>
            <p:nvPr/>
          </p:nvSpPr>
          <p:spPr>
            <a:xfrm>
              <a:off x="5209725" y="316025"/>
              <a:ext cx="17600" cy="6075"/>
            </a:xfrm>
            <a:custGeom>
              <a:rect b="b" l="l" r="r" t="t"/>
              <a:pathLst>
                <a:path extrusionOk="0" h="243" w="704">
                  <a:moveTo>
                    <a:pt x="80" y="1"/>
                  </a:moveTo>
                  <a:cubicBezTo>
                    <a:pt x="63" y="1"/>
                    <a:pt x="46" y="7"/>
                    <a:pt x="31" y="18"/>
                  </a:cubicBezTo>
                  <a:cubicBezTo>
                    <a:pt x="14" y="32"/>
                    <a:pt x="4" y="52"/>
                    <a:pt x="1" y="73"/>
                  </a:cubicBezTo>
                  <a:cubicBezTo>
                    <a:pt x="0" y="88"/>
                    <a:pt x="2" y="103"/>
                    <a:pt x="9" y="117"/>
                  </a:cubicBezTo>
                  <a:cubicBezTo>
                    <a:pt x="21" y="142"/>
                    <a:pt x="44" y="159"/>
                    <a:pt x="73" y="162"/>
                  </a:cubicBezTo>
                  <a:cubicBezTo>
                    <a:pt x="250" y="183"/>
                    <a:pt x="428" y="210"/>
                    <a:pt x="603" y="241"/>
                  </a:cubicBezTo>
                  <a:cubicBezTo>
                    <a:pt x="608" y="242"/>
                    <a:pt x="612" y="243"/>
                    <a:pt x="617" y="243"/>
                  </a:cubicBezTo>
                  <a:cubicBezTo>
                    <a:pt x="655" y="243"/>
                    <a:pt x="689" y="215"/>
                    <a:pt x="696" y="177"/>
                  </a:cubicBezTo>
                  <a:cubicBezTo>
                    <a:pt x="703" y="133"/>
                    <a:pt x="675" y="91"/>
                    <a:pt x="631" y="82"/>
                  </a:cubicBezTo>
                  <a:cubicBezTo>
                    <a:pt x="454" y="50"/>
                    <a:pt x="271" y="23"/>
                    <a:pt x="91" y="2"/>
                  </a:cubicBezTo>
                  <a:cubicBezTo>
                    <a:pt x="87" y="1"/>
                    <a:pt x="84" y="1"/>
                    <a:pt x="80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2"/>
            <p:cNvSpPr/>
            <p:nvPr/>
          </p:nvSpPr>
          <p:spPr>
            <a:xfrm>
              <a:off x="4996500" y="435250"/>
              <a:ext cx="9225" cy="16625"/>
            </a:xfrm>
            <a:custGeom>
              <a:rect b="b" l="l" r="r" t="t"/>
              <a:pathLst>
                <a:path extrusionOk="0" h="665" w="369">
                  <a:moveTo>
                    <a:pt x="284" y="0"/>
                  </a:moveTo>
                  <a:cubicBezTo>
                    <a:pt x="274" y="0"/>
                    <a:pt x="265" y="2"/>
                    <a:pt x="256" y="6"/>
                  </a:cubicBezTo>
                  <a:cubicBezTo>
                    <a:pt x="236" y="13"/>
                    <a:pt x="219" y="28"/>
                    <a:pt x="211" y="48"/>
                  </a:cubicBezTo>
                  <a:cubicBezTo>
                    <a:pt x="139" y="213"/>
                    <a:pt x="70" y="384"/>
                    <a:pt x="8" y="555"/>
                  </a:cubicBezTo>
                  <a:cubicBezTo>
                    <a:pt x="1" y="575"/>
                    <a:pt x="2" y="598"/>
                    <a:pt x="11" y="617"/>
                  </a:cubicBezTo>
                  <a:cubicBezTo>
                    <a:pt x="26" y="649"/>
                    <a:pt x="55" y="664"/>
                    <a:pt x="85" y="664"/>
                  </a:cubicBezTo>
                  <a:cubicBezTo>
                    <a:pt x="116" y="664"/>
                    <a:pt x="148" y="646"/>
                    <a:pt x="160" y="610"/>
                  </a:cubicBezTo>
                  <a:cubicBezTo>
                    <a:pt x="220" y="444"/>
                    <a:pt x="287" y="277"/>
                    <a:pt x="359" y="113"/>
                  </a:cubicBezTo>
                  <a:cubicBezTo>
                    <a:pt x="368" y="93"/>
                    <a:pt x="368" y="71"/>
                    <a:pt x="360" y="51"/>
                  </a:cubicBezTo>
                  <a:cubicBezTo>
                    <a:pt x="353" y="31"/>
                    <a:pt x="338" y="15"/>
                    <a:pt x="318" y="8"/>
                  </a:cubicBezTo>
                  <a:cubicBezTo>
                    <a:pt x="307" y="3"/>
                    <a:pt x="296" y="0"/>
                    <a:pt x="28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52"/>
            <p:cNvSpPr/>
            <p:nvPr/>
          </p:nvSpPr>
          <p:spPr>
            <a:xfrm>
              <a:off x="5007375" y="411300"/>
              <a:ext cx="11100" cy="15850"/>
            </a:xfrm>
            <a:custGeom>
              <a:rect b="b" l="l" r="r" t="t"/>
              <a:pathLst>
                <a:path extrusionOk="0" h="634" w="444">
                  <a:moveTo>
                    <a:pt x="351" y="1"/>
                  </a:moveTo>
                  <a:cubicBezTo>
                    <a:pt x="324" y="1"/>
                    <a:pt x="297" y="15"/>
                    <a:pt x="282" y="40"/>
                  </a:cubicBezTo>
                  <a:cubicBezTo>
                    <a:pt x="186" y="195"/>
                    <a:pt x="97" y="355"/>
                    <a:pt x="14" y="515"/>
                  </a:cubicBezTo>
                  <a:cubicBezTo>
                    <a:pt x="1" y="537"/>
                    <a:pt x="1" y="565"/>
                    <a:pt x="12" y="588"/>
                  </a:cubicBezTo>
                  <a:cubicBezTo>
                    <a:pt x="27" y="618"/>
                    <a:pt x="56" y="633"/>
                    <a:pt x="84" y="633"/>
                  </a:cubicBezTo>
                  <a:cubicBezTo>
                    <a:pt x="113" y="633"/>
                    <a:pt x="141" y="619"/>
                    <a:pt x="156" y="590"/>
                  </a:cubicBezTo>
                  <a:cubicBezTo>
                    <a:pt x="239" y="433"/>
                    <a:pt x="327" y="276"/>
                    <a:pt x="420" y="124"/>
                  </a:cubicBezTo>
                  <a:cubicBezTo>
                    <a:pt x="443" y="86"/>
                    <a:pt x="431" y="36"/>
                    <a:pt x="393" y="12"/>
                  </a:cubicBezTo>
                  <a:cubicBezTo>
                    <a:pt x="380" y="4"/>
                    <a:pt x="365" y="1"/>
                    <a:pt x="351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2"/>
            <p:cNvSpPr/>
            <p:nvPr/>
          </p:nvSpPr>
          <p:spPr>
            <a:xfrm>
              <a:off x="5236250" y="320950"/>
              <a:ext cx="17350" cy="7825"/>
            </a:xfrm>
            <a:custGeom>
              <a:rect b="b" l="l" r="r" t="t"/>
              <a:pathLst>
                <a:path extrusionOk="0" h="313" w="694">
                  <a:moveTo>
                    <a:pt x="83" y="1"/>
                  </a:moveTo>
                  <a:cubicBezTo>
                    <a:pt x="47" y="1"/>
                    <a:pt x="15" y="25"/>
                    <a:pt x="5" y="62"/>
                  </a:cubicBezTo>
                  <a:cubicBezTo>
                    <a:pt x="0" y="80"/>
                    <a:pt x="2" y="99"/>
                    <a:pt x="10" y="116"/>
                  </a:cubicBezTo>
                  <a:cubicBezTo>
                    <a:pt x="20" y="137"/>
                    <a:pt x="40" y="153"/>
                    <a:pt x="63" y="159"/>
                  </a:cubicBezTo>
                  <a:cubicBezTo>
                    <a:pt x="236" y="204"/>
                    <a:pt x="409" y="253"/>
                    <a:pt x="578" y="308"/>
                  </a:cubicBezTo>
                  <a:cubicBezTo>
                    <a:pt x="586" y="311"/>
                    <a:pt x="595" y="313"/>
                    <a:pt x="603" y="313"/>
                  </a:cubicBezTo>
                  <a:cubicBezTo>
                    <a:pt x="637" y="313"/>
                    <a:pt x="669" y="291"/>
                    <a:pt x="680" y="257"/>
                  </a:cubicBezTo>
                  <a:cubicBezTo>
                    <a:pt x="693" y="214"/>
                    <a:pt x="670" y="168"/>
                    <a:pt x="628" y="154"/>
                  </a:cubicBezTo>
                  <a:cubicBezTo>
                    <a:pt x="456" y="98"/>
                    <a:pt x="278" y="47"/>
                    <a:pt x="103" y="3"/>
                  </a:cubicBezTo>
                  <a:cubicBezTo>
                    <a:pt x="96" y="1"/>
                    <a:pt x="90" y="1"/>
                    <a:pt x="83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52"/>
            <p:cNvSpPr/>
            <p:nvPr/>
          </p:nvSpPr>
          <p:spPr>
            <a:xfrm>
              <a:off x="5261675" y="329325"/>
              <a:ext cx="16975" cy="9525"/>
            </a:xfrm>
            <a:custGeom>
              <a:rect b="b" l="l" r="r" t="t"/>
              <a:pathLst>
                <a:path extrusionOk="0" h="381" w="679">
                  <a:moveTo>
                    <a:pt x="93" y="1"/>
                  </a:moveTo>
                  <a:cubicBezTo>
                    <a:pt x="82" y="1"/>
                    <a:pt x="71" y="3"/>
                    <a:pt x="61" y="7"/>
                  </a:cubicBezTo>
                  <a:cubicBezTo>
                    <a:pt x="20" y="26"/>
                    <a:pt x="1" y="75"/>
                    <a:pt x="21" y="116"/>
                  </a:cubicBezTo>
                  <a:cubicBezTo>
                    <a:pt x="29" y="135"/>
                    <a:pt x="44" y="149"/>
                    <a:pt x="62" y="157"/>
                  </a:cubicBezTo>
                  <a:cubicBezTo>
                    <a:pt x="228" y="223"/>
                    <a:pt x="393" y="296"/>
                    <a:pt x="552" y="372"/>
                  </a:cubicBezTo>
                  <a:cubicBezTo>
                    <a:pt x="563" y="378"/>
                    <a:pt x="575" y="381"/>
                    <a:pt x="588" y="381"/>
                  </a:cubicBezTo>
                  <a:cubicBezTo>
                    <a:pt x="597" y="381"/>
                    <a:pt x="606" y="379"/>
                    <a:pt x="615" y="376"/>
                  </a:cubicBezTo>
                  <a:cubicBezTo>
                    <a:pt x="656" y="361"/>
                    <a:pt x="679" y="315"/>
                    <a:pt x="665" y="273"/>
                  </a:cubicBezTo>
                  <a:cubicBezTo>
                    <a:pt x="658" y="252"/>
                    <a:pt x="643" y="236"/>
                    <a:pt x="624" y="227"/>
                  </a:cubicBezTo>
                  <a:cubicBezTo>
                    <a:pt x="459" y="148"/>
                    <a:pt x="291" y="74"/>
                    <a:pt x="124" y="7"/>
                  </a:cubicBezTo>
                  <a:cubicBezTo>
                    <a:pt x="114" y="3"/>
                    <a:pt x="103" y="1"/>
                    <a:pt x="93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52"/>
            <p:cNvSpPr/>
            <p:nvPr/>
          </p:nvSpPr>
          <p:spPr>
            <a:xfrm>
              <a:off x="4988975" y="460625"/>
              <a:ext cx="7700" cy="17175"/>
            </a:xfrm>
            <a:custGeom>
              <a:rect b="b" l="l" r="r" t="t"/>
              <a:pathLst>
                <a:path extrusionOk="0" h="687" w="308">
                  <a:moveTo>
                    <a:pt x="217" y="0"/>
                  </a:moveTo>
                  <a:cubicBezTo>
                    <a:pt x="182" y="0"/>
                    <a:pt x="149" y="23"/>
                    <a:pt x="139" y="59"/>
                  </a:cubicBezTo>
                  <a:cubicBezTo>
                    <a:pt x="88" y="234"/>
                    <a:pt x="43" y="411"/>
                    <a:pt x="5" y="588"/>
                  </a:cubicBezTo>
                  <a:cubicBezTo>
                    <a:pt x="0" y="606"/>
                    <a:pt x="2" y="624"/>
                    <a:pt x="11" y="641"/>
                  </a:cubicBezTo>
                  <a:cubicBezTo>
                    <a:pt x="26" y="672"/>
                    <a:pt x="55" y="686"/>
                    <a:pt x="83" y="686"/>
                  </a:cubicBezTo>
                  <a:cubicBezTo>
                    <a:pt x="119" y="686"/>
                    <a:pt x="154" y="664"/>
                    <a:pt x="164" y="623"/>
                  </a:cubicBezTo>
                  <a:cubicBezTo>
                    <a:pt x="201" y="450"/>
                    <a:pt x="246" y="274"/>
                    <a:pt x="295" y="103"/>
                  </a:cubicBezTo>
                  <a:cubicBezTo>
                    <a:pt x="308" y="61"/>
                    <a:pt x="283" y="15"/>
                    <a:pt x="239" y="3"/>
                  </a:cubicBezTo>
                  <a:cubicBezTo>
                    <a:pt x="232" y="1"/>
                    <a:pt x="224" y="0"/>
                    <a:pt x="217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2"/>
            <p:cNvSpPr/>
            <p:nvPr/>
          </p:nvSpPr>
          <p:spPr>
            <a:xfrm>
              <a:off x="4984325" y="513925"/>
              <a:ext cx="4125" cy="10700"/>
            </a:xfrm>
            <a:custGeom>
              <a:rect b="b" l="l" r="r" t="t"/>
              <a:pathLst>
                <a:path extrusionOk="0" h="428" w="165">
                  <a:moveTo>
                    <a:pt x="84" y="0"/>
                  </a:moveTo>
                  <a:cubicBezTo>
                    <a:pt x="62" y="0"/>
                    <a:pt x="41" y="9"/>
                    <a:pt x="26" y="25"/>
                  </a:cubicBezTo>
                  <a:cubicBezTo>
                    <a:pt x="11" y="39"/>
                    <a:pt x="2" y="59"/>
                    <a:pt x="2" y="80"/>
                  </a:cubicBezTo>
                  <a:cubicBezTo>
                    <a:pt x="0" y="170"/>
                    <a:pt x="1" y="259"/>
                    <a:pt x="2" y="347"/>
                  </a:cubicBezTo>
                  <a:cubicBezTo>
                    <a:pt x="2" y="359"/>
                    <a:pt x="5" y="371"/>
                    <a:pt x="10" y="382"/>
                  </a:cubicBezTo>
                  <a:cubicBezTo>
                    <a:pt x="24" y="410"/>
                    <a:pt x="51" y="428"/>
                    <a:pt x="82" y="428"/>
                  </a:cubicBezTo>
                  <a:cubicBezTo>
                    <a:pt x="83" y="428"/>
                    <a:pt x="84" y="428"/>
                    <a:pt x="85" y="428"/>
                  </a:cubicBezTo>
                  <a:cubicBezTo>
                    <a:pt x="106" y="428"/>
                    <a:pt x="126" y="419"/>
                    <a:pt x="141" y="402"/>
                  </a:cubicBezTo>
                  <a:cubicBezTo>
                    <a:pt x="156" y="387"/>
                    <a:pt x="164" y="367"/>
                    <a:pt x="163" y="345"/>
                  </a:cubicBezTo>
                  <a:cubicBezTo>
                    <a:pt x="162" y="257"/>
                    <a:pt x="162" y="171"/>
                    <a:pt x="163" y="84"/>
                  </a:cubicBezTo>
                  <a:cubicBezTo>
                    <a:pt x="164" y="63"/>
                    <a:pt x="156" y="42"/>
                    <a:pt x="141" y="26"/>
                  </a:cubicBezTo>
                  <a:cubicBezTo>
                    <a:pt x="126" y="10"/>
                    <a:pt x="106" y="1"/>
                    <a:pt x="8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2"/>
            <p:cNvSpPr/>
            <p:nvPr/>
          </p:nvSpPr>
          <p:spPr>
            <a:xfrm>
              <a:off x="5308725" y="355850"/>
              <a:ext cx="14900" cy="12575"/>
            </a:xfrm>
            <a:custGeom>
              <a:rect b="b" l="l" r="r" t="t"/>
              <a:pathLst>
                <a:path extrusionOk="0" h="503" w="596">
                  <a:moveTo>
                    <a:pt x="87" y="0"/>
                  </a:moveTo>
                  <a:cubicBezTo>
                    <a:pt x="62" y="0"/>
                    <a:pt x="38" y="11"/>
                    <a:pt x="22" y="33"/>
                  </a:cubicBezTo>
                  <a:cubicBezTo>
                    <a:pt x="3" y="57"/>
                    <a:pt x="0" y="89"/>
                    <a:pt x="14" y="117"/>
                  </a:cubicBezTo>
                  <a:cubicBezTo>
                    <a:pt x="19" y="129"/>
                    <a:pt x="27" y="139"/>
                    <a:pt x="37" y="146"/>
                  </a:cubicBezTo>
                  <a:cubicBezTo>
                    <a:pt x="179" y="254"/>
                    <a:pt x="318" y="367"/>
                    <a:pt x="454" y="483"/>
                  </a:cubicBezTo>
                  <a:cubicBezTo>
                    <a:pt x="469" y="496"/>
                    <a:pt x="487" y="502"/>
                    <a:pt x="506" y="502"/>
                  </a:cubicBezTo>
                  <a:cubicBezTo>
                    <a:pt x="528" y="502"/>
                    <a:pt x="550" y="493"/>
                    <a:pt x="566" y="475"/>
                  </a:cubicBezTo>
                  <a:cubicBezTo>
                    <a:pt x="596" y="441"/>
                    <a:pt x="592" y="391"/>
                    <a:pt x="558" y="360"/>
                  </a:cubicBezTo>
                  <a:cubicBezTo>
                    <a:pt x="421" y="242"/>
                    <a:pt x="280" y="127"/>
                    <a:pt x="135" y="17"/>
                  </a:cubicBezTo>
                  <a:cubicBezTo>
                    <a:pt x="121" y="6"/>
                    <a:pt x="104" y="0"/>
                    <a:pt x="87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2"/>
            <p:cNvSpPr/>
            <p:nvPr/>
          </p:nvSpPr>
          <p:spPr>
            <a:xfrm>
              <a:off x="4985000" y="487025"/>
              <a:ext cx="5700" cy="17475"/>
            </a:xfrm>
            <a:custGeom>
              <a:rect b="b" l="l" r="r" t="t"/>
              <a:pathLst>
                <a:path extrusionOk="0" h="699" w="228">
                  <a:moveTo>
                    <a:pt x="145" y="0"/>
                  </a:moveTo>
                  <a:cubicBezTo>
                    <a:pt x="127" y="0"/>
                    <a:pt x="111" y="6"/>
                    <a:pt x="96" y="16"/>
                  </a:cubicBezTo>
                  <a:cubicBezTo>
                    <a:pt x="79" y="28"/>
                    <a:pt x="68" y="48"/>
                    <a:pt x="65" y="69"/>
                  </a:cubicBezTo>
                  <a:cubicBezTo>
                    <a:pt x="39" y="248"/>
                    <a:pt x="17" y="431"/>
                    <a:pt x="1" y="611"/>
                  </a:cubicBezTo>
                  <a:cubicBezTo>
                    <a:pt x="0" y="625"/>
                    <a:pt x="3" y="639"/>
                    <a:pt x="9" y="652"/>
                  </a:cubicBezTo>
                  <a:cubicBezTo>
                    <a:pt x="21" y="678"/>
                    <a:pt x="48" y="696"/>
                    <a:pt x="76" y="699"/>
                  </a:cubicBezTo>
                  <a:cubicBezTo>
                    <a:pt x="78" y="699"/>
                    <a:pt x="81" y="699"/>
                    <a:pt x="83" y="699"/>
                  </a:cubicBezTo>
                  <a:cubicBezTo>
                    <a:pt x="102" y="699"/>
                    <a:pt x="120" y="692"/>
                    <a:pt x="134" y="679"/>
                  </a:cubicBezTo>
                  <a:cubicBezTo>
                    <a:pt x="150" y="665"/>
                    <a:pt x="160" y="646"/>
                    <a:pt x="162" y="625"/>
                  </a:cubicBezTo>
                  <a:cubicBezTo>
                    <a:pt x="178" y="448"/>
                    <a:pt x="199" y="268"/>
                    <a:pt x="225" y="93"/>
                  </a:cubicBezTo>
                  <a:cubicBezTo>
                    <a:pt x="228" y="72"/>
                    <a:pt x="223" y="51"/>
                    <a:pt x="210" y="34"/>
                  </a:cubicBezTo>
                  <a:cubicBezTo>
                    <a:pt x="197" y="15"/>
                    <a:pt x="178" y="4"/>
                    <a:pt x="156" y="1"/>
                  </a:cubicBezTo>
                  <a:cubicBezTo>
                    <a:pt x="152" y="1"/>
                    <a:pt x="148" y="0"/>
                    <a:pt x="145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2"/>
            <p:cNvSpPr/>
            <p:nvPr/>
          </p:nvSpPr>
          <p:spPr>
            <a:xfrm>
              <a:off x="5382100" y="466250"/>
              <a:ext cx="7300" cy="17275"/>
            </a:xfrm>
            <a:custGeom>
              <a:rect b="b" l="l" r="r" t="t"/>
              <a:pathLst>
                <a:path extrusionOk="0" h="691" w="292">
                  <a:moveTo>
                    <a:pt x="89" y="1"/>
                  </a:moveTo>
                  <a:cubicBezTo>
                    <a:pt x="82" y="1"/>
                    <a:pt x="75" y="1"/>
                    <a:pt x="69" y="3"/>
                  </a:cubicBezTo>
                  <a:cubicBezTo>
                    <a:pt x="25" y="14"/>
                    <a:pt x="0" y="58"/>
                    <a:pt x="11" y="102"/>
                  </a:cubicBezTo>
                  <a:cubicBezTo>
                    <a:pt x="56" y="274"/>
                    <a:pt x="96" y="449"/>
                    <a:pt x="128" y="624"/>
                  </a:cubicBezTo>
                  <a:cubicBezTo>
                    <a:pt x="129" y="631"/>
                    <a:pt x="131" y="638"/>
                    <a:pt x="135" y="644"/>
                  </a:cubicBezTo>
                  <a:cubicBezTo>
                    <a:pt x="148" y="673"/>
                    <a:pt x="178" y="690"/>
                    <a:pt x="209" y="690"/>
                  </a:cubicBezTo>
                  <a:cubicBezTo>
                    <a:pt x="214" y="690"/>
                    <a:pt x="218" y="690"/>
                    <a:pt x="223" y="689"/>
                  </a:cubicBezTo>
                  <a:cubicBezTo>
                    <a:pt x="244" y="684"/>
                    <a:pt x="262" y="672"/>
                    <a:pt x="275" y="654"/>
                  </a:cubicBezTo>
                  <a:cubicBezTo>
                    <a:pt x="287" y="637"/>
                    <a:pt x="291" y="616"/>
                    <a:pt x="287" y="594"/>
                  </a:cubicBezTo>
                  <a:cubicBezTo>
                    <a:pt x="254" y="416"/>
                    <a:pt x="213" y="238"/>
                    <a:pt x="169" y="62"/>
                  </a:cubicBezTo>
                  <a:cubicBezTo>
                    <a:pt x="163" y="41"/>
                    <a:pt x="149" y="23"/>
                    <a:pt x="131" y="12"/>
                  </a:cubicBezTo>
                  <a:cubicBezTo>
                    <a:pt x="118" y="4"/>
                    <a:pt x="104" y="1"/>
                    <a:pt x="89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2"/>
            <p:cNvSpPr/>
            <p:nvPr/>
          </p:nvSpPr>
          <p:spPr>
            <a:xfrm>
              <a:off x="5373700" y="440625"/>
              <a:ext cx="9075" cy="16750"/>
            </a:xfrm>
            <a:custGeom>
              <a:rect b="b" l="l" r="r" t="t"/>
              <a:pathLst>
                <a:path extrusionOk="0" h="670" w="363">
                  <a:moveTo>
                    <a:pt x="84" y="1"/>
                  </a:moveTo>
                  <a:cubicBezTo>
                    <a:pt x="74" y="1"/>
                    <a:pt x="64" y="2"/>
                    <a:pt x="54" y="6"/>
                  </a:cubicBezTo>
                  <a:cubicBezTo>
                    <a:pt x="34" y="14"/>
                    <a:pt x="18" y="30"/>
                    <a:pt x="11" y="50"/>
                  </a:cubicBezTo>
                  <a:cubicBezTo>
                    <a:pt x="2" y="70"/>
                    <a:pt x="1" y="92"/>
                    <a:pt x="10" y="111"/>
                  </a:cubicBezTo>
                  <a:cubicBezTo>
                    <a:pt x="77" y="276"/>
                    <a:pt x="140" y="446"/>
                    <a:pt x="196" y="615"/>
                  </a:cubicBezTo>
                  <a:lnTo>
                    <a:pt x="199" y="624"/>
                  </a:lnTo>
                  <a:cubicBezTo>
                    <a:pt x="213" y="652"/>
                    <a:pt x="243" y="669"/>
                    <a:pt x="273" y="669"/>
                  </a:cubicBezTo>
                  <a:cubicBezTo>
                    <a:pt x="281" y="669"/>
                    <a:pt x="290" y="668"/>
                    <a:pt x="298" y="665"/>
                  </a:cubicBezTo>
                  <a:cubicBezTo>
                    <a:pt x="340" y="650"/>
                    <a:pt x="362" y="605"/>
                    <a:pt x="348" y="562"/>
                  </a:cubicBezTo>
                  <a:cubicBezTo>
                    <a:pt x="292" y="390"/>
                    <a:pt x="228" y="219"/>
                    <a:pt x="159" y="49"/>
                  </a:cubicBezTo>
                  <a:cubicBezTo>
                    <a:pt x="145" y="19"/>
                    <a:pt x="115" y="1"/>
                    <a:pt x="8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2"/>
            <p:cNvSpPr/>
            <p:nvPr/>
          </p:nvSpPr>
          <p:spPr>
            <a:xfrm>
              <a:off x="5346775" y="393850"/>
              <a:ext cx="12225" cy="15075"/>
            </a:xfrm>
            <a:custGeom>
              <a:rect b="b" l="l" r="r" t="t"/>
              <a:pathLst>
                <a:path extrusionOk="0" h="603" w="489">
                  <a:moveTo>
                    <a:pt x="91" y="0"/>
                  </a:moveTo>
                  <a:cubicBezTo>
                    <a:pt x="73" y="0"/>
                    <a:pt x="56" y="6"/>
                    <a:pt x="42" y="17"/>
                  </a:cubicBezTo>
                  <a:cubicBezTo>
                    <a:pt x="11" y="40"/>
                    <a:pt x="1" y="82"/>
                    <a:pt x="18" y="117"/>
                  </a:cubicBezTo>
                  <a:lnTo>
                    <a:pt x="27" y="131"/>
                  </a:lnTo>
                  <a:cubicBezTo>
                    <a:pt x="135" y="272"/>
                    <a:pt x="238" y="418"/>
                    <a:pt x="337" y="565"/>
                  </a:cubicBezTo>
                  <a:cubicBezTo>
                    <a:pt x="348" y="583"/>
                    <a:pt x="367" y="597"/>
                    <a:pt x="389" y="601"/>
                  </a:cubicBezTo>
                  <a:cubicBezTo>
                    <a:pt x="394" y="602"/>
                    <a:pt x="399" y="602"/>
                    <a:pt x="405" y="602"/>
                  </a:cubicBezTo>
                  <a:cubicBezTo>
                    <a:pt x="443" y="602"/>
                    <a:pt x="477" y="575"/>
                    <a:pt x="484" y="536"/>
                  </a:cubicBezTo>
                  <a:cubicBezTo>
                    <a:pt x="488" y="515"/>
                    <a:pt x="484" y="494"/>
                    <a:pt x="471" y="477"/>
                  </a:cubicBezTo>
                  <a:cubicBezTo>
                    <a:pt x="371" y="326"/>
                    <a:pt x="265" y="176"/>
                    <a:pt x="155" y="32"/>
                  </a:cubicBezTo>
                  <a:cubicBezTo>
                    <a:pt x="142" y="15"/>
                    <a:pt x="123" y="4"/>
                    <a:pt x="101" y="1"/>
                  </a:cubicBezTo>
                  <a:cubicBezTo>
                    <a:pt x="98" y="1"/>
                    <a:pt x="94" y="0"/>
                    <a:pt x="91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2"/>
            <p:cNvSpPr/>
            <p:nvPr/>
          </p:nvSpPr>
          <p:spPr>
            <a:xfrm>
              <a:off x="5329025" y="373525"/>
              <a:ext cx="13525" cy="13950"/>
            </a:xfrm>
            <a:custGeom>
              <a:rect b="b" l="l" r="r" t="t"/>
              <a:pathLst>
                <a:path extrusionOk="0" h="558" w="541">
                  <a:moveTo>
                    <a:pt x="88" y="1"/>
                  </a:moveTo>
                  <a:cubicBezTo>
                    <a:pt x="67" y="1"/>
                    <a:pt x="46" y="10"/>
                    <a:pt x="30" y="25"/>
                  </a:cubicBezTo>
                  <a:cubicBezTo>
                    <a:pt x="6" y="49"/>
                    <a:pt x="0" y="87"/>
                    <a:pt x="15" y="118"/>
                  </a:cubicBezTo>
                  <a:cubicBezTo>
                    <a:pt x="19" y="126"/>
                    <a:pt x="24" y="133"/>
                    <a:pt x="31" y="139"/>
                  </a:cubicBezTo>
                  <a:cubicBezTo>
                    <a:pt x="157" y="265"/>
                    <a:pt x="279" y="396"/>
                    <a:pt x="396" y="530"/>
                  </a:cubicBezTo>
                  <a:cubicBezTo>
                    <a:pt x="413" y="548"/>
                    <a:pt x="436" y="558"/>
                    <a:pt x="459" y="558"/>
                  </a:cubicBezTo>
                  <a:cubicBezTo>
                    <a:pt x="477" y="558"/>
                    <a:pt x="496" y="551"/>
                    <a:pt x="511" y="538"/>
                  </a:cubicBezTo>
                  <a:cubicBezTo>
                    <a:pt x="527" y="523"/>
                    <a:pt x="537" y="503"/>
                    <a:pt x="539" y="482"/>
                  </a:cubicBezTo>
                  <a:cubicBezTo>
                    <a:pt x="540" y="459"/>
                    <a:pt x="532" y="438"/>
                    <a:pt x="518" y="422"/>
                  </a:cubicBezTo>
                  <a:cubicBezTo>
                    <a:pt x="399" y="287"/>
                    <a:pt x="274" y="153"/>
                    <a:pt x="145" y="24"/>
                  </a:cubicBezTo>
                  <a:cubicBezTo>
                    <a:pt x="130" y="9"/>
                    <a:pt x="109" y="1"/>
                    <a:pt x="88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2"/>
            <p:cNvSpPr/>
            <p:nvPr/>
          </p:nvSpPr>
          <p:spPr>
            <a:xfrm>
              <a:off x="5361675" y="416350"/>
              <a:ext cx="10925" cy="16000"/>
            </a:xfrm>
            <a:custGeom>
              <a:rect b="b" l="l" r="r" t="t"/>
              <a:pathLst>
                <a:path extrusionOk="0" h="640" w="437">
                  <a:moveTo>
                    <a:pt x="94" y="1"/>
                  </a:moveTo>
                  <a:cubicBezTo>
                    <a:pt x="79" y="1"/>
                    <a:pt x="65" y="4"/>
                    <a:pt x="51" y="11"/>
                  </a:cubicBezTo>
                  <a:cubicBezTo>
                    <a:pt x="15" y="32"/>
                    <a:pt x="0" y="77"/>
                    <a:pt x="18" y="116"/>
                  </a:cubicBezTo>
                  <a:lnTo>
                    <a:pt x="22" y="121"/>
                  </a:lnTo>
                  <a:cubicBezTo>
                    <a:pt x="109" y="275"/>
                    <a:pt x="194" y="434"/>
                    <a:pt x="272" y="594"/>
                  </a:cubicBezTo>
                  <a:cubicBezTo>
                    <a:pt x="281" y="614"/>
                    <a:pt x="298" y="629"/>
                    <a:pt x="319" y="636"/>
                  </a:cubicBezTo>
                  <a:cubicBezTo>
                    <a:pt x="327" y="639"/>
                    <a:pt x="335" y="640"/>
                    <a:pt x="344" y="640"/>
                  </a:cubicBezTo>
                  <a:cubicBezTo>
                    <a:pt x="356" y="640"/>
                    <a:pt x="369" y="637"/>
                    <a:pt x="380" y="632"/>
                  </a:cubicBezTo>
                  <a:cubicBezTo>
                    <a:pt x="420" y="612"/>
                    <a:pt x="436" y="563"/>
                    <a:pt x="417" y="523"/>
                  </a:cubicBezTo>
                  <a:cubicBezTo>
                    <a:pt x="338" y="360"/>
                    <a:pt x="252" y="197"/>
                    <a:pt x="162" y="41"/>
                  </a:cubicBezTo>
                  <a:cubicBezTo>
                    <a:pt x="152" y="22"/>
                    <a:pt x="134" y="8"/>
                    <a:pt x="114" y="3"/>
                  </a:cubicBezTo>
                  <a:cubicBezTo>
                    <a:pt x="107" y="1"/>
                    <a:pt x="100" y="1"/>
                    <a:pt x="9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2"/>
            <p:cNvSpPr/>
            <p:nvPr/>
          </p:nvSpPr>
          <p:spPr>
            <a:xfrm>
              <a:off x="5387175" y="492800"/>
              <a:ext cx="5425" cy="17525"/>
            </a:xfrm>
            <a:custGeom>
              <a:rect b="b" l="l" r="r" t="t"/>
              <a:pathLst>
                <a:path extrusionOk="0" h="701" w="217">
                  <a:moveTo>
                    <a:pt x="87" y="0"/>
                  </a:moveTo>
                  <a:cubicBezTo>
                    <a:pt x="84" y="0"/>
                    <a:pt x="81" y="1"/>
                    <a:pt x="77" y="1"/>
                  </a:cubicBezTo>
                  <a:cubicBezTo>
                    <a:pt x="33" y="6"/>
                    <a:pt x="1" y="46"/>
                    <a:pt x="7" y="92"/>
                  </a:cubicBezTo>
                  <a:cubicBezTo>
                    <a:pt x="28" y="267"/>
                    <a:pt x="44" y="447"/>
                    <a:pt x="53" y="625"/>
                  </a:cubicBezTo>
                  <a:cubicBezTo>
                    <a:pt x="53" y="635"/>
                    <a:pt x="56" y="646"/>
                    <a:pt x="60" y="655"/>
                  </a:cubicBezTo>
                  <a:cubicBezTo>
                    <a:pt x="74" y="683"/>
                    <a:pt x="102" y="700"/>
                    <a:pt x="133" y="700"/>
                  </a:cubicBezTo>
                  <a:cubicBezTo>
                    <a:pt x="134" y="700"/>
                    <a:pt x="136" y="700"/>
                    <a:pt x="138" y="700"/>
                  </a:cubicBezTo>
                  <a:cubicBezTo>
                    <a:pt x="182" y="698"/>
                    <a:pt x="216" y="660"/>
                    <a:pt x="214" y="616"/>
                  </a:cubicBezTo>
                  <a:cubicBezTo>
                    <a:pt x="205" y="434"/>
                    <a:pt x="189" y="251"/>
                    <a:pt x="167" y="72"/>
                  </a:cubicBezTo>
                  <a:cubicBezTo>
                    <a:pt x="162" y="30"/>
                    <a:pt x="127" y="0"/>
                    <a:pt x="87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5388500" y="519950"/>
              <a:ext cx="4325" cy="10700"/>
            </a:xfrm>
            <a:custGeom>
              <a:rect b="b" l="l" r="r" t="t"/>
              <a:pathLst>
                <a:path extrusionOk="0" h="428" w="173">
                  <a:moveTo>
                    <a:pt x="90" y="1"/>
                  </a:moveTo>
                  <a:cubicBezTo>
                    <a:pt x="71" y="1"/>
                    <a:pt x="52" y="8"/>
                    <a:pt x="35" y="23"/>
                  </a:cubicBezTo>
                  <a:cubicBezTo>
                    <a:pt x="19" y="39"/>
                    <a:pt x="10" y="60"/>
                    <a:pt x="10" y="81"/>
                  </a:cubicBezTo>
                  <a:cubicBezTo>
                    <a:pt x="8" y="168"/>
                    <a:pt x="5" y="255"/>
                    <a:pt x="2" y="343"/>
                  </a:cubicBezTo>
                  <a:cubicBezTo>
                    <a:pt x="0" y="356"/>
                    <a:pt x="3" y="369"/>
                    <a:pt x="8" y="382"/>
                  </a:cubicBezTo>
                  <a:cubicBezTo>
                    <a:pt x="21" y="408"/>
                    <a:pt x="49" y="426"/>
                    <a:pt x="79" y="427"/>
                  </a:cubicBezTo>
                  <a:cubicBezTo>
                    <a:pt x="81" y="428"/>
                    <a:pt x="82" y="428"/>
                    <a:pt x="84" y="428"/>
                  </a:cubicBezTo>
                  <a:cubicBezTo>
                    <a:pt x="126" y="428"/>
                    <a:pt x="162" y="394"/>
                    <a:pt x="163" y="351"/>
                  </a:cubicBezTo>
                  <a:cubicBezTo>
                    <a:pt x="168" y="261"/>
                    <a:pt x="172" y="173"/>
                    <a:pt x="172" y="83"/>
                  </a:cubicBezTo>
                  <a:cubicBezTo>
                    <a:pt x="172" y="34"/>
                    <a:pt x="132" y="1"/>
                    <a:pt x="90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5808250" y="389350"/>
              <a:ext cx="272050" cy="272025"/>
            </a:xfrm>
            <a:custGeom>
              <a:rect b="b" l="l" r="r" t="t"/>
              <a:pathLst>
                <a:path extrusionOk="0" h="10881" w="10882">
                  <a:moveTo>
                    <a:pt x="5361" y="1"/>
                  </a:moveTo>
                  <a:cubicBezTo>
                    <a:pt x="5162" y="4"/>
                    <a:pt x="4965" y="17"/>
                    <a:pt x="4768" y="41"/>
                  </a:cubicBezTo>
                  <a:cubicBezTo>
                    <a:pt x="4706" y="47"/>
                    <a:pt x="4711" y="139"/>
                    <a:pt x="4772" y="139"/>
                  </a:cubicBezTo>
                  <a:cubicBezTo>
                    <a:pt x="4773" y="139"/>
                    <a:pt x="4774" y="139"/>
                    <a:pt x="4774" y="139"/>
                  </a:cubicBezTo>
                  <a:lnTo>
                    <a:pt x="4780" y="139"/>
                  </a:lnTo>
                  <a:cubicBezTo>
                    <a:pt x="4973" y="115"/>
                    <a:pt x="5167" y="101"/>
                    <a:pt x="5362" y="98"/>
                  </a:cubicBezTo>
                  <a:cubicBezTo>
                    <a:pt x="5424" y="95"/>
                    <a:pt x="5423" y="4"/>
                    <a:pt x="5362" y="1"/>
                  </a:cubicBezTo>
                  <a:close/>
                  <a:moveTo>
                    <a:pt x="5951" y="24"/>
                  </a:moveTo>
                  <a:cubicBezTo>
                    <a:pt x="5890" y="24"/>
                    <a:pt x="5884" y="114"/>
                    <a:pt x="5945" y="122"/>
                  </a:cubicBezTo>
                  <a:cubicBezTo>
                    <a:pt x="6138" y="140"/>
                    <a:pt x="6331" y="169"/>
                    <a:pt x="6521" y="208"/>
                  </a:cubicBezTo>
                  <a:cubicBezTo>
                    <a:pt x="6525" y="208"/>
                    <a:pt x="6528" y="208"/>
                    <a:pt x="6531" y="209"/>
                  </a:cubicBezTo>
                  <a:cubicBezTo>
                    <a:pt x="6591" y="209"/>
                    <a:pt x="6599" y="124"/>
                    <a:pt x="6542" y="113"/>
                  </a:cubicBezTo>
                  <a:cubicBezTo>
                    <a:pt x="6347" y="72"/>
                    <a:pt x="6152" y="43"/>
                    <a:pt x="5954" y="24"/>
                  </a:cubicBezTo>
                  <a:cubicBezTo>
                    <a:pt x="5953" y="24"/>
                    <a:pt x="5952" y="24"/>
                    <a:pt x="5951" y="24"/>
                  </a:cubicBezTo>
                  <a:close/>
                  <a:moveTo>
                    <a:pt x="4194" y="146"/>
                  </a:moveTo>
                  <a:cubicBezTo>
                    <a:pt x="4190" y="146"/>
                    <a:pt x="4187" y="146"/>
                    <a:pt x="4183" y="147"/>
                  </a:cubicBezTo>
                  <a:cubicBezTo>
                    <a:pt x="3990" y="192"/>
                    <a:pt x="3800" y="249"/>
                    <a:pt x="3613" y="315"/>
                  </a:cubicBezTo>
                  <a:cubicBezTo>
                    <a:pt x="3561" y="333"/>
                    <a:pt x="3574" y="411"/>
                    <a:pt x="3630" y="411"/>
                  </a:cubicBezTo>
                  <a:lnTo>
                    <a:pt x="3630" y="410"/>
                  </a:lnTo>
                  <a:cubicBezTo>
                    <a:pt x="3636" y="410"/>
                    <a:pt x="3641" y="409"/>
                    <a:pt x="3646" y="408"/>
                  </a:cubicBezTo>
                  <a:cubicBezTo>
                    <a:pt x="3829" y="342"/>
                    <a:pt x="4016" y="287"/>
                    <a:pt x="4206" y="243"/>
                  </a:cubicBezTo>
                  <a:cubicBezTo>
                    <a:pt x="4262" y="226"/>
                    <a:pt x="4247" y="146"/>
                    <a:pt x="4194" y="146"/>
                  </a:cubicBezTo>
                  <a:close/>
                  <a:moveTo>
                    <a:pt x="7100" y="261"/>
                  </a:moveTo>
                  <a:cubicBezTo>
                    <a:pt x="7049" y="261"/>
                    <a:pt x="7030" y="338"/>
                    <a:pt x="7087" y="357"/>
                  </a:cubicBezTo>
                  <a:cubicBezTo>
                    <a:pt x="7271" y="417"/>
                    <a:pt x="7453" y="487"/>
                    <a:pt x="7631" y="567"/>
                  </a:cubicBezTo>
                  <a:cubicBezTo>
                    <a:pt x="7637" y="570"/>
                    <a:pt x="7644" y="571"/>
                    <a:pt x="7651" y="571"/>
                  </a:cubicBezTo>
                  <a:cubicBezTo>
                    <a:pt x="7703" y="571"/>
                    <a:pt x="7718" y="500"/>
                    <a:pt x="7671" y="477"/>
                  </a:cubicBezTo>
                  <a:cubicBezTo>
                    <a:pt x="7490" y="396"/>
                    <a:pt x="7305" y="325"/>
                    <a:pt x="7117" y="264"/>
                  </a:cubicBezTo>
                  <a:cubicBezTo>
                    <a:pt x="7111" y="262"/>
                    <a:pt x="7105" y="261"/>
                    <a:pt x="7100" y="261"/>
                  </a:cubicBezTo>
                  <a:close/>
                  <a:moveTo>
                    <a:pt x="3091" y="538"/>
                  </a:moveTo>
                  <a:cubicBezTo>
                    <a:pt x="3083" y="538"/>
                    <a:pt x="3074" y="540"/>
                    <a:pt x="3065" y="545"/>
                  </a:cubicBezTo>
                  <a:cubicBezTo>
                    <a:pt x="2887" y="631"/>
                    <a:pt x="2714" y="727"/>
                    <a:pt x="2546" y="833"/>
                  </a:cubicBezTo>
                  <a:cubicBezTo>
                    <a:pt x="2504" y="859"/>
                    <a:pt x="2523" y="924"/>
                    <a:pt x="2573" y="924"/>
                  </a:cubicBezTo>
                  <a:cubicBezTo>
                    <a:pt x="2582" y="924"/>
                    <a:pt x="2591" y="921"/>
                    <a:pt x="2599" y="917"/>
                  </a:cubicBezTo>
                  <a:cubicBezTo>
                    <a:pt x="2763" y="813"/>
                    <a:pt x="2933" y="718"/>
                    <a:pt x="3109" y="633"/>
                  </a:cubicBezTo>
                  <a:cubicBezTo>
                    <a:pt x="3163" y="610"/>
                    <a:pt x="3137" y="538"/>
                    <a:pt x="3091" y="538"/>
                  </a:cubicBezTo>
                  <a:close/>
                  <a:moveTo>
                    <a:pt x="8172" y="743"/>
                  </a:moveTo>
                  <a:cubicBezTo>
                    <a:pt x="8129" y="743"/>
                    <a:pt x="8101" y="807"/>
                    <a:pt x="8149" y="836"/>
                  </a:cubicBezTo>
                  <a:cubicBezTo>
                    <a:pt x="8316" y="935"/>
                    <a:pt x="8478" y="1043"/>
                    <a:pt x="8634" y="1158"/>
                  </a:cubicBezTo>
                  <a:cubicBezTo>
                    <a:pt x="8642" y="1166"/>
                    <a:pt x="8652" y="1169"/>
                    <a:pt x="8664" y="1169"/>
                  </a:cubicBezTo>
                  <a:cubicBezTo>
                    <a:pt x="8711" y="1168"/>
                    <a:pt x="8730" y="1109"/>
                    <a:pt x="8694" y="1080"/>
                  </a:cubicBezTo>
                  <a:cubicBezTo>
                    <a:pt x="8535" y="962"/>
                    <a:pt x="8369" y="852"/>
                    <a:pt x="8199" y="751"/>
                  </a:cubicBezTo>
                  <a:cubicBezTo>
                    <a:pt x="8190" y="746"/>
                    <a:pt x="8181" y="743"/>
                    <a:pt x="8172" y="743"/>
                  </a:cubicBezTo>
                  <a:close/>
                  <a:moveTo>
                    <a:pt x="2091" y="1165"/>
                  </a:moveTo>
                  <a:cubicBezTo>
                    <a:pt x="2081" y="1165"/>
                    <a:pt x="2071" y="1168"/>
                    <a:pt x="2062" y="1176"/>
                  </a:cubicBezTo>
                  <a:cubicBezTo>
                    <a:pt x="1906" y="1300"/>
                    <a:pt x="1757" y="1432"/>
                    <a:pt x="1616" y="1572"/>
                  </a:cubicBezTo>
                  <a:cubicBezTo>
                    <a:pt x="1585" y="1602"/>
                    <a:pt x="1606" y="1655"/>
                    <a:pt x="1651" y="1655"/>
                  </a:cubicBezTo>
                  <a:lnTo>
                    <a:pt x="1652" y="1654"/>
                  </a:lnTo>
                  <a:cubicBezTo>
                    <a:pt x="1664" y="1654"/>
                    <a:pt x="1677" y="1649"/>
                    <a:pt x="1686" y="1640"/>
                  </a:cubicBezTo>
                  <a:cubicBezTo>
                    <a:pt x="1824" y="1503"/>
                    <a:pt x="1970" y="1374"/>
                    <a:pt x="2122" y="1253"/>
                  </a:cubicBezTo>
                  <a:cubicBezTo>
                    <a:pt x="2161" y="1220"/>
                    <a:pt x="2131" y="1165"/>
                    <a:pt x="2091" y="1165"/>
                  </a:cubicBezTo>
                  <a:close/>
                  <a:moveTo>
                    <a:pt x="9114" y="1445"/>
                  </a:moveTo>
                  <a:cubicBezTo>
                    <a:pt x="9074" y="1445"/>
                    <a:pt x="9041" y="1498"/>
                    <a:pt x="9082" y="1532"/>
                  </a:cubicBezTo>
                  <a:cubicBezTo>
                    <a:pt x="9224" y="1665"/>
                    <a:pt x="9359" y="1805"/>
                    <a:pt x="9486" y="1953"/>
                  </a:cubicBezTo>
                  <a:cubicBezTo>
                    <a:pt x="9495" y="1963"/>
                    <a:pt x="9508" y="1970"/>
                    <a:pt x="9523" y="1971"/>
                  </a:cubicBezTo>
                  <a:lnTo>
                    <a:pt x="9523" y="1971"/>
                  </a:lnTo>
                  <a:cubicBezTo>
                    <a:pt x="9565" y="1969"/>
                    <a:pt x="9588" y="1921"/>
                    <a:pt x="9560" y="1889"/>
                  </a:cubicBezTo>
                  <a:cubicBezTo>
                    <a:pt x="9430" y="1739"/>
                    <a:pt x="9293" y="1596"/>
                    <a:pt x="9148" y="1461"/>
                  </a:cubicBezTo>
                  <a:cubicBezTo>
                    <a:pt x="9137" y="1449"/>
                    <a:pt x="9125" y="1445"/>
                    <a:pt x="9114" y="1445"/>
                  </a:cubicBezTo>
                  <a:close/>
                  <a:moveTo>
                    <a:pt x="9523" y="1971"/>
                  </a:moveTo>
                  <a:cubicBezTo>
                    <a:pt x="9523" y="1971"/>
                    <a:pt x="9523" y="1971"/>
                    <a:pt x="9523" y="1971"/>
                  </a:cubicBezTo>
                  <a:lnTo>
                    <a:pt x="9524" y="1971"/>
                  </a:lnTo>
                  <a:cubicBezTo>
                    <a:pt x="9524" y="1971"/>
                    <a:pt x="9524" y="1971"/>
                    <a:pt x="9523" y="1971"/>
                  </a:cubicBezTo>
                  <a:close/>
                  <a:moveTo>
                    <a:pt x="1254" y="1991"/>
                  </a:moveTo>
                  <a:cubicBezTo>
                    <a:pt x="1241" y="1991"/>
                    <a:pt x="1227" y="1997"/>
                    <a:pt x="1216" y="2011"/>
                  </a:cubicBezTo>
                  <a:cubicBezTo>
                    <a:pt x="1091" y="2165"/>
                    <a:pt x="975" y="2325"/>
                    <a:pt x="868" y="2492"/>
                  </a:cubicBezTo>
                  <a:cubicBezTo>
                    <a:pt x="846" y="2524"/>
                    <a:pt x="870" y="2567"/>
                    <a:pt x="909" y="2567"/>
                  </a:cubicBezTo>
                  <a:cubicBezTo>
                    <a:pt x="925" y="2566"/>
                    <a:pt x="941" y="2558"/>
                    <a:pt x="950" y="2545"/>
                  </a:cubicBezTo>
                  <a:cubicBezTo>
                    <a:pt x="1056" y="2382"/>
                    <a:pt x="1170" y="2224"/>
                    <a:pt x="1293" y="2072"/>
                  </a:cubicBezTo>
                  <a:cubicBezTo>
                    <a:pt x="1325" y="2035"/>
                    <a:pt x="1291" y="1991"/>
                    <a:pt x="1254" y="1991"/>
                  </a:cubicBezTo>
                  <a:close/>
                  <a:moveTo>
                    <a:pt x="9885" y="2337"/>
                  </a:moveTo>
                  <a:cubicBezTo>
                    <a:pt x="9850" y="2337"/>
                    <a:pt x="9817" y="2376"/>
                    <a:pt x="9843" y="2415"/>
                  </a:cubicBezTo>
                  <a:cubicBezTo>
                    <a:pt x="9953" y="2575"/>
                    <a:pt x="10055" y="2741"/>
                    <a:pt x="10147" y="2913"/>
                  </a:cubicBezTo>
                  <a:cubicBezTo>
                    <a:pt x="10156" y="2929"/>
                    <a:pt x="10172" y="2938"/>
                    <a:pt x="10190" y="2939"/>
                  </a:cubicBezTo>
                  <a:cubicBezTo>
                    <a:pt x="10227" y="2938"/>
                    <a:pt x="10252" y="2899"/>
                    <a:pt x="10233" y="2866"/>
                  </a:cubicBezTo>
                  <a:cubicBezTo>
                    <a:pt x="10140" y="2691"/>
                    <a:pt x="10036" y="2523"/>
                    <a:pt x="9924" y="2360"/>
                  </a:cubicBezTo>
                  <a:cubicBezTo>
                    <a:pt x="9913" y="2344"/>
                    <a:pt x="9899" y="2337"/>
                    <a:pt x="9885" y="2337"/>
                  </a:cubicBezTo>
                  <a:close/>
                  <a:moveTo>
                    <a:pt x="615" y="2979"/>
                  </a:moveTo>
                  <a:cubicBezTo>
                    <a:pt x="599" y="2979"/>
                    <a:pt x="582" y="2988"/>
                    <a:pt x="572" y="3007"/>
                  </a:cubicBezTo>
                  <a:cubicBezTo>
                    <a:pt x="484" y="3185"/>
                    <a:pt x="404" y="3366"/>
                    <a:pt x="336" y="3553"/>
                  </a:cubicBezTo>
                  <a:cubicBezTo>
                    <a:pt x="327" y="3578"/>
                    <a:pt x="340" y="3606"/>
                    <a:pt x="365" y="3615"/>
                  </a:cubicBezTo>
                  <a:cubicBezTo>
                    <a:pt x="370" y="3617"/>
                    <a:pt x="376" y="3618"/>
                    <a:pt x="382" y="3619"/>
                  </a:cubicBezTo>
                  <a:lnTo>
                    <a:pt x="382" y="3618"/>
                  </a:lnTo>
                  <a:cubicBezTo>
                    <a:pt x="403" y="3618"/>
                    <a:pt x="421" y="3606"/>
                    <a:pt x="428" y="3587"/>
                  </a:cubicBezTo>
                  <a:cubicBezTo>
                    <a:pt x="496" y="3403"/>
                    <a:pt x="573" y="3225"/>
                    <a:pt x="661" y="3051"/>
                  </a:cubicBezTo>
                  <a:cubicBezTo>
                    <a:pt x="681" y="3012"/>
                    <a:pt x="648" y="2979"/>
                    <a:pt x="615" y="2979"/>
                  </a:cubicBezTo>
                  <a:close/>
                  <a:moveTo>
                    <a:pt x="10442" y="3372"/>
                  </a:moveTo>
                  <a:cubicBezTo>
                    <a:pt x="10411" y="3372"/>
                    <a:pt x="10379" y="3401"/>
                    <a:pt x="10395" y="3441"/>
                  </a:cubicBezTo>
                  <a:cubicBezTo>
                    <a:pt x="10467" y="3621"/>
                    <a:pt x="10531" y="3804"/>
                    <a:pt x="10584" y="3992"/>
                  </a:cubicBezTo>
                  <a:cubicBezTo>
                    <a:pt x="10589" y="4013"/>
                    <a:pt x="10609" y="4028"/>
                    <a:pt x="10630" y="4028"/>
                  </a:cubicBezTo>
                  <a:lnTo>
                    <a:pt x="10631" y="4028"/>
                  </a:lnTo>
                  <a:cubicBezTo>
                    <a:pt x="10635" y="4028"/>
                    <a:pt x="10640" y="4027"/>
                    <a:pt x="10644" y="4026"/>
                  </a:cubicBezTo>
                  <a:cubicBezTo>
                    <a:pt x="10670" y="4019"/>
                    <a:pt x="10685" y="3992"/>
                    <a:pt x="10678" y="3966"/>
                  </a:cubicBezTo>
                  <a:cubicBezTo>
                    <a:pt x="10624" y="3775"/>
                    <a:pt x="10560" y="3587"/>
                    <a:pt x="10485" y="3403"/>
                  </a:cubicBezTo>
                  <a:cubicBezTo>
                    <a:pt x="10477" y="3382"/>
                    <a:pt x="10459" y="3372"/>
                    <a:pt x="10442" y="3372"/>
                  </a:cubicBezTo>
                  <a:close/>
                  <a:moveTo>
                    <a:pt x="207" y="4083"/>
                  </a:moveTo>
                  <a:cubicBezTo>
                    <a:pt x="187" y="4083"/>
                    <a:pt x="167" y="4095"/>
                    <a:pt x="160" y="4121"/>
                  </a:cubicBezTo>
                  <a:cubicBezTo>
                    <a:pt x="113" y="4313"/>
                    <a:pt x="76" y="4508"/>
                    <a:pt x="48" y="4704"/>
                  </a:cubicBezTo>
                  <a:cubicBezTo>
                    <a:pt x="45" y="4731"/>
                    <a:pt x="64" y="4756"/>
                    <a:pt x="91" y="4760"/>
                  </a:cubicBezTo>
                  <a:lnTo>
                    <a:pt x="98" y="4760"/>
                  </a:lnTo>
                  <a:cubicBezTo>
                    <a:pt x="122" y="4759"/>
                    <a:pt x="142" y="4742"/>
                    <a:pt x="146" y="4717"/>
                  </a:cubicBezTo>
                  <a:cubicBezTo>
                    <a:pt x="172" y="4525"/>
                    <a:pt x="209" y="4333"/>
                    <a:pt x="256" y="4145"/>
                  </a:cubicBezTo>
                  <a:cubicBezTo>
                    <a:pt x="266" y="4107"/>
                    <a:pt x="236" y="4083"/>
                    <a:pt x="207" y="4083"/>
                  </a:cubicBezTo>
                  <a:close/>
                  <a:moveTo>
                    <a:pt x="10760" y="4503"/>
                  </a:moveTo>
                  <a:cubicBezTo>
                    <a:pt x="10732" y="4503"/>
                    <a:pt x="10703" y="4525"/>
                    <a:pt x="10710" y="4562"/>
                  </a:cubicBezTo>
                  <a:cubicBezTo>
                    <a:pt x="10742" y="4754"/>
                    <a:pt x="10763" y="4947"/>
                    <a:pt x="10775" y="5142"/>
                  </a:cubicBezTo>
                  <a:cubicBezTo>
                    <a:pt x="10776" y="5168"/>
                    <a:pt x="10797" y="5188"/>
                    <a:pt x="10823" y="5188"/>
                  </a:cubicBezTo>
                  <a:lnTo>
                    <a:pt x="10826" y="5188"/>
                  </a:lnTo>
                  <a:cubicBezTo>
                    <a:pt x="10853" y="5187"/>
                    <a:pt x="10873" y="5164"/>
                    <a:pt x="10872" y="5137"/>
                  </a:cubicBezTo>
                  <a:cubicBezTo>
                    <a:pt x="10861" y="4939"/>
                    <a:pt x="10840" y="4742"/>
                    <a:pt x="10808" y="4546"/>
                  </a:cubicBezTo>
                  <a:cubicBezTo>
                    <a:pt x="10804" y="4516"/>
                    <a:pt x="10782" y="4503"/>
                    <a:pt x="10760" y="4503"/>
                  </a:cubicBezTo>
                  <a:close/>
                  <a:moveTo>
                    <a:pt x="51" y="5248"/>
                  </a:moveTo>
                  <a:cubicBezTo>
                    <a:pt x="24" y="5248"/>
                    <a:pt x="3" y="5269"/>
                    <a:pt x="2" y="5296"/>
                  </a:cubicBezTo>
                  <a:cubicBezTo>
                    <a:pt x="0" y="5344"/>
                    <a:pt x="0" y="5392"/>
                    <a:pt x="0" y="5441"/>
                  </a:cubicBezTo>
                  <a:cubicBezTo>
                    <a:pt x="0" y="5590"/>
                    <a:pt x="5" y="5741"/>
                    <a:pt x="18" y="5890"/>
                  </a:cubicBezTo>
                  <a:cubicBezTo>
                    <a:pt x="20" y="5915"/>
                    <a:pt x="41" y="5935"/>
                    <a:pt x="67" y="5935"/>
                  </a:cubicBezTo>
                  <a:lnTo>
                    <a:pt x="71" y="5935"/>
                  </a:lnTo>
                  <a:cubicBezTo>
                    <a:pt x="98" y="5933"/>
                    <a:pt x="118" y="5908"/>
                    <a:pt x="116" y="5881"/>
                  </a:cubicBezTo>
                  <a:cubicBezTo>
                    <a:pt x="104" y="5736"/>
                    <a:pt x="98" y="5588"/>
                    <a:pt x="98" y="5441"/>
                  </a:cubicBezTo>
                  <a:cubicBezTo>
                    <a:pt x="98" y="5393"/>
                    <a:pt x="99" y="5346"/>
                    <a:pt x="100" y="5299"/>
                  </a:cubicBezTo>
                  <a:cubicBezTo>
                    <a:pt x="101" y="5272"/>
                    <a:pt x="79" y="5248"/>
                    <a:pt x="52" y="5248"/>
                  </a:cubicBezTo>
                  <a:cubicBezTo>
                    <a:pt x="52" y="5248"/>
                    <a:pt x="51" y="5248"/>
                    <a:pt x="51" y="5248"/>
                  </a:cubicBezTo>
                  <a:close/>
                  <a:moveTo>
                    <a:pt x="10832" y="5392"/>
                  </a:moveTo>
                  <a:cubicBezTo>
                    <a:pt x="10807" y="5392"/>
                    <a:pt x="10783" y="5408"/>
                    <a:pt x="10783" y="5441"/>
                  </a:cubicBezTo>
                  <a:cubicBezTo>
                    <a:pt x="10783" y="5635"/>
                    <a:pt x="10773" y="5830"/>
                    <a:pt x="10751" y="6023"/>
                  </a:cubicBezTo>
                  <a:cubicBezTo>
                    <a:pt x="10748" y="6050"/>
                    <a:pt x="10768" y="6075"/>
                    <a:pt x="10795" y="6078"/>
                  </a:cubicBezTo>
                  <a:lnTo>
                    <a:pt x="10801" y="6078"/>
                  </a:lnTo>
                  <a:cubicBezTo>
                    <a:pt x="10826" y="6078"/>
                    <a:pt x="10846" y="6059"/>
                    <a:pt x="10849" y="6034"/>
                  </a:cubicBezTo>
                  <a:cubicBezTo>
                    <a:pt x="10870" y="5837"/>
                    <a:pt x="10881" y="5639"/>
                    <a:pt x="10881" y="5441"/>
                  </a:cubicBezTo>
                  <a:cubicBezTo>
                    <a:pt x="10881" y="5408"/>
                    <a:pt x="10857" y="5392"/>
                    <a:pt x="10832" y="5392"/>
                  </a:cubicBezTo>
                  <a:close/>
                  <a:moveTo>
                    <a:pt x="148" y="6420"/>
                  </a:moveTo>
                  <a:cubicBezTo>
                    <a:pt x="120" y="6420"/>
                    <a:pt x="91" y="6442"/>
                    <a:pt x="99" y="6479"/>
                  </a:cubicBezTo>
                  <a:cubicBezTo>
                    <a:pt x="136" y="6673"/>
                    <a:pt x="184" y="6866"/>
                    <a:pt x="243" y="7055"/>
                  </a:cubicBezTo>
                  <a:cubicBezTo>
                    <a:pt x="249" y="7075"/>
                    <a:pt x="268" y="7089"/>
                    <a:pt x="290" y="7089"/>
                  </a:cubicBezTo>
                  <a:lnTo>
                    <a:pt x="290" y="7088"/>
                  </a:lnTo>
                  <a:cubicBezTo>
                    <a:pt x="323" y="7088"/>
                    <a:pt x="347" y="7057"/>
                    <a:pt x="337" y="7026"/>
                  </a:cubicBezTo>
                  <a:cubicBezTo>
                    <a:pt x="279" y="6839"/>
                    <a:pt x="232" y="6651"/>
                    <a:pt x="195" y="6460"/>
                  </a:cubicBezTo>
                  <a:cubicBezTo>
                    <a:pt x="189" y="6432"/>
                    <a:pt x="169" y="6420"/>
                    <a:pt x="148" y="6420"/>
                  </a:cubicBezTo>
                  <a:close/>
                  <a:moveTo>
                    <a:pt x="10704" y="6558"/>
                  </a:moveTo>
                  <a:cubicBezTo>
                    <a:pt x="10683" y="6558"/>
                    <a:pt x="10662" y="6571"/>
                    <a:pt x="10657" y="6599"/>
                  </a:cubicBezTo>
                  <a:cubicBezTo>
                    <a:pt x="10615" y="6789"/>
                    <a:pt x="10563" y="6976"/>
                    <a:pt x="10499" y="7161"/>
                  </a:cubicBezTo>
                  <a:cubicBezTo>
                    <a:pt x="10491" y="7187"/>
                    <a:pt x="10504" y="7214"/>
                    <a:pt x="10531" y="7223"/>
                  </a:cubicBezTo>
                  <a:cubicBezTo>
                    <a:pt x="10536" y="7225"/>
                    <a:pt x="10541" y="7226"/>
                    <a:pt x="10547" y="7226"/>
                  </a:cubicBezTo>
                  <a:cubicBezTo>
                    <a:pt x="10567" y="7225"/>
                    <a:pt x="10586" y="7212"/>
                    <a:pt x="10593" y="7193"/>
                  </a:cubicBezTo>
                  <a:cubicBezTo>
                    <a:pt x="10657" y="7005"/>
                    <a:pt x="10710" y="6814"/>
                    <a:pt x="10753" y="6620"/>
                  </a:cubicBezTo>
                  <a:cubicBezTo>
                    <a:pt x="10763" y="6582"/>
                    <a:pt x="10733" y="6558"/>
                    <a:pt x="10704" y="6558"/>
                  </a:cubicBezTo>
                  <a:close/>
                  <a:moveTo>
                    <a:pt x="497" y="7542"/>
                  </a:moveTo>
                  <a:cubicBezTo>
                    <a:pt x="465" y="7542"/>
                    <a:pt x="434" y="7572"/>
                    <a:pt x="451" y="7611"/>
                  </a:cubicBezTo>
                  <a:cubicBezTo>
                    <a:pt x="530" y="7793"/>
                    <a:pt x="619" y="7970"/>
                    <a:pt x="718" y="8142"/>
                  </a:cubicBezTo>
                  <a:cubicBezTo>
                    <a:pt x="726" y="8157"/>
                    <a:pt x="742" y="8166"/>
                    <a:pt x="760" y="8167"/>
                  </a:cubicBezTo>
                  <a:lnTo>
                    <a:pt x="760" y="8166"/>
                  </a:lnTo>
                  <a:cubicBezTo>
                    <a:pt x="798" y="8166"/>
                    <a:pt x="821" y="8125"/>
                    <a:pt x="802" y="8093"/>
                  </a:cubicBezTo>
                  <a:cubicBezTo>
                    <a:pt x="705" y="7924"/>
                    <a:pt x="618" y="7750"/>
                    <a:pt x="540" y="7572"/>
                  </a:cubicBezTo>
                  <a:cubicBezTo>
                    <a:pt x="531" y="7551"/>
                    <a:pt x="514" y="7542"/>
                    <a:pt x="497" y="7542"/>
                  </a:cubicBezTo>
                  <a:close/>
                  <a:moveTo>
                    <a:pt x="10325" y="7673"/>
                  </a:moveTo>
                  <a:cubicBezTo>
                    <a:pt x="10309" y="7673"/>
                    <a:pt x="10292" y="7682"/>
                    <a:pt x="10283" y="7702"/>
                  </a:cubicBezTo>
                  <a:cubicBezTo>
                    <a:pt x="10200" y="7878"/>
                    <a:pt x="10107" y="8051"/>
                    <a:pt x="10007" y="8217"/>
                  </a:cubicBezTo>
                  <a:cubicBezTo>
                    <a:pt x="9993" y="8240"/>
                    <a:pt x="10000" y="8270"/>
                    <a:pt x="10023" y="8284"/>
                  </a:cubicBezTo>
                  <a:cubicBezTo>
                    <a:pt x="10031" y="8288"/>
                    <a:pt x="10040" y="8291"/>
                    <a:pt x="10048" y="8291"/>
                  </a:cubicBezTo>
                  <a:cubicBezTo>
                    <a:pt x="10065" y="8291"/>
                    <a:pt x="10081" y="8282"/>
                    <a:pt x="10090" y="8267"/>
                  </a:cubicBezTo>
                  <a:cubicBezTo>
                    <a:pt x="10194" y="8098"/>
                    <a:pt x="10288" y="7924"/>
                    <a:pt x="10371" y="7744"/>
                  </a:cubicBezTo>
                  <a:cubicBezTo>
                    <a:pt x="10390" y="7705"/>
                    <a:pt x="10357" y="7673"/>
                    <a:pt x="10325" y="7673"/>
                  </a:cubicBezTo>
                  <a:close/>
                  <a:moveTo>
                    <a:pt x="1082" y="8563"/>
                  </a:moveTo>
                  <a:cubicBezTo>
                    <a:pt x="1047" y="8563"/>
                    <a:pt x="1015" y="8603"/>
                    <a:pt x="1040" y="8641"/>
                  </a:cubicBezTo>
                  <a:cubicBezTo>
                    <a:pt x="1157" y="8801"/>
                    <a:pt x="1282" y="8954"/>
                    <a:pt x="1416" y="9102"/>
                  </a:cubicBezTo>
                  <a:cubicBezTo>
                    <a:pt x="1425" y="9112"/>
                    <a:pt x="1438" y="9118"/>
                    <a:pt x="1452" y="9118"/>
                  </a:cubicBezTo>
                  <a:cubicBezTo>
                    <a:pt x="1494" y="9118"/>
                    <a:pt x="1517" y="9067"/>
                    <a:pt x="1488" y="9035"/>
                  </a:cubicBezTo>
                  <a:cubicBezTo>
                    <a:pt x="1357" y="8891"/>
                    <a:pt x="1234" y="8741"/>
                    <a:pt x="1120" y="8584"/>
                  </a:cubicBezTo>
                  <a:cubicBezTo>
                    <a:pt x="1109" y="8569"/>
                    <a:pt x="1095" y="8563"/>
                    <a:pt x="1082" y="8563"/>
                  </a:cubicBezTo>
                  <a:close/>
                  <a:moveTo>
                    <a:pt x="9714" y="8678"/>
                  </a:moveTo>
                  <a:cubicBezTo>
                    <a:pt x="9700" y="8678"/>
                    <a:pt x="9687" y="8684"/>
                    <a:pt x="9676" y="8697"/>
                  </a:cubicBezTo>
                  <a:cubicBezTo>
                    <a:pt x="9557" y="8852"/>
                    <a:pt x="9430" y="9000"/>
                    <a:pt x="9295" y="9140"/>
                  </a:cubicBezTo>
                  <a:cubicBezTo>
                    <a:pt x="9265" y="9171"/>
                    <a:pt x="9287" y="9223"/>
                    <a:pt x="9331" y="9223"/>
                  </a:cubicBezTo>
                  <a:cubicBezTo>
                    <a:pt x="9344" y="9223"/>
                    <a:pt x="9357" y="9217"/>
                    <a:pt x="9366" y="9208"/>
                  </a:cubicBezTo>
                  <a:cubicBezTo>
                    <a:pt x="9504" y="9065"/>
                    <a:pt x="9633" y="8914"/>
                    <a:pt x="9754" y="8758"/>
                  </a:cubicBezTo>
                  <a:cubicBezTo>
                    <a:pt x="9783" y="8720"/>
                    <a:pt x="9749" y="8678"/>
                    <a:pt x="9714" y="8678"/>
                  </a:cubicBezTo>
                  <a:close/>
                  <a:moveTo>
                    <a:pt x="1870" y="9430"/>
                  </a:moveTo>
                  <a:cubicBezTo>
                    <a:pt x="1830" y="9430"/>
                    <a:pt x="1797" y="9485"/>
                    <a:pt x="1839" y="9519"/>
                  </a:cubicBezTo>
                  <a:cubicBezTo>
                    <a:pt x="1987" y="9650"/>
                    <a:pt x="2143" y="9773"/>
                    <a:pt x="2305" y="9887"/>
                  </a:cubicBezTo>
                  <a:cubicBezTo>
                    <a:pt x="2313" y="9894"/>
                    <a:pt x="2323" y="9897"/>
                    <a:pt x="2333" y="9897"/>
                  </a:cubicBezTo>
                  <a:cubicBezTo>
                    <a:pt x="2381" y="9897"/>
                    <a:pt x="2400" y="9835"/>
                    <a:pt x="2361" y="9807"/>
                  </a:cubicBezTo>
                  <a:cubicBezTo>
                    <a:pt x="2203" y="9695"/>
                    <a:pt x="2050" y="9574"/>
                    <a:pt x="1903" y="9445"/>
                  </a:cubicBezTo>
                  <a:cubicBezTo>
                    <a:pt x="1893" y="9435"/>
                    <a:pt x="1881" y="9430"/>
                    <a:pt x="1870" y="9430"/>
                  </a:cubicBezTo>
                  <a:close/>
                  <a:moveTo>
                    <a:pt x="8901" y="9526"/>
                  </a:moveTo>
                  <a:cubicBezTo>
                    <a:pt x="8891" y="9526"/>
                    <a:pt x="8880" y="9530"/>
                    <a:pt x="8869" y="9539"/>
                  </a:cubicBezTo>
                  <a:cubicBezTo>
                    <a:pt x="8720" y="9663"/>
                    <a:pt x="8564" y="9780"/>
                    <a:pt x="8402" y="9887"/>
                  </a:cubicBezTo>
                  <a:cubicBezTo>
                    <a:pt x="8361" y="9915"/>
                    <a:pt x="8380" y="9977"/>
                    <a:pt x="8429" y="9978"/>
                  </a:cubicBezTo>
                  <a:cubicBezTo>
                    <a:pt x="8439" y="9978"/>
                    <a:pt x="8448" y="9975"/>
                    <a:pt x="8456" y="9970"/>
                  </a:cubicBezTo>
                  <a:cubicBezTo>
                    <a:pt x="8621" y="9860"/>
                    <a:pt x="8779" y="9741"/>
                    <a:pt x="8932" y="9614"/>
                  </a:cubicBezTo>
                  <a:cubicBezTo>
                    <a:pt x="8972" y="9581"/>
                    <a:pt x="8941" y="9526"/>
                    <a:pt x="8901" y="9526"/>
                  </a:cubicBezTo>
                  <a:close/>
                  <a:moveTo>
                    <a:pt x="2829" y="10109"/>
                  </a:moveTo>
                  <a:cubicBezTo>
                    <a:pt x="2784" y="10109"/>
                    <a:pt x="2757" y="10177"/>
                    <a:pt x="2808" y="10203"/>
                  </a:cubicBezTo>
                  <a:cubicBezTo>
                    <a:pt x="2982" y="10300"/>
                    <a:pt x="3160" y="10385"/>
                    <a:pt x="3342" y="10462"/>
                  </a:cubicBezTo>
                  <a:cubicBezTo>
                    <a:pt x="3348" y="10465"/>
                    <a:pt x="3355" y="10466"/>
                    <a:pt x="3362" y="10466"/>
                  </a:cubicBezTo>
                  <a:cubicBezTo>
                    <a:pt x="3415" y="10466"/>
                    <a:pt x="3430" y="10392"/>
                    <a:pt x="3381" y="10372"/>
                  </a:cubicBezTo>
                  <a:cubicBezTo>
                    <a:pt x="3201" y="10297"/>
                    <a:pt x="3026" y="10212"/>
                    <a:pt x="2856" y="10117"/>
                  </a:cubicBezTo>
                  <a:cubicBezTo>
                    <a:pt x="2846" y="10112"/>
                    <a:pt x="2837" y="10109"/>
                    <a:pt x="2829" y="10109"/>
                  </a:cubicBezTo>
                  <a:close/>
                  <a:moveTo>
                    <a:pt x="7924" y="10179"/>
                  </a:moveTo>
                  <a:cubicBezTo>
                    <a:pt x="7916" y="10179"/>
                    <a:pt x="7908" y="10181"/>
                    <a:pt x="7900" y="10186"/>
                  </a:cubicBezTo>
                  <a:cubicBezTo>
                    <a:pt x="7726" y="10274"/>
                    <a:pt x="7549" y="10355"/>
                    <a:pt x="7368" y="10425"/>
                  </a:cubicBezTo>
                  <a:cubicBezTo>
                    <a:pt x="7317" y="10445"/>
                    <a:pt x="7332" y="10519"/>
                    <a:pt x="7386" y="10520"/>
                  </a:cubicBezTo>
                  <a:cubicBezTo>
                    <a:pt x="7392" y="10520"/>
                    <a:pt x="7397" y="10519"/>
                    <a:pt x="7403" y="10517"/>
                  </a:cubicBezTo>
                  <a:cubicBezTo>
                    <a:pt x="7588" y="10446"/>
                    <a:pt x="7769" y="10364"/>
                    <a:pt x="7945" y="10272"/>
                  </a:cubicBezTo>
                  <a:cubicBezTo>
                    <a:pt x="7994" y="10247"/>
                    <a:pt x="7968" y="10179"/>
                    <a:pt x="7924" y="10179"/>
                  </a:cubicBezTo>
                  <a:close/>
                  <a:moveTo>
                    <a:pt x="3917" y="10565"/>
                  </a:moveTo>
                  <a:cubicBezTo>
                    <a:pt x="3866" y="10565"/>
                    <a:pt x="3848" y="10643"/>
                    <a:pt x="3903" y="10661"/>
                  </a:cubicBezTo>
                  <a:cubicBezTo>
                    <a:pt x="4093" y="10717"/>
                    <a:pt x="4286" y="10762"/>
                    <a:pt x="4481" y="10797"/>
                  </a:cubicBezTo>
                  <a:cubicBezTo>
                    <a:pt x="4484" y="10797"/>
                    <a:pt x="4487" y="10797"/>
                    <a:pt x="4490" y="10798"/>
                  </a:cubicBezTo>
                  <a:cubicBezTo>
                    <a:pt x="4549" y="10797"/>
                    <a:pt x="4558" y="10711"/>
                    <a:pt x="4498" y="10701"/>
                  </a:cubicBezTo>
                  <a:cubicBezTo>
                    <a:pt x="4307" y="10666"/>
                    <a:pt x="4117" y="10622"/>
                    <a:pt x="3931" y="10567"/>
                  </a:cubicBezTo>
                  <a:cubicBezTo>
                    <a:pt x="3926" y="10565"/>
                    <a:pt x="3922" y="10565"/>
                    <a:pt x="3917" y="10565"/>
                  </a:cubicBezTo>
                  <a:close/>
                  <a:moveTo>
                    <a:pt x="6826" y="10603"/>
                  </a:moveTo>
                  <a:cubicBezTo>
                    <a:pt x="6822" y="10603"/>
                    <a:pt x="6818" y="10604"/>
                    <a:pt x="6814" y="10605"/>
                  </a:cubicBezTo>
                  <a:cubicBezTo>
                    <a:pt x="6625" y="10655"/>
                    <a:pt x="6434" y="10695"/>
                    <a:pt x="6242" y="10724"/>
                  </a:cubicBezTo>
                  <a:cubicBezTo>
                    <a:pt x="6183" y="10733"/>
                    <a:pt x="6189" y="10821"/>
                    <a:pt x="6249" y="10822"/>
                  </a:cubicBezTo>
                  <a:cubicBezTo>
                    <a:pt x="6251" y="10822"/>
                    <a:pt x="6253" y="10822"/>
                    <a:pt x="6256" y="10821"/>
                  </a:cubicBezTo>
                  <a:cubicBezTo>
                    <a:pt x="6452" y="10791"/>
                    <a:pt x="6646" y="10751"/>
                    <a:pt x="6838" y="10701"/>
                  </a:cubicBezTo>
                  <a:cubicBezTo>
                    <a:pt x="6864" y="10694"/>
                    <a:pt x="6880" y="10666"/>
                    <a:pt x="6873" y="10640"/>
                  </a:cubicBezTo>
                  <a:cubicBezTo>
                    <a:pt x="6867" y="10618"/>
                    <a:pt x="6848" y="10603"/>
                    <a:pt x="6826" y="10603"/>
                  </a:cubicBezTo>
                  <a:close/>
                  <a:moveTo>
                    <a:pt x="5075" y="10771"/>
                  </a:moveTo>
                  <a:cubicBezTo>
                    <a:pt x="5049" y="10771"/>
                    <a:pt x="5027" y="10790"/>
                    <a:pt x="5025" y="10816"/>
                  </a:cubicBezTo>
                  <a:cubicBezTo>
                    <a:pt x="5023" y="10844"/>
                    <a:pt x="5044" y="10867"/>
                    <a:pt x="5071" y="10869"/>
                  </a:cubicBezTo>
                  <a:cubicBezTo>
                    <a:pt x="5193" y="10877"/>
                    <a:pt x="5317" y="10881"/>
                    <a:pt x="5440" y="10881"/>
                  </a:cubicBezTo>
                  <a:cubicBezTo>
                    <a:pt x="5516" y="10881"/>
                    <a:pt x="5590" y="10880"/>
                    <a:pt x="5665" y="10877"/>
                  </a:cubicBezTo>
                  <a:cubicBezTo>
                    <a:pt x="5692" y="10875"/>
                    <a:pt x="5713" y="10853"/>
                    <a:pt x="5712" y="10826"/>
                  </a:cubicBezTo>
                  <a:cubicBezTo>
                    <a:pt x="5710" y="10798"/>
                    <a:pt x="5688" y="10778"/>
                    <a:pt x="5661" y="10778"/>
                  </a:cubicBezTo>
                  <a:cubicBezTo>
                    <a:pt x="5588" y="10781"/>
                    <a:pt x="5514" y="10783"/>
                    <a:pt x="5441" y="10783"/>
                  </a:cubicBezTo>
                  <a:cubicBezTo>
                    <a:pt x="5320" y="10783"/>
                    <a:pt x="5199" y="10779"/>
                    <a:pt x="5077" y="10771"/>
                  </a:cubicBezTo>
                  <a:cubicBezTo>
                    <a:pt x="5077" y="10771"/>
                    <a:pt x="5076" y="10771"/>
                    <a:pt x="5075" y="1077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2"/>
            <p:cNvSpPr/>
            <p:nvPr/>
          </p:nvSpPr>
          <p:spPr>
            <a:xfrm>
              <a:off x="4957175" y="238100"/>
              <a:ext cx="347275" cy="195750"/>
            </a:xfrm>
            <a:custGeom>
              <a:rect b="b" l="l" r="r" t="t"/>
              <a:pathLst>
                <a:path extrusionOk="0" h="7830" w="13891">
                  <a:moveTo>
                    <a:pt x="11894" y="0"/>
                  </a:moveTo>
                  <a:cubicBezTo>
                    <a:pt x="11280" y="0"/>
                    <a:pt x="10672" y="239"/>
                    <a:pt x="10222" y="656"/>
                  </a:cubicBezTo>
                  <a:cubicBezTo>
                    <a:pt x="9938" y="918"/>
                    <a:pt x="9752" y="1250"/>
                    <a:pt x="9531" y="1563"/>
                  </a:cubicBezTo>
                  <a:cubicBezTo>
                    <a:pt x="9322" y="1858"/>
                    <a:pt x="9046" y="2158"/>
                    <a:pt x="8674" y="2227"/>
                  </a:cubicBezTo>
                  <a:cubicBezTo>
                    <a:pt x="8628" y="2236"/>
                    <a:pt x="8582" y="2240"/>
                    <a:pt x="8537" y="2240"/>
                  </a:cubicBezTo>
                  <a:cubicBezTo>
                    <a:pt x="8243" y="2240"/>
                    <a:pt x="7989" y="2062"/>
                    <a:pt x="7777" y="1861"/>
                  </a:cubicBezTo>
                  <a:cubicBezTo>
                    <a:pt x="7514" y="1610"/>
                    <a:pt x="7292" y="1319"/>
                    <a:pt x="6967" y="1143"/>
                  </a:cubicBezTo>
                  <a:cubicBezTo>
                    <a:pt x="6825" y="1065"/>
                    <a:pt x="6668" y="1020"/>
                    <a:pt x="6514" y="1020"/>
                  </a:cubicBezTo>
                  <a:cubicBezTo>
                    <a:pt x="6345" y="1020"/>
                    <a:pt x="6179" y="1074"/>
                    <a:pt x="6038" y="1197"/>
                  </a:cubicBezTo>
                  <a:cubicBezTo>
                    <a:pt x="5801" y="1407"/>
                    <a:pt x="5691" y="1715"/>
                    <a:pt x="5596" y="2008"/>
                  </a:cubicBezTo>
                  <a:cubicBezTo>
                    <a:pt x="5495" y="2324"/>
                    <a:pt x="5384" y="2681"/>
                    <a:pt x="5083" y="2865"/>
                  </a:cubicBezTo>
                  <a:cubicBezTo>
                    <a:pt x="4931" y="2957"/>
                    <a:pt x="4758" y="2989"/>
                    <a:pt x="4582" y="2989"/>
                  </a:cubicBezTo>
                  <a:cubicBezTo>
                    <a:pt x="4399" y="2989"/>
                    <a:pt x="4212" y="2955"/>
                    <a:pt x="4041" y="2918"/>
                  </a:cubicBezTo>
                  <a:cubicBezTo>
                    <a:pt x="3765" y="2860"/>
                    <a:pt x="3491" y="2788"/>
                    <a:pt x="3208" y="2788"/>
                  </a:cubicBezTo>
                  <a:cubicBezTo>
                    <a:pt x="3168" y="2788"/>
                    <a:pt x="3128" y="2789"/>
                    <a:pt x="3088" y="2792"/>
                  </a:cubicBezTo>
                  <a:cubicBezTo>
                    <a:pt x="2788" y="2815"/>
                    <a:pt x="2505" y="2942"/>
                    <a:pt x="2353" y="3212"/>
                  </a:cubicBezTo>
                  <a:cubicBezTo>
                    <a:pt x="2205" y="3473"/>
                    <a:pt x="2223" y="3793"/>
                    <a:pt x="2234" y="4082"/>
                  </a:cubicBezTo>
                  <a:cubicBezTo>
                    <a:pt x="2244" y="4371"/>
                    <a:pt x="2268" y="4700"/>
                    <a:pt x="2104" y="4953"/>
                  </a:cubicBezTo>
                  <a:cubicBezTo>
                    <a:pt x="1930" y="5223"/>
                    <a:pt x="1601" y="5306"/>
                    <a:pt x="1309" y="5379"/>
                  </a:cubicBezTo>
                  <a:cubicBezTo>
                    <a:pt x="994" y="5456"/>
                    <a:pt x="688" y="5539"/>
                    <a:pt x="445" y="5766"/>
                  </a:cubicBezTo>
                  <a:cubicBezTo>
                    <a:pt x="214" y="5981"/>
                    <a:pt x="59" y="6280"/>
                    <a:pt x="31" y="6596"/>
                  </a:cubicBezTo>
                  <a:cubicBezTo>
                    <a:pt x="1" y="6923"/>
                    <a:pt x="108" y="7256"/>
                    <a:pt x="312" y="7512"/>
                  </a:cubicBezTo>
                  <a:cubicBezTo>
                    <a:pt x="411" y="7636"/>
                    <a:pt x="533" y="7742"/>
                    <a:pt x="670" y="7822"/>
                  </a:cubicBezTo>
                  <a:cubicBezTo>
                    <a:pt x="679" y="7827"/>
                    <a:pt x="687" y="7829"/>
                    <a:pt x="695" y="7829"/>
                  </a:cubicBezTo>
                  <a:cubicBezTo>
                    <a:pt x="740" y="7829"/>
                    <a:pt x="765" y="7754"/>
                    <a:pt x="714" y="7723"/>
                  </a:cubicBezTo>
                  <a:cubicBezTo>
                    <a:pt x="425" y="7553"/>
                    <a:pt x="217" y="7252"/>
                    <a:pt x="154" y="6922"/>
                  </a:cubicBezTo>
                  <a:cubicBezTo>
                    <a:pt x="93" y="6602"/>
                    <a:pt x="176" y="6269"/>
                    <a:pt x="371" y="6008"/>
                  </a:cubicBezTo>
                  <a:cubicBezTo>
                    <a:pt x="468" y="5876"/>
                    <a:pt x="591" y="5767"/>
                    <a:pt x="733" y="5685"/>
                  </a:cubicBezTo>
                  <a:cubicBezTo>
                    <a:pt x="864" y="5610"/>
                    <a:pt x="1011" y="5565"/>
                    <a:pt x="1158" y="5527"/>
                  </a:cubicBezTo>
                  <a:cubicBezTo>
                    <a:pt x="1445" y="5450"/>
                    <a:pt x="1759" y="5403"/>
                    <a:pt x="2002" y="5217"/>
                  </a:cubicBezTo>
                  <a:cubicBezTo>
                    <a:pt x="2515" y="4827"/>
                    <a:pt x="2280" y="4138"/>
                    <a:pt x="2347" y="3596"/>
                  </a:cubicBezTo>
                  <a:cubicBezTo>
                    <a:pt x="2385" y="3289"/>
                    <a:pt x="2551" y="3038"/>
                    <a:pt x="2854" y="2943"/>
                  </a:cubicBezTo>
                  <a:cubicBezTo>
                    <a:pt x="2971" y="2907"/>
                    <a:pt x="3092" y="2892"/>
                    <a:pt x="3215" y="2892"/>
                  </a:cubicBezTo>
                  <a:cubicBezTo>
                    <a:pt x="3402" y="2892"/>
                    <a:pt x="3593" y="2926"/>
                    <a:pt x="3770" y="2966"/>
                  </a:cubicBezTo>
                  <a:cubicBezTo>
                    <a:pt x="4033" y="3026"/>
                    <a:pt x="4303" y="3096"/>
                    <a:pt x="4573" y="3096"/>
                  </a:cubicBezTo>
                  <a:cubicBezTo>
                    <a:pt x="4639" y="3096"/>
                    <a:pt x="4706" y="3092"/>
                    <a:pt x="4772" y="3082"/>
                  </a:cubicBezTo>
                  <a:cubicBezTo>
                    <a:pt x="5105" y="3035"/>
                    <a:pt x="5355" y="2833"/>
                    <a:pt x="5508" y="2538"/>
                  </a:cubicBezTo>
                  <a:cubicBezTo>
                    <a:pt x="5656" y="2252"/>
                    <a:pt x="5710" y="1930"/>
                    <a:pt x="5849" y="1639"/>
                  </a:cubicBezTo>
                  <a:cubicBezTo>
                    <a:pt x="5980" y="1369"/>
                    <a:pt x="6202" y="1123"/>
                    <a:pt x="6517" y="1123"/>
                  </a:cubicBezTo>
                  <a:cubicBezTo>
                    <a:pt x="6539" y="1123"/>
                    <a:pt x="6562" y="1124"/>
                    <a:pt x="6585" y="1127"/>
                  </a:cubicBezTo>
                  <a:cubicBezTo>
                    <a:pt x="6954" y="1167"/>
                    <a:pt x="7243" y="1460"/>
                    <a:pt x="7484" y="1717"/>
                  </a:cubicBezTo>
                  <a:cubicBezTo>
                    <a:pt x="7703" y="1948"/>
                    <a:pt x="7938" y="2199"/>
                    <a:pt x="8248" y="2301"/>
                  </a:cubicBezTo>
                  <a:cubicBezTo>
                    <a:pt x="8340" y="2332"/>
                    <a:pt x="8433" y="2346"/>
                    <a:pt x="8524" y="2346"/>
                  </a:cubicBezTo>
                  <a:cubicBezTo>
                    <a:pt x="8749" y="2346"/>
                    <a:pt x="8967" y="2261"/>
                    <a:pt x="9155" y="2123"/>
                  </a:cubicBezTo>
                  <a:cubicBezTo>
                    <a:pt x="9455" y="1902"/>
                    <a:pt x="9648" y="1581"/>
                    <a:pt x="9850" y="1277"/>
                  </a:cubicBezTo>
                  <a:cubicBezTo>
                    <a:pt x="10054" y="972"/>
                    <a:pt x="10284" y="707"/>
                    <a:pt x="10589" y="505"/>
                  </a:cubicBezTo>
                  <a:cubicBezTo>
                    <a:pt x="10875" y="315"/>
                    <a:pt x="11199" y="189"/>
                    <a:pt x="11538" y="136"/>
                  </a:cubicBezTo>
                  <a:cubicBezTo>
                    <a:pt x="11652" y="118"/>
                    <a:pt x="11767" y="110"/>
                    <a:pt x="11881" y="110"/>
                  </a:cubicBezTo>
                  <a:cubicBezTo>
                    <a:pt x="12449" y="110"/>
                    <a:pt x="13009" y="324"/>
                    <a:pt x="13439" y="701"/>
                  </a:cubicBezTo>
                  <a:cubicBezTo>
                    <a:pt x="13563" y="811"/>
                    <a:pt x="13676" y="934"/>
                    <a:pt x="13774" y="1068"/>
                  </a:cubicBezTo>
                  <a:cubicBezTo>
                    <a:pt x="13785" y="1083"/>
                    <a:pt x="13800" y="1089"/>
                    <a:pt x="13814" y="1089"/>
                  </a:cubicBezTo>
                  <a:cubicBezTo>
                    <a:pt x="13853" y="1089"/>
                    <a:pt x="13891" y="1045"/>
                    <a:pt x="13862" y="1004"/>
                  </a:cubicBezTo>
                  <a:cubicBezTo>
                    <a:pt x="13452" y="448"/>
                    <a:pt x="12806" y="79"/>
                    <a:pt x="12118" y="11"/>
                  </a:cubicBezTo>
                  <a:cubicBezTo>
                    <a:pt x="12044" y="4"/>
                    <a:pt x="11969" y="0"/>
                    <a:pt x="118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5559225" y="717025"/>
              <a:ext cx="530325" cy="610050"/>
            </a:xfrm>
            <a:custGeom>
              <a:rect b="b" l="l" r="r" t="t"/>
              <a:pathLst>
                <a:path extrusionOk="0" h="24402" w="21213">
                  <a:moveTo>
                    <a:pt x="1" y="1"/>
                  </a:moveTo>
                  <a:lnTo>
                    <a:pt x="1" y="23705"/>
                  </a:lnTo>
                  <a:lnTo>
                    <a:pt x="9957" y="23732"/>
                  </a:lnTo>
                  <a:lnTo>
                    <a:pt x="16954" y="24401"/>
                  </a:lnTo>
                  <a:cubicBezTo>
                    <a:pt x="19314" y="24401"/>
                    <a:pt x="21212" y="22461"/>
                    <a:pt x="21161" y="20102"/>
                  </a:cubicBezTo>
                  <a:lnTo>
                    <a:pt x="20811" y="4192"/>
                  </a:lnTo>
                  <a:cubicBezTo>
                    <a:pt x="20762" y="1905"/>
                    <a:pt x="18893" y="76"/>
                    <a:pt x="16604" y="76"/>
                  </a:cubicBezTo>
                  <a:lnTo>
                    <a:pt x="4775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5659575" y="718650"/>
              <a:ext cx="232725" cy="330650"/>
            </a:xfrm>
            <a:custGeom>
              <a:rect b="b" l="l" r="r" t="t"/>
              <a:pathLst>
                <a:path extrusionOk="0" h="13226" w="9309">
                  <a:moveTo>
                    <a:pt x="0" y="0"/>
                  </a:moveTo>
                  <a:lnTo>
                    <a:pt x="4873" y="13225"/>
                  </a:lnTo>
                  <a:lnTo>
                    <a:pt x="93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5743175" y="726100"/>
              <a:ext cx="79525" cy="85675"/>
            </a:xfrm>
            <a:custGeom>
              <a:rect b="b" l="l" r="r" t="t"/>
              <a:pathLst>
                <a:path extrusionOk="0" h="3427" w="3181">
                  <a:moveTo>
                    <a:pt x="1590" y="1"/>
                  </a:moveTo>
                  <a:lnTo>
                    <a:pt x="0" y="1692"/>
                  </a:lnTo>
                  <a:lnTo>
                    <a:pt x="875" y="3426"/>
                  </a:lnTo>
                  <a:lnTo>
                    <a:pt x="2307" y="3426"/>
                  </a:lnTo>
                  <a:lnTo>
                    <a:pt x="3180" y="169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5727600" y="811750"/>
              <a:ext cx="99550" cy="237550"/>
            </a:xfrm>
            <a:custGeom>
              <a:rect b="b" l="l" r="r" t="t"/>
              <a:pathLst>
                <a:path extrusionOk="0" h="9502" w="3982">
                  <a:moveTo>
                    <a:pt x="1498" y="0"/>
                  </a:moveTo>
                  <a:lnTo>
                    <a:pt x="1" y="3662"/>
                  </a:lnTo>
                  <a:lnTo>
                    <a:pt x="2152" y="9501"/>
                  </a:lnTo>
                  <a:lnTo>
                    <a:pt x="3982" y="4046"/>
                  </a:lnTo>
                  <a:lnTo>
                    <a:pt x="2930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5711675" y="929275"/>
              <a:ext cx="209925" cy="233200"/>
            </a:xfrm>
            <a:custGeom>
              <a:rect b="b" l="l" r="r" t="t"/>
              <a:pathLst>
                <a:path extrusionOk="0" h="9328" w="8397">
                  <a:moveTo>
                    <a:pt x="7905" y="1"/>
                  </a:moveTo>
                  <a:cubicBezTo>
                    <a:pt x="7903" y="1"/>
                    <a:pt x="7901" y="1"/>
                    <a:pt x="7900" y="1"/>
                  </a:cubicBezTo>
                  <a:cubicBezTo>
                    <a:pt x="7873" y="3"/>
                    <a:pt x="7852" y="25"/>
                    <a:pt x="7853" y="52"/>
                  </a:cubicBezTo>
                  <a:lnTo>
                    <a:pt x="8295" y="9225"/>
                  </a:lnTo>
                  <a:lnTo>
                    <a:pt x="55" y="8584"/>
                  </a:lnTo>
                  <a:cubicBezTo>
                    <a:pt x="54" y="8584"/>
                    <a:pt x="52" y="8584"/>
                    <a:pt x="50" y="8584"/>
                  </a:cubicBezTo>
                  <a:cubicBezTo>
                    <a:pt x="25" y="8584"/>
                    <a:pt x="4" y="8604"/>
                    <a:pt x="3" y="8629"/>
                  </a:cubicBezTo>
                  <a:cubicBezTo>
                    <a:pt x="1" y="8656"/>
                    <a:pt x="21" y="8680"/>
                    <a:pt x="48" y="8682"/>
                  </a:cubicBezTo>
                  <a:lnTo>
                    <a:pt x="8342" y="9326"/>
                  </a:lnTo>
                  <a:lnTo>
                    <a:pt x="8346" y="9326"/>
                  </a:lnTo>
                  <a:lnTo>
                    <a:pt x="8346" y="9327"/>
                  </a:lnTo>
                  <a:cubicBezTo>
                    <a:pt x="8373" y="9327"/>
                    <a:pt x="8396" y="9303"/>
                    <a:pt x="8394" y="9275"/>
                  </a:cubicBezTo>
                  <a:lnTo>
                    <a:pt x="7951" y="47"/>
                  </a:lnTo>
                  <a:cubicBezTo>
                    <a:pt x="7952" y="22"/>
                    <a:pt x="7931" y="1"/>
                    <a:pt x="790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5649250" y="1292975"/>
              <a:ext cx="347125" cy="34700"/>
            </a:xfrm>
            <a:custGeom>
              <a:rect b="b" l="l" r="r" t="t"/>
              <a:pathLst>
                <a:path extrusionOk="0" h="1388" w="13885">
                  <a:moveTo>
                    <a:pt x="68" y="1"/>
                  </a:moveTo>
                  <a:cubicBezTo>
                    <a:pt x="8" y="1"/>
                    <a:pt x="1" y="93"/>
                    <a:pt x="65" y="99"/>
                  </a:cubicBezTo>
                  <a:lnTo>
                    <a:pt x="13814" y="1387"/>
                  </a:lnTo>
                  <a:lnTo>
                    <a:pt x="13819" y="1387"/>
                  </a:lnTo>
                  <a:cubicBezTo>
                    <a:pt x="13881" y="1386"/>
                    <a:pt x="13885" y="1296"/>
                    <a:pt x="13824" y="1289"/>
                  </a:cubicBezTo>
                  <a:lnTo>
                    <a:pt x="74" y="1"/>
                  </a:lnTo>
                  <a:cubicBezTo>
                    <a:pt x="72" y="1"/>
                    <a:pt x="70" y="1"/>
                    <a:pt x="6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5928500" y="1169800"/>
              <a:ext cx="22050" cy="50925"/>
            </a:xfrm>
            <a:custGeom>
              <a:rect b="b" l="l" r="r" t="t"/>
              <a:pathLst>
                <a:path extrusionOk="0" h="2037" w="882">
                  <a:moveTo>
                    <a:pt x="64" y="1"/>
                  </a:moveTo>
                  <a:cubicBezTo>
                    <a:pt x="33" y="1"/>
                    <a:pt x="1" y="29"/>
                    <a:pt x="16" y="66"/>
                  </a:cubicBezTo>
                  <a:cubicBezTo>
                    <a:pt x="269" y="713"/>
                    <a:pt x="522" y="1360"/>
                    <a:pt x="776" y="2006"/>
                  </a:cubicBezTo>
                  <a:cubicBezTo>
                    <a:pt x="784" y="2027"/>
                    <a:pt x="802" y="2037"/>
                    <a:pt x="819" y="2037"/>
                  </a:cubicBezTo>
                  <a:cubicBezTo>
                    <a:pt x="850" y="2037"/>
                    <a:pt x="882" y="2008"/>
                    <a:pt x="867" y="1971"/>
                  </a:cubicBezTo>
                  <a:lnTo>
                    <a:pt x="107" y="31"/>
                  </a:lnTo>
                  <a:cubicBezTo>
                    <a:pt x="99" y="10"/>
                    <a:pt x="82" y="1"/>
                    <a:pt x="6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5937775" y="1167700"/>
              <a:ext cx="26050" cy="28300"/>
            </a:xfrm>
            <a:custGeom>
              <a:rect b="b" l="l" r="r" t="t"/>
              <a:pathLst>
                <a:path extrusionOk="0" h="1132" w="1042">
                  <a:moveTo>
                    <a:pt x="72" y="1"/>
                  </a:moveTo>
                  <a:cubicBezTo>
                    <a:pt x="35" y="1"/>
                    <a:pt x="0" y="41"/>
                    <a:pt x="30" y="77"/>
                  </a:cubicBezTo>
                  <a:lnTo>
                    <a:pt x="931" y="1113"/>
                  </a:lnTo>
                  <a:cubicBezTo>
                    <a:pt x="942" y="1126"/>
                    <a:pt x="956" y="1131"/>
                    <a:pt x="969" y="1131"/>
                  </a:cubicBezTo>
                  <a:cubicBezTo>
                    <a:pt x="1006" y="1131"/>
                    <a:pt x="1041" y="1091"/>
                    <a:pt x="1011" y="1056"/>
                  </a:cubicBezTo>
                  <a:lnTo>
                    <a:pt x="110" y="18"/>
                  </a:lnTo>
                  <a:cubicBezTo>
                    <a:pt x="99" y="6"/>
                    <a:pt x="86" y="1"/>
                    <a:pt x="7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5680500" y="721100"/>
              <a:ext cx="206825" cy="65525"/>
            </a:xfrm>
            <a:custGeom>
              <a:rect b="b" l="l" r="r" t="t"/>
              <a:pathLst>
                <a:path extrusionOk="0" fill="none" h="2621" w="8273">
                  <a:moveTo>
                    <a:pt x="0" y="0"/>
                  </a:moveTo>
                  <a:lnTo>
                    <a:pt x="1847" y="2621"/>
                  </a:lnTo>
                  <a:lnTo>
                    <a:pt x="4097" y="201"/>
                  </a:lnTo>
                  <a:lnTo>
                    <a:pt x="6143" y="2348"/>
                  </a:lnTo>
                  <a:lnTo>
                    <a:pt x="8273" y="0"/>
                  </a:lnTo>
                </a:path>
              </a:pathLst>
            </a:custGeom>
            <a:noFill/>
            <a:ln cap="rnd" cmpd="sng" w="275">
              <a:solidFill>
                <a:srgbClr val="1A21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2"/>
            <p:cNvSpPr/>
            <p:nvPr/>
          </p:nvSpPr>
          <p:spPr>
            <a:xfrm>
              <a:off x="5793950" y="721100"/>
              <a:ext cx="109875" cy="337425"/>
            </a:xfrm>
            <a:custGeom>
              <a:rect b="b" l="l" r="r" t="t"/>
              <a:pathLst>
                <a:path extrusionOk="0" fill="none" h="13497" w="4395">
                  <a:moveTo>
                    <a:pt x="4176" y="0"/>
                  </a:moveTo>
                  <a:lnTo>
                    <a:pt x="4395" y="6124"/>
                  </a:lnTo>
                  <a:lnTo>
                    <a:pt x="2765" y="6670"/>
                  </a:lnTo>
                  <a:lnTo>
                    <a:pt x="3580" y="8800"/>
                  </a:lnTo>
                  <a:lnTo>
                    <a:pt x="1" y="13496"/>
                  </a:lnTo>
                </a:path>
              </a:pathLst>
            </a:custGeom>
            <a:noFill/>
            <a:ln cap="rnd" cmpd="sng" w="275">
              <a:solidFill>
                <a:srgbClr val="1A21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52"/>
            <p:cNvSpPr/>
            <p:nvPr/>
          </p:nvSpPr>
          <p:spPr>
            <a:xfrm>
              <a:off x="5645225" y="721100"/>
              <a:ext cx="132150" cy="337425"/>
            </a:xfrm>
            <a:custGeom>
              <a:rect b="b" l="l" r="r" t="t"/>
              <a:pathLst>
                <a:path extrusionOk="0" fill="none" h="13497" w="5286">
                  <a:moveTo>
                    <a:pt x="218" y="0"/>
                  </a:moveTo>
                  <a:lnTo>
                    <a:pt x="1" y="6124"/>
                  </a:lnTo>
                  <a:lnTo>
                    <a:pt x="1630" y="6670"/>
                  </a:lnTo>
                  <a:lnTo>
                    <a:pt x="815" y="8800"/>
                  </a:lnTo>
                  <a:lnTo>
                    <a:pt x="5286" y="13496"/>
                  </a:lnTo>
                </a:path>
              </a:pathLst>
            </a:custGeom>
            <a:noFill/>
            <a:ln cap="rnd" cmpd="sng" w="275">
              <a:solidFill>
                <a:srgbClr val="1A21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5767400" y="811750"/>
              <a:ext cx="31600" cy="25"/>
            </a:xfrm>
            <a:custGeom>
              <a:rect b="b" l="l" r="r" t="t"/>
              <a:pathLst>
                <a:path extrusionOk="0" fill="none" h="1" w="1264">
                  <a:moveTo>
                    <a:pt x="1" y="0"/>
                  </a:moveTo>
                  <a:lnTo>
                    <a:pt x="1263" y="0"/>
                  </a:lnTo>
                </a:path>
              </a:pathLst>
            </a:custGeom>
            <a:noFill/>
            <a:ln cap="rnd" cmpd="sng" w="275">
              <a:solidFill>
                <a:srgbClr val="1A21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5774450" y="811750"/>
              <a:ext cx="9475" cy="61100"/>
            </a:xfrm>
            <a:custGeom>
              <a:rect b="b" l="l" r="r" t="t"/>
              <a:pathLst>
                <a:path extrusionOk="0" fill="none" h="2444" w="379">
                  <a:moveTo>
                    <a:pt x="1" y="2444"/>
                  </a:moveTo>
                  <a:lnTo>
                    <a:pt x="379" y="0"/>
                  </a:lnTo>
                </a:path>
              </a:pathLst>
            </a:custGeom>
            <a:noFill/>
            <a:ln cap="rnd" cmpd="sng" w="275">
              <a:solidFill>
                <a:srgbClr val="1A21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5668175" y="484600"/>
              <a:ext cx="177700" cy="198425"/>
            </a:xfrm>
            <a:custGeom>
              <a:rect b="b" l="l" r="r" t="t"/>
              <a:pathLst>
                <a:path extrusionOk="0" h="7937" w="7108">
                  <a:moveTo>
                    <a:pt x="2982" y="1"/>
                  </a:moveTo>
                  <a:cubicBezTo>
                    <a:pt x="2640" y="1"/>
                    <a:pt x="2296" y="167"/>
                    <a:pt x="2003" y="318"/>
                  </a:cubicBezTo>
                  <a:cubicBezTo>
                    <a:pt x="1611" y="519"/>
                    <a:pt x="1203" y="742"/>
                    <a:pt x="753" y="742"/>
                  </a:cubicBezTo>
                  <a:cubicBezTo>
                    <a:pt x="731" y="742"/>
                    <a:pt x="708" y="741"/>
                    <a:pt x="685" y="740"/>
                  </a:cubicBezTo>
                  <a:cubicBezTo>
                    <a:pt x="432" y="728"/>
                    <a:pt x="210" y="631"/>
                    <a:pt x="1" y="506"/>
                  </a:cubicBezTo>
                  <a:lnTo>
                    <a:pt x="1" y="4384"/>
                  </a:lnTo>
                  <a:cubicBezTo>
                    <a:pt x="1" y="5607"/>
                    <a:pt x="627" y="6691"/>
                    <a:pt x="1577" y="7331"/>
                  </a:cubicBezTo>
                  <a:cubicBezTo>
                    <a:pt x="2162" y="7727"/>
                    <a:pt x="2850" y="7936"/>
                    <a:pt x="3552" y="7936"/>
                  </a:cubicBezTo>
                  <a:cubicBezTo>
                    <a:pt x="3635" y="7936"/>
                    <a:pt x="3718" y="7933"/>
                    <a:pt x="3800" y="7927"/>
                  </a:cubicBezTo>
                  <a:cubicBezTo>
                    <a:pt x="5210" y="7831"/>
                    <a:pt x="6368" y="6901"/>
                    <a:pt x="6858" y="5647"/>
                  </a:cubicBezTo>
                  <a:cubicBezTo>
                    <a:pt x="6865" y="5627"/>
                    <a:pt x="6873" y="5607"/>
                    <a:pt x="6881" y="5587"/>
                  </a:cubicBezTo>
                  <a:lnTo>
                    <a:pt x="6881" y="5586"/>
                  </a:lnTo>
                  <a:cubicBezTo>
                    <a:pt x="6888" y="5565"/>
                    <a:pt x="6895" y="5544"/>
                    <a:pt x="6902" y="5525"/>
                  </a:cubicBezTo>
                  <a:cubicBezTo>
                    <a:pt x="6915" y="5489"/>
                    <a:pt x="6926" y="5455"/>
                    <a:pt x="6937" y="5418"/>
                  </a:cubicBezTo>
                  <a:cubicBezTo>
                    <a:pt x="6971" y="5311"/>
                    <a:pt x="7000" y="5201"/>
                    <a:pt x="7025" y="5089"/>
                  </a:cubicBezTo>
                  <a:cubicBezTo>
                    <a:pt x="7040" y="5016"/>
                    <a:pt x="7053" y="4944"/>
                    <a:pt x="7065" y="4869"/>
                  </a:cubicBezTo>
                  <a:cubicBezTo>
                    <a:pt x="7077" y="4795"/>
                    <a:pt x="7086" y="4719"/>
                    <a:pt x="7093" y="4643"/>
                  </a:cubicBezTo>
                  <a:cubicBezTo>
                    <a:pt x="7096" y="4615"/>
                    <a:pt x="7097" y="4589"/>
                    <a:pt x="7099" y="4562"/>
                  </a:cubicBezTo>
                  <a:cubicBezTo>
                    <a:pt x="7104" y="4480"/>
                    <a:pt x="7107" y="4400"/>
                    <a:pt x="7107" y="4317"/>
                  </a:cubicBezTo>
                  <a:lnTo>
                    <a:pt x="7107" y="2019"/>
                  </a:lnTo>
                  <a:cubicBezTo>
                    <a:pt x="6950" y="2107"/>
                    <a:pt x="6822" y="2238"/>
                    <a:pt x="6738" y="2398"/>
                  </a:cubicBezTo>
                  <a:cubicBezTo>
                    <a:pt x="6112" y="1984"/>
                    <a:pt x="5640" y="1375"/>
                    <a:pt x="5394" y="667"/>
                  </a:cubicBezTo>
                  <a:cubicBezTo>
                    <a:pt x="5192" y="729"/>
                    <a:pt x="4982" y="774"/>
                    <a:pt x="4775" y="774"/>
                  </a:cubicBezTo>
                  <a:cubicBezTo>
                    <a:pt x="4605" y="774"/>
                    <a:pt x="4437" y="744"/>
                    <a:pt x="4274" y="671"/>
                  </a:cubicBezTo>
                  <a:cubicBezTo>
                    <a:pt x="3916" y="508"/>
                    <a:pt x="3654" y="174"/>
                    <a:pt x="3280" y="48"/>
                  </a:cubicBezTo>
                  <a:cubicBezTo>
                    <a:pt x="3181" y="15"/>
                    <a:pt x="3082" y="1"/>
                    <a:pt x="2982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5707550" y="624225"/>
              <a:ext cx="165600" cy="94750"/>
            </a:xfrm>
            <a:custGeom>
              <a:rect b="b" l="l" r="r" t="t"/>
              <a:pathLst>
                <a:path extrusionOk="0" h="3790" w="6624">
                  <a:moveTo>
                    <a:pt x="5305" y="1"/>
                  </a:moveTo>
                  <a:cubicBezTo>
                    <a:pt x="5297" y="21"/>
                    <a:pt x="5290" y="42"/>
                    <a:pt x="5282" y="61"/>
                  </a:cubicBezTo>
                  <a:cubicBezTo>
                    <a:pt x="4793" y="1315"/>
                    <a:pt x="3635" y="2245"/>
                    <a:pt x="2225" y="2342"/>
                  </a:cubicBezTo>
                  <a:cubicBezTo>
                    <a:pt x="2143" y="2348"/>
                    <a:pt x="2060" y="2351"/>
                    <a:pt x="1978" y="2351"/>
                  </a:cubicBezTo>
                  <a:cubicBezTo>
                    <a:pt x="1275" y="2351"/>
                    <a:pt x="586" y="2141"/>
                    <a:pt x="1" y="1745"/>
                  </a:cubicBezTo>
                  <a:lnTo>
                    <a:pt x="1" y="3789"/>
                  </a:lnTo>
                  <a:lnTo>
                    <a:pt x="6624" y="3789"/>
                  </a:lnTo>
                  <a:lnTo>
                    <a:pt x="5535" y="15"/>
                  </a:lnTo>
                  <a:lnTo>
                    <a:pt x="5305" y="1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5840150" y="531225"/>
              <a:ext cx="53225" cy="93400"/>
            </a:xfrm>
            <a:custGeom>
              <a:rect b="b" l="l" r="r" t="t"/>
              <a:pathLst>
                <a:path extrusionOk="0" h="3736" w="2129">
                  <a:moveTo>
                    <a:pt x="789" y="1"/>
                  </a:moveTo>
                  <a:cubicBezTo>
                    <a:pt x="593" y="1"/>
                    <a:pt x="399" y="53"/>
                    <a:pt x="227" y="154"/>
                  </a:cubicBezTo>
                  <a:lnTo>
                    <a:pt x="227" y="2452"/>
                  </a:lnTo>
                  <a:cubicBezTo>
                    <a:pt x="227" y="2535"/>
                    <a:pt x="225" y="2615"/>
                    <a:pt x="220" y="2697"/>
                  </a:cubicBezTo>
                  <a:cubicBezTo>
                    <a:pt x="218" y="2723"/>
                    <a:pt x="216" y="2750"/>
                    <a:pt x="213" y="2777"/>
                  </a:cubicBezTo>
                  <a:cubicBezTo>
                    <a:pt x="206" y="2853"/>
                    <a:pt x="197" y="2931"/>
                    <a:pt x="186" y="3004"/>
                  </a:cubicBezTo>
                  <a:cubicBezTo>
                    <a:pt x="175" y="3078"/>
                    <a:pt x="162" y="3152"/>
                    <a:pt x="146" y="3224"/>
                  </a:cubicBezTo>
                  <a:cubicBezTo>
                    <a:pt x="121" y="3336"/>
                    <a:pt x="92" y="3446"/>
                    <a:pt x="58" y="3553"/>
                  </a:cubicBezTo>
                  <a:cubicBezTo>
                    <a:pt x="46" y="3590"/>
                    <a:pt x="34" y="3625"/>
                    <a:pt x="23" y="3660"/>
                  </a:cubicBezTo>
                  <a:cubicBezTo>
                    <a:pt x="15" y="3679"/>
                    <a:pt x="8" y="3700"/>
                    <a:pt x="1" y="3721"/>
                  </a:cubicBezTo>
                  <a:lnTo>
                    <a:pt x="231" y="3736"/>
                  </a:lnTo>
                  <a:cubicBezTo>
                    <a:pt x="1038" y="3561"/>
                    <a:pt x="1730" y="2933"/>
                    <a:pt x="1982" y="2147"/>
                  </a:cubicBezTo>
                  <a:cubicBezTo>
                    <a:pt x="2117" y="1726"/>
                    <a:pt x="2129" y="1254"/>
                    <a:pt x="1960" y="845"/>
                  </a:cubicBezTo>
                  <a:cubicBezTo>
                    <a:pt x="1861" y="607"/>
                    <a:pt x="1701" y="401"/>
                    <a:pt x="1495" y="245"/>
                  </a:cubicBezTo>
                  <a:cubicBezTo>
                    <a:pt x="1492" y="261"/>
                    <a:pt x="1491" y="274"/>
                    <a:pt x="1488" y="289"/>
                  </a:cubicBezTo>
                  <a:cubicBezTo>
                    <a:pt x="1489" y="274"/>
                    <a:pt x="1490" y="258"/>
                    <a:pt x="1490" y="242"/>
                  </a:cubicBezTo>
                  <a:cubicBezTo>
                    <a:pt x="1342" y="131"/>
                    <a:pt x="1171" y="54"/>
                    <a:pt x="988" y="19"/>
                  </a:cubicBezTo>
                  <a:cubicBezTo>
                    <a:pt x="922" y="7"/>
                    <a:pt x="856" y="1"/>
                    <a:pt x="789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2"/>
            <p:cNvSpPr/>
            <p:nvPr/>
          </p:nvSpPr>
          <p:spPr>
            <a:xfrm>
              <a:off x="5683400" y="540450"/>
              <a:ext cx="25975" cy="25975"/>
            </a:xfrm>
            <a:custGeom>
              <a:rect b="b" l="l" r="r" t="t"/>
              <a:pathLst>
                <a:path extrusionOk="0" h="1039" w="1039">
                  <a:moveTo>
                    <a:pt x="519" y="0"/>
                  </a:moveTo>
                  <a:cubicBezTo>
                    <a:pt x="233" y="0"/>
                    <a:pt x="0" y="232"/>
                    <a:pt x="0" y="519"/>
                  </a:cubicBezTo>
                  <a:cubicBezTo>
                    <a:pt x="0" y="806"/>
                    <a:pt x="233" y="1038"/>
                    <a:pt x="519" y="1038"/>
                  </a:cubicBezTo>
                  <a:cubicBezTo>
                    <a:pt x="805" y="1038"/>
                    <a:pt x="1038" y="806"/>
                    <a:pt x="1038" y="519"/>
                  </a:cubicBezTo>
                  <a:cubicBezTo>
                    <a:pt x="1038" y="232"/>
                    <a:pt x="805" y="0"/>
                    <a:pt x="51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2"/>
            <p:cNvSpPr/>
            <p:nvPr/>
          </p:nvSpPr>
          <p:spPr>
            <a:xfrm>
              <a:off x="5683675" y="521925"/>
              <a:ext cx="25400" cy="11500"/>
            </a:xfrm>
            <a:custGeom>
              <a:rect b="b" l="l" r="r" t="t"/>
              <a:pathLst>
                <a:path extrusionOk="0" h="460" w="1016">
                  <a:moveTo>
                    <a:pt x="27" y="1"/>
                  </a:moveTo>
                  <a:cubicBezTo>
                    <a:pt x="13" y="1"/>
                    <a:pt x="0" y="13"/>
                    <a:pt x="0" y="27"/>
                  </a:cubicBezTo>
                  <a:lnTo>
                    <a:pt x="0" y="433"/>
                  </a:lnTo>
                  <a:cubicBezTo>
                    <a:pt x="0" y="447"/>
                    <a:pt x="13" y="459"/>
                    <a:pt x="27" y="459"/>
                  </a:cubicBezTo>
                  <a:lnTo>
                    <a:pt x="989" y="459"/>
                  </a:lnTo>
                  <a:cubicBezTo>
                    <a:pt x="1004" y="459"/>
                    <a:pt x="1015" y="447"/>
                    <a:pt x="1015" y="433"/>
                  </a:cubicBezTo>
                  <a:lnTo>
                    <a:pt x="1015" y="27"/>
                  </a:lnTo>
                  <a:cubicBezTo>
                    <a:pt x="1015" y="13"/>
                    <a:pt x="1004" y="1"/>
                    <a:pt x="98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2"/>
            <p:cNvSpPr/>
            <p:nvPr/>
          </p:nvSpPr>
          <p:spPr>
            <a:xfrm>
              <a:off x="5754675" y="540450"/>
              <a:ext cx="25975" cy="25975"/>
            </a:xfrm>
            <a:custGeom>
              <a:rect b="b" l="l" r="r" t="t"/>
              <a:pathLst>
                <a:path extrusionOk="0" h="1039" w="1039">
                  <a:moveTo>
                    <a:pt x="520" y="0"/>
                  </a:moveTo>
                  <a:cubicBezTo>
                    <a:pt x="234" y="0"/>
                    <a:pt x="1" y="232"/>
                    <a:pt x="1" y="519"/>
                  </a:cubicBezTo>
                  <a:cubicBezTo>
                    <a:pt x="1" y="806"/>
                    <a:pt x="234" y="1038"/>
                    <a:pt x="520" y="1038"/>
                  </a:cubicBezTo>
                  <a:cubicBezTo>
                    <a:pt x="806" y="1038"/>
                    <a:pt x="1039" y="806"/>
                    <a:pt x="1039" y="519"/>
                  </a:cubicBezTo>
                  <a:cubicBezTo>
                    <a:pt x="1039" y="232"/>
                    <a:pt x="806" y="0"/>
                    <a:pt x="52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2"/>
            <p:cNvSpPr/>
            <p:nvPr/>
          </p:nvSpPr>
          <p:spPr>
            <a:xfrm>
              <a:off x="5754950" y="521925"/>
              <a:ext cx="25400" cy="11500"/>
            </a:xfrm>
            <a:custGeom>
              <a:rect b="b" l="l" r="r" t="t"/>
              <a:pathLst>
                <a:path extrusionOk="0" h="460" w="1016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433"/>
                  </a:lnTo>
                  <a:cubicBezTo>
                    <a:pt x="1" y="447"/>
                    <a:pt x="13" y="459"/>
                    <a:pt x="27" y="459"/>
                  </a:cubicBezTo>
                  <a:lnTo>
                    <a:pt x="989" y="459"/>
                  </a:lnTo>
                  <a:cubicBezTo>
                    <a:pt x="1005" y="459"/>
                    <a:pt x="1016" y="447"/>
                    <a:pt x="1016" y="433"/>
                  </a:cubicBezTo>
                  <a:lnTo>
                    <a:pt x="1016" y="27"/>
                  </a:lnTo>
                  <a:cubicBezTo>
                    <a:pt x="1016" y="13"/>
                    <a:pt x="1005" y="1"/>
                    <a:pt x="98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2"/>
            <p:cNvSpPr/>
            <p:nvPr/>
          </p:nvSpPr>
          <p:spPr>
            <a:xfrm>
              <a:off x="5785025" y="569050"/>
              <a:ext cx="45025" cy="45025"/>
            </a:xfrm>
            <a:custGeom>
              <a:rect b="b" l="l" r="r" t="t"/>
              <a:pathLst>
                <a:path extrusionOk="0" h="1801" w="1801">
                  <a:moveTo>
                    <a:pt x="900" y="0"/>
                  </a:moveTo>
                  <a:cubicBezTo>
                    <a:pt x="403" y="0"/>
                    <a:pt x="0" y="403"/>
                    <a:pt x="0" y="901"/>
                  </a:cubicBezTo>
                  <a:cubicBezTo>
                    <a:pt x="0" y="1398"/>
                    <a:pt x="403" y="1801"/>
                    <a:pt x="900" y="1801"/>
                  </a:cubicBezTo>
                  <a:cubicBezTo>
                    <a:pt x="1398" y="1801"/>
                    <a:pt x="1801" y="1398"/>
                    <a:pt x="1801" y="901"/>
                  </a:cubicBezTo>
                  <a:cubicBezTo>
                    <a:pt x="1801" y="403"/>
                    <a:pt x="1398" y="0"/>
                    <a:pt x="90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2"/>
            <p:cNvSpPr/>
            <p:nvPr/>
          </p:nvSpPr>
          <p:spPr>
            <a:xfrm>
              <a:off x="5707550" y="649775"/>
              <a:ext cx="118175" cy="59150"/>
            </a:xfrm>
            <a:custGeom>
              <a:rect b="b" l="l" r="r" t="t"/>
              <a:pathLst>
                <a:path extrusionOk="0" h="2366" w="4727">
                  <a:moveTo>
                    <a:pt x="4726" y="0"/>
                  </a:moveTo>
                  <a:cubicBezTo>
                    <a:pt x="4726" y="1"/>
                    <a:pt x="3817" y="1325"/>
                    <a:pt x="2152" y="1325"/>
                  </a:cubicBezTo>
                  <a:cubicBezTo>
                    <a:pt x="2150" y="1325"/>
                    <a:pt x="2147" y="1325"/>
                    <a:pt x="2145" y="1325"/>
                  </a:cubicBezTo>
                  <a:cubicBezTo>
                    <a:pt x="763" y="1322"/>
                    <a:pt x="1" y="724"/>
                    <a:pt x="1" y="724"/>
                  </a:cubicBezTo>
                  <a:lnTo>
                    <a:pt x="1" y="2203"/>
                  </a:lnTo>
                  <a:cubicBezTo>
                    <a:pt x="1" y="2203"/>
                    <a:pt x="511" y="2366"/>
                    <a:pt x="1218" y="2366"/>
                  </a:cubicBezTo>
                  <a:cubicBezTo>
                    <a:pt x="2309" y="2366"/>
                    <a:pt x="3867" y="1977"/>
                    <a:pt x="472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5706725" y="547675"/>
              <a:ext cx="24900" cy="54950"/>
            </a:xfrm>
            <a:custGeom>
              <a:rect b="b" l="l" r="r" t="t"/>
              <a:pathLst>
                <a:path extrusionOk="0" h="2198" w="996">
                  <a:moveTo>
                    <a:pt x="636" y="1"/>
                  </a:moveTo>
                  <a:lnTo>
                    <a:pt x="0" y="2197"/>
                  </a:lnTo>
                  <a:lnTo>
                    <a:pt x="996" y="219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5584250" y="414550"/>
              <a:ext cx="293175" cy="130000"/>
            </a:xfrm>
            <a:custGeom>
              <a:rect b="b" l="l" r="r" t="t"/>
              <a:pathLst>
                <a:path extrusionOk="0" h="5200" w="11727">
                  <a:moveTo>
                    <a:pt x="4330" y="0"/>
                  </a:moveTo>
                  <a:cubicBezTo>
                    <a:pt x="4320" y="0"/>
                    <a:pt x="4311" y="0"/>
                    <a:pt x="4301" y="0"/>
                  </a:cubicBezTo>
                  <a:cubicBezTo>
                    <a:pt x="4068" y="4"/>
                    <a:pt x="3846" y="67"/>
                    <a:pt x="3632" y="155"/>
                  </a:cubicBezTo>
                  <a:cubicBezTo>
                    <a:pt x="3629" y="154"/>
                    <a:pt x="3625" y="154"/>
                    <a:pt x="3622" y="154"/>
                  </a:cubicBezTo>
                  <a:cubicBezTo>
                    <a:pt x="3610" y="154"/>
                    <a:pt x="3599" y="158"/>
                    <a:pt x="3591" y="166"/>
                  </a:cubicBezTo>
                  <a:cubicBezTo>
                    <a:pt x="3581" y="173"/>
                    <a:pt x="3572" y="179"/>
                    <a:pt x="3565" y="185"/>
                  </a:cubicBezTo>
                  <a:cubicBezTo>
                    <a:pt x="3453" y="234"/>
                    <a:pt x="3344" y="289"/>
                    <a:pt x="3238" y="346"/>
                  </a:cubicBezTo>
                  <a:cubicBezTo>
                    <a:pt x="3168" y="382"/>
                    <a:pt x="3100" y="420"/>
                    <a:pt x="3031" y="459"/>
                  </a:cubicBezTo>
                  <a:cubicBezTo>
                    <a:pt x="2959" y="478"/>
                    <a:pt x="2884" y="493"/>
                    <a:pt x="2810" y="502"/>
                  </a:cubicBezTo>
                  <a:cubicBezTo>
                    <a:pt x="2756" y="509"/>
                    <a:pt x="2703" y="512"/>
                    <a:pt x="2651" y="512"/>
                  </a:cubicBezTo>
                  <a:cubicBezTo>
                    <a:pt x="2399" y="512"/>
                    <a:pt x="2159" y="443"/>
                    <a:pt x="1914" y="371"/>
                  </a:cubicBezTo>
                  <a:cubicBezTo>
                    <a:pt x="1718" y="315"/>
                    <a:pt x="1518" y="266"/>
                    <a:pt x="1316" y="266"/>
                  </a:cubicBezTo>
                  <a:cubicBezTo>
                    <a:pt x="1231" y="266"/>
                    <a:pt x="1145" y="275"/>
                    <a:pt x="1058" y="296"/>
                  </a:cubicBezTo>
                  <a:cubicBezTo>
                    <a:pt x="804" y="357"/>
                    <a:pt x="575" y="495"/>
                    <a:pt x="401" y="692"/>
                  </a:cubicBezTo>
                  <a:cubicBezTo>
                    <a:pt x="37" y="1105"/>
                    <a:pt x="0" y="1738"/>
                    <a:pt x="278" y="2207"/>
                  </a:cubicBezTo>
                  <a:cubicBezTo>
                    <a:pt x="407" y="2427"/>
                    <a:pt x="602" y="2606"/>
                    <a:pt x="825" y="2726"/>
                  </a:cubicBezTo>
                  <a:cubicBezTo>
                    <a:pt x="1082" y="2864"/>
                    <a:pt x="1365" y="2903"/>
                    <a:pt x="1653" y="2903"/>
                  </a:cubicBezTo>
                  <a:cubicBezTo>
                    <a:pt x="1841" y="2903"/>
                    <a:pt x="2030" y="2888"/>
                    <a:pt x="2219" y="2888"/>
                  </a:cubicBezTo>
                  <a:cubicBezTo>
                    <a:pt x="2395" y="2888"/>
                    <a:pt x="2571" y="2901"/>
                    <a:pt x="2742" y="2951"/>
                  </a:cubicBezTo>
                  <a:cubicBezTo>
                    <a:pt x="2809" y="2970"/>
                    <a:pt x="2874" y="2993"/>
                    <a:pt x="2938" y="3021"/>
                  </a:cubicBezTo>
                  <a:cubicBezTo>
                    <a:pt x="2961" y="3039"/>
                    <a:pt x="2983" y="3056"/>
                    <a:pt x="3005" y="3073"/>
                  </a:cubicBezTo>
                  <a:cubicBezTo>
                    <a:pt x="3120" y="3153"/>
                    <a:pt x="3237" y="3235"/>
                    <a:pt x="3358" y="3307"/>
                  </a:cubicBezTo>
                  <a:cubicBezTo>
                    <a:pt x="3567" y="3433"/>
                    <a:pt x="3790" y="3530"/>
                    <a:pt x="4042" y="3543"/>
                  </a:cubicBezTo>
                  <a:cubicBezTo>
                    <a:pt x="4064" y="3544"/>
                    <a:pt x="4086" y="3545"/>
                    <a:pt x="4108" y="3545"/>
                  </a:cubicBezTo>
                  <a:cubicBezTo>
                    <a:pt x="4558" y="3545"/>
                    <a:pt x="4969" y="3322"/>
                    <a:pt x="5360" y="3120"/>
                  </a:cubicBezTo>
                  <a:cubicBezTo>
                    <a:pt x="5654" y="2969"/>
                    <a:pt x="5998" y="2802"/>
                    <a:pt x="6341" y="2802"/>
                  </a:cubicBezTo>
                  <a:cubicBezTo>
                    <a:pt x="6440" y="2802"/>
                    <a:pt x="6540" y="2816"/>
                    <a:pt x="6638" y="2849"/>
                  </a:cubicBezTo>
                  <a:cubicBezTo>
                    <a:pt x="7012" y="2976"/>
                    <a:pt x="7274" y="3311"/>
                    <a:pt x="7632" y="3474"/>
                  </a:cubicBezTo>
                  <a:cubicBezTo>
                    <a:pt x="7794" y="3547"/>
                    <a:pt x="7962" y="3576"/>
                    <a:pt x="8131" y="3576"/>
                  </a:cubicBezTo>
                  <a:cubicBezTo>
                    <a:pt x="8339" y="3576"/>
                    <a:pt x="8549" y="3531"/>
                    <a:pt x="8752" y="3469"/>
                  </a:cubicBezTo>
                  <a:cubicBezTo>
                    <a:pt x="8997" y="4177"/>
                    <a:pt x="9470" y="4786"/>
                    <a:pt x="10095" y="5200"/>
                  </a:cubicBezTo>
                  <a:cubicBezTo>
                    <a:pt x="10179" y="5041"/>
                    <a:pt x="10307" y="4909"/>
                    <a:pt x="10464" y="4821"/>
                  </a:cubicBezTo>
                  <a:cubicBezTo>
                    <a:pt x="10636" y="4720"/>
                    <a:pt x="10830" y="4668"/>
                    <a:pt x="11029" y="4668"/>
                  </a:cubicBezTo>
                  <a:cubicBezTo>
                    <a:pt x="11094" y="4668"/>
                    <a:pt x="11160" y="4674"/>
                    <a:pt x="11224" y="4686"/>
                  </a:cubicBezTo>
                  <a:cubicBezTo>
                    <a:pt x="11407" y="4721"/>
                    <a:pt x="11579" y="4798"/>
                    <a:pt x="11727" y="4909"/>
                  </a:cubicBezTo>
                  <a:lnTo>
                    <a:pt x="11727" y="3081"/>
                  </a:lnTo>
                  <a:cubicBezTo>
                    <a:pt x="11726" y="2025"/>
                    <a:pt x="10939" y="1136"/>
                    <a:pt x="9892" y="1008"/>
                  </a:cubicBezTo>
                  <a:cubicBezTo>
                    <a:pt x="9791" y="772"/>
                    <a:pt x="9594" y="582"/>
                    <a:pt x="9367" y="456"/>
                  </a:cubicBezTo>
                  <a:cubicBezTo>
                    <a:pt x="9146" y="334"/>
                    <a:pt x="8900" y="289"/>
                    <a:pt x="8651" y="289"/>
                  </a:cubicBezTo>
                  <a:cubicBezTo>
                    <a:pt x="8467" y="289"/>
                    <a:pt x="8281" y="314"/>
                    <a:pt x="8104" y="351"/>
                  </a:cubicBezTo>
                  <a:cubicBezTo>
                    <a:pt x="7617" y="454"/>
                    <a:pt x="7147" y="649"/>
                    <a:pt x="6647" y="672"/>
                  </a:cubicBezTo>
                  <a:cubicBezTo>
                    <a:pt x="6627" y="673"/>
                    <a:pt x="6607" y="674"/>
                    <a:pt x="6587" y="674"/>
                  </a:cubicBezTo>
                  <a:cubicBezTo>
                    <a:pt x="6175" y="674"/>
                    <a:pt x="5809" y="499"/>
                    <a:pt x="5443" y="326"/>
                  </a:cubicBezTo>
                  <a:cubicBezTo>
                    <a:pt x="5090" y="159"/>
                    <a:pt x="4726" y="0"/>
                    <a:pt x="433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5728475" y="612150"/>
              <a:ext cx="46600" cy="24925"/>
            </a:xfrm>
            <a:custGeom>
              <a:rect b="b" l="l" r="r" t="t"/>
              <a:pathLst>
                <a:path extrusionOk="0" h="997" w="1864">
                  <a:moveTo>
                    <a:pt x="132" y="0"/>
                  </a:moveTo>
                  <a:cubicBezTo>
                    <a:pt x="132" y="0"/>
                    <a:pt x="1" y="997"/>
                    <a:pt x="932" y="997"/>
                  </a:cubicBezTo>
                  <a:cubicBezTo>
                    <a:pt x="1863" y="997"/>
                    <a:pt x="1732" y="0"/>
                    <a:pt x="1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5851375" y="541900"/>
              <a:ext cx="25225" cy="62025"/>
            </a:xfrm>
            <a:custGeom>
              <a:rect b="b" l="l" r="r" t="t"/>
              <a:pathLst>
                <a:path extrusionOk="0" h="2481" w="1009">
                  <a:moveTo>
                    <a:pt x="725" y="1"/>
                  </a:moveTo>
                  <a:cubicBezTo>
                    <a:pt x="512" y="1"/>
                    <a:pt x="328" y="175"/>
                    <a:pt x="215" y="343"/>
                  </a:cubicBezTo>
                  <a:cubicBezTo>
                    <a:pt x="73" y="556"/>
                    <a:pt x="0" y="807"/>
                    <a:pt x="6" y="1062"/>
                  </a:cubicBezTo>
                  <a:cubicBezTo>
                    <a:pt x="7" y="1090"/>
                    <a:pt x="29" y="1103"/>
                    <a:pt x="51" y="1103"/>
                  </a:cubicBezTo>
                  <a:cubicBezTo>
                    <a:pt x="67" y="1103"/>
                    <a:pt x="82" y="1098"/>
                    <a:pt x="93" y="1087"/>
                  </a:cubicBezTo>
                  <a:cubicBezTo>
                    <a:pt x="161" y="1021"/>
                    <a:pt x="249" y="992"/>
                    <a:pt x="338" y="992"/>
                  </a:cubicBezTo>
                  <a:cubicBezTo>
                    <a:pt x="432" y="992"/>
                    <a:pt x="528" y="1025"/>
                    <a:pt x="604" y="1082"/>
                  </a:cubicBezTo>
                  <a:cubicBezTo>
                    <a:pt x="755" y="1195"/>
                    <a:pt x="839" y="1378"/>
                    <a:pt x="858" y="1563"/>
                  </a:cubicBezTo>
                  <a:cubicBezTo>
                    <a:pt x="893" y="1947"/>
                    <a:pt x="638" y="2297"/>
                    <a:pt x="261" y="2382"/>
                  </a:cubicBezTo>
                  <a:cubicBezTo>
                    <a:pt x="203" y="2394"/>
                    <a:pt x="210" y="2481"/>
                    <a:pt x="261" y="2481"/>
                  </a:cubicBezTo>
                  <a:cubicBezTo>
                    <a:pt x="265" y="2481"/>
                    <a:pt x="268" y="2480"/>
                    <a:pt x="272" y="2480"/>
                  </a:cubicBezTo>
                  <a:cubicBezTo>
                    <a:pt x="608" y="2406"/>
                    <a:pt x="877" y="2145"/>
                    <a:pt x="943" y="1805"/>
                  </a:cubicBezTo>
                  <a:cubicBezTo>
                    <a:pt x="1009" y="1474"/>
                    <a:pt x="865" y="1057"/>
                    <a:pt x="526" y="929"/>
                  </a:cubicBezTo>
                  <a:cubicBezTo>
                    <a:pt x="469" y="907"/>
                    <a:pt x="409" y="896"/>
                    <a:pt x="350" y="896"/>
                  </a:cubicBezTo>
                  <a:cubicBezTo>
                    <a:pt x="265" y="896"/>
                    <a:pt x="181" y="918"/>
                    <a:pt x="106" y="961"/>
                  </a:cubicBezTo>
                  <a:cubicBezTo>
                    <a:pt x="117" y="770"/>
                    <a:pt x="176" y="584"/>
                    <a:pt x="279" y="423"/>
                  </a:cubicBezTo>
                  <a:cubicBezTo>
                    <a:pt x="377" y="273"/>
                    <a:pt x="536" y="100"/>
                    <a:pt x="726" y="100"/>
                  </a:cubicBezTo>
                  <a:cubicBezTo>
                    <a:pt x="750" y="100"/>
                    <a:pt x="774" y="103"/>
                    <a:pt x="799" y="109"/>
                  </a:cubicBezTo>
                  <a:cubicBezTo>
                    <a:pt x="803" y="110"/>
                    <a:pt x="807" y="110"/>
                    <a:pt x="811" y="110"/>
                  </a:cubicBezTo>
                  <a:cubicBezTo>
                    <a:pt x="861" y="110"/>
                    <a:pt x="872" y="25"/>
                    <a:pt x="814" y="11"/>
                  </a:cubicBezTo>
                  <a:cubicBezTo>
                    <a:pt x="784" y="4"/>
                    <a:pt x="754" y="1"/>
                    <a:pt x="72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5705375" y="544575"/>
              <a:ext cx="30550" cy="60225"/>
            </a:xfrm>
            <a:custGeom>
              <a:rect b="b" l="l" r="r" t="t"/>
              <a:pathLst>
                <a:path extrusionOk="0" h="2409" w="1222">
                  <a:moveTo>
                    <a:pt x="728" y="0"/>
                  </a:moveTo>
                  <a:cubicBezTo>
                    <a:pt x="706" y="0"/>
                    <a:pt x="684" y="12"/>
                    <a:pt x="676" y="38"/>
                  </a:cubicBezTo>
                  <a:cubicBezTo>
                    <a:pt x="454" y="810"/>
                    <a:pt x="232" y="1581"/>
                    <a:pt x="10" y="2352"/>
                  </a:cubicBezTo>
                  <a:cubicBezTo>
                    <a:pt x="0" y="2385"/>
                    <a:pt x="35" y="2409"/>
                    <a:pt x="63" y="2409"/>
                  </a:cubicBezTo>
                  <a:cubicBezTo>
                    <a:pt x="63" y="2409"/>
                    <a:pt x="64" y="2409"/>
                    <a:pt x="64" y="2409"/>
                  </a:cubicBezTo>
                  <a:lnTo>
                    <a:pt x="1159" y="2388"/>
                  </a:lnTo>
                  <a:cubicBezTo>
                    <a:pt x="1222" y="2387"/>
                    <a:pt x="1210" y="2290"/>
                    <a:pt x="1149" y="2290"/>
                  </a:cubicBezTo>
                  <a:cubicBezTo>
                    <a:pt x="1148" y="2290"/>
                    <a:pt x="1148" y="2290"/>
                    <a:pt x="1148" y="2290"/>
                  </a:cubicBezTo>
                  <a:lnTo>
                    <a:pt x="124" y="2310"/>
                  </a:lnTo>
                  <a:cubicBezTo>
                    <a:pt x="340" y="1558"/>
                    <a:pt x="556" y="806"/>
                    <a:pt x="773" y="54"/>
                  </a:cubicBezTo>
                  <a:cubicBezTo>
                    <a:pt x="783" y="20"/>
                    <a:pt x="756" y="0"/>
                    <a:pt x="72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5350025" y="313075"/>
              <a:ext cx="90025" cy="128375"/>
            </a:xfrm>
            <a:custGeom>
              <a:rect b="b" l="l" r="r" t="t"/>
              <a:pathLst>
                <a:path extrusionOk="0" h="5135" w="3601">
                  <a:moveTo>
                    <a:pt x="198" y="1"/>
                  </a:moveTo>
                  <a:lnTo>
                    <a:pt x="1" y="5000"/>
                  </a:lnTo>
                  <a:lnTo>
                    <a:pt x="3404" y="5134"/>
                  </a:lnTo>
                  <a:lnTo>
                    <a:pt x="3601" y="136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ED8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2"/>
            <p:cNvSpPr/>
            <p:nvPr/>
          </p:nvSpPr>
          <p:spPr>
            <a:xfrm>
              <a:off x="5303425" y="266825"/>
              <a:ext cx="202475" cy="241800"/>
            </a:xfrm>
            <a:custGeom>
              <a:rect b="b" l="l" r="r" t="t"/>
              <a:pathLst>
                <a:path extrusionOk="0" h="9672" w="8099">
                  <a:moveTo>
                    <a:pt x="4283" y="1"/>
                  </a:moveTo>
                  <a:cubicBezTo>
                    <a:pt x="4283" y="1"/>
                    <a:pt x="3721" y="276"/>
                    <a:pt x="3510" y="905"/>
                  </a:cubicBezTo>
                  <a:cubicBezTo>
                    <a:pt x="3450" y="1085"/>
                    <a:pt x="3423" y="1275"/>
                    <a:pt x="3432" y="1466"/>
                  </a:cubicBezTo>
                  <a:cubicBezTo>
                    <a:pt x="3446" y="1767"/>
                    <a:pt x="3544" y="2057"/>
                    <a:pt x="3707" y="2312"/>
                  </a:cubicBezTo>
                  <a:cubicBezTo>
                    <a:pt x="3716" y="2327"/>
                    <a:pt x="3724" y="2341"/>
                    <a:pt x="3734" y="2356"/>
                  </a:cubicBezTo>
                  <a:cubicBezTo>
                    <a:pt x="3744" y="2371"/>
                    <a:pt x="3754" y="2385"/>
                    <a:pt x="3764" y="2399"/>
                  </a:cubicBezTo>
                  <a:cubicBezTo>
                    <a:pt x="3784" y="2427"/>
                    <a:pt x="3805" y="2455"/>
                    <a:pt x="3826" y="2483"/>
                  </a:cubicBezTo>
                  <a:lnTo>
                    <a:pt x="5523" y="4624"/>
                  </a:lnTo>
                  <a:lnTo>
                    <a:pt x="4076" y="5565"/>
                  </a:lnTo>
                  <a:lnTo>
                    <a:pt x="3440" y="5977"/>
                  </a:lnTo>
                  <a:lnTo>
                    <a:pt x="3412" y="4964"/>
                  </a:lnTo>
                  <a:lnTo>
                    <a:pt x="3341" y="2411"/>
                  </a:lnTo>
                  <a:lnTo>
                    <a:pt x="3340" y="2366"/>
                  </a:lnTo>
                  <a:lnTo>
                    <a:pt x="3339" y="2322"/>
                  </a:lnTo>
                  <a:lnTo>
                    <a:pt x="3337" y="2257"/>
                  </a:lnTo>
                  <a:cubicBezTo>
                    <a:pt x="3337" y="2257"/>
                    <a:pt x="3225" y="2239"/>
                    <a:pt x="3057" y="2239"/>
                  </a:cubicBezTo>
                  <a:cubicBezTo>
                    <a:pt x="2603" y="2239"/>
                    <a:pt x="1741" y="2368"/>
                    <a:pt x="1621" y="3322"/>
                  </a:cubicBezTo>
                  <a:lnTo>
                    <a:pt x="1533" y="5559"/>
                  </a:lnTo>
                  <a:cubicBezTo>
                    <a:pt x="1533" y="5559"/>
                    <a:pt x="0" y="6687"/>
                    <a:pt x="727" y="9623"/>
                  </a:cubicBezTo>
                  <a:lnTo>
                    <a:pt x="5415" y="9672"/>
                  </a:lnTo>
                  <a:lnTo>
                    <a:pt x="5443" y="8995"/>
                  </a:lnTo>
                  <a:lnTo>
                    <a:pt x="6470" y="7727"/>
                  </a:lnTo>
                  <a:lnTo>
                    <a:pt x="7654" y="6267"/>
                  </a:lnTo>
                  <a:cubicBezTo>
                    <a:pt x="8089" y="5733"/>
                    <a:pt x="8099" y="4970"/>
                    <a:pt x="7679" y="4425"/>
                  </a:cubicBezTo>
                  <a:lnTo>
                    <a:pt x="4283" y="1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2"/>
            <p:cNvSpPr/>
            <p:nvPr/>
          </p:nvSpPr>
          <p:spPr>
            <a:xfrm>
              <a:off x="5304600" y="262650"/>
              <a:ext cx="251500" cy="232850"/>
            </a:xfrm>
            <a:custGeom>
              <a:rect b="b" l="l" r="r" t="t"/>
              <a:pathLst>
                <a:path extrusionOk="0" h="9314" w="10060">
                  <a:moveTo>
                    <a:pt x="181" y="0"/>
                  </a:moveTo>
                  <a:lnTo>
                    <a:pt x="1" y="200"/>
                  </a:lnTo>
                  <a:lnTo>
                    <a:pt x="503" y="2547"/>
                  </a:lnTo>
                  <a:lnTo>
                    <a:pt x="1574" y="3514"/>
                  </a:lnTo>
                  <a:lnTo>
                    <a:pt x="1575" y="3489"/>
                  </a:lnTo>
                  <a:cubicBezTo>
                    <a:pt x="1694" y="2534"/>
                    <a:pt x="2557" y="2407"/>
                    <a:pt x="3012" y="2407"/>
                  </a:cubicBezTo>
                  <a:cubicBezTo>
                    <a:pt x="3178" y="2407"/>
                    <a:pt x="3290" y="2424"/>
                    <a:pt x="3290" y="2424"/>
                  </a:cubicBezTo>
                  <a:lnTo>
                    <a:pt x="3292" y="2489"/>
                  </a:lnTo>
                  <a:lnTo>
                    <a:pt x="3365" y="5131"/>
                  </a:lnTo>
                  <a:lnTo>
                    <a:pt x="4029" y="5732"/>
                  </a:lnTo>
                  <a:lnTo>
                    <a:pt x="6423" y="7894"/>
                  </a:lnTo>
                  <a:lnTo>
                    <a:pt x="7996" y="9314"/>
                  </a:lnTo>
                  <a:lnTo>
                    <a:pt x="10060" y="7030"/>
                  </a:lnTo>
                  <a:lnTo>
                    <a:pt x="7872" y="5054"/>
                  </a:lnTo>
                  <a:lnTo>
                    <a:pt x="3463" y="1072"/>
                  </a:lnTo>
                  <a:lnTo>
                    <a:pt x="2565" y="261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5480625" y="416775"/>
              <a:ext cx="75225" cy="78475"/>
            </a:xfrm>
            <a:custGeom>
              <a:rect b="b" l="l" r="r" t="t"/>
              <a:pathLst>
                <a:path extrusionOk="0" h="3139" w="3009">
                  <a:moveTo>
                    <a:pt x="2064" y="0"/>
                  </a:moveTo>
                  <a:lnTo>
                    <a:pt x="0" y="2285"/>
                  </a:lnTo>
                  <a:lnTo>
                    <a:pt x="945" y="3139"/>
                  </a:lnTo>
                  <a:lnTo>
                    <a:pt x="3009" y="854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5304575" y="262650"/>
              <a:ext cx="64175" cy="63650"/>
            </a:xfrm>
            <a:custGeom>
              <a:rect b="b" l="l" r="r" t="t"/>
              <a:pathLst>
                <a:path extrusionOk="0" h="2546" w="2567">
                  <a:moveTo>
                    <a:pt x="181" y="0"/>
                  </a:moveTo>
                  <a:lnTo>
                    <a:pt x="1" y="199"/>
                  </a:lnTo>
                  <a:lnTo>
                    <a:pt x="504" y="2546"/>
                  </a:lnTo>
                  <a:cubicBezTo>
                    <a:pt x="2141" y="1658"/>
                    <a:pt x="2566" y="261"/>
                    <a:pt x="2566" y="261"/>
                  </a:cubicBezTo>
                  <a:lnTo>
                    <a:pt x="181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5304575" y="262650"/>
              <a:ext cx="23525" cy="31100"/>
            </a:xfrm>
            <a:custGeom>
              <a:rect b="b" l="l" r="r" t="t"/>
              <a:pathLst>
                <a:path extrusionOk="0" h="1244" w="941">
                  <a:moveTo>
                    <a:pt x="181" y="0"/>
                  </a:moveTo>
                  <a:lnTo>
                    <a:pt x="1" y="199"/>
                  </a:lnTo>
                  <a:lnTo>
                    <a:pt x="225" y="1244"/>
                  </a:lnTo>
                  <a:cubicBezTo>
                    <a:pt x="941" y="472"/>
                    <a:pt x="910" y="80"/>
                    <a:pt x="910" y="80"/>
                  </a:cubicBezTo>
                  <a:lnTo>
                    <a:pt x="181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5504500" y="438350"/>
              <a:ext cx="79300" cy="77850"/>
            </a:xfrm>
            <a:custGeom>
              <a:rect b="b" l="l" r="r" t="t"/>
              <a:pathLst>
                <a:path extrusionOk="0" h="3114" w="3172">
                  <a:moveTo>
                    <a:pt x="2064" y="1"/>
                  </a:moveTo>
                  <a:lnTo>
                    <a:pt x="0" y="2286"/>
                  </a:lnTo>
                  <a:lnTo>
                    <a:pt x="568" y="2799"/>
                  </a:lnTo>
                  <a:cubicBezTo>
                    <a:pt x="801" y="3010"/>
                    <a:pt x="1094" y="3114"/>
                    <a:pt x="1386" y="3114"/>
                  </a:cubicBezTo>
                  <a:cubicBezTo>
                    <a:pt x="1719" y="3114"/>
                    <a:pt x="2051" y="2978"/>
                    <a:pt x="2292" y="2711"/>
                  </a:cubicBezTo>
                  <a:lnTo>
                    <a:pt x="2720" y="2236"/>
                  </a:lnTo>
                  <a:cubicBezTo>
                    <a:pt x="3171" y="1737"/>
                    <a:pt x="3132" y="965"/>
                    <a:pt x="2631" y="513"/>
                  </a:cubicBezTo>
                  <a:lnTo>
                    <a:pt x="2064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5375475" y="287925"/>
              <a:ext cx="144500" cy="129200"/>
            </a:xfrm>
            <a:custGeom>
              <a:rect b="b" l="l" r="r" t="t"/>
              <a:pathLst>
                <a:path extrusionOk="0" h="5168" w="5780">
                  <a:moveTo>
                    <a:pt x="69" y="1"/>
                  </a:moveTo>
                  <a:cubicBezTo>
                    <a:pt x="32" y="1"/>
                    <a:pt x="1" y="52"/>
                    <a:pt x="37" y="84"/>
                  </a:cubicBezTo>
                  <a:lnTo>
                    <a:pt x="2234" y="2059"/>
                  </a:lnTo>
                  <a:lnTo>
                    <a:pt x="4441" y="4042"/>
                  </a:lnTo>
                  <a:lnTo>
                    <a:pt x="5681" y="5156"/>
                  </a:lnTo>
                  <a:cubicBezTo>
                    <a:pt x="5691" y="5164"/>
                    <a:pt x="5701" y="5168"/>
                    <a:pt x="5711" y="5168"/>
                  </a:cubicBezTo>
                  <a:cubicBezTo>
                    <a:pt x="5748" y="5168"/>
                    <a:pt x="5780" y="5116"/>
                    <a:pt x="5744" y="5084"/>
                  </a:cubicBezTo>
                  <a:lnTo>
                    <a:pt x="3546" y="3110"/>
                  </a:lnTo>
                  <a:lnTo>
                    <a:pt x="1338" y="1127"/>
                  </a:lnTo>
                  <a:lnTo>
                    <a:pt x="99" y="13"/>
                  </a:lnTo>
                  <a:cubicBezTo>
                    <a:pt x="89" y="4"/>
                    <a:pt x="79" y="1"/>
                    <a:pt x="6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2"/>
            <p:cNvSpPr/>
            <p:nvPr/>
          </p:nvSpPr>
          <p:spPr>
            <a:xfrm>
              <a:off x="5533275" y="469200"/>
              <a:ext cx="42425" cy="44950"/>
            </a:xfrm>
            <a:custGeom>
              <a:rect b="b" l="l" r="r" t="t"/>
              <a:pathLst>
                <a:path extrusionOk="0" h="1798" w="1697">
                  <a:moveTo>
                    <a:pt x="1635" y="0"/>
                  </a:moveTo>
                  <a:cubicBezTo>
                    <a:pt x="1629" y="0"/>
                    <a:pt x="1623" y="2"/>
                    <a:pt x="1616" y="5"/>
                  </a:cubicBezTo>
                  <a:cubicBezTo>
                    <a:pt x="1038" y="261"/>
                    <a:pt x="555" y="693"/>
                    <a:pt x="238" y="1240"/>
                  </a:cubicBezTo>
                  <a:cubicBezTo>
                    <a:pt x="148" y="1395"/>
                    <a:pt x="74" y="1559"/>
                    <a:pt x="14" y="1728"/>
                  </a:cubicBezTo>
                  <a:cubicBezTo>
                    <a:pt x="1" y="1766"/>
                    <a:pt x="34" y="1797"/>
                    <a:pt x="63" y="1797"/>
                  </a:cubicBezTo>
                  <a:cubicBezTo>
                    <a:pt x="78" y="1797"/>
                    <a:pt x="92" y="1789"/>
                    <a:pt x="99" y="1770"/>
                  </a:cubicBezTo>
                  <a:cubicBezTo>
                    <a:pt x="303" y="1194"/>
                    <a:pt x="684" y="696"/>
                    <a:pt x="1189" y="350"/>
                  </a:cubicBezTo>
                  <a:cubicBezTo>
                    <a:pt x="1334" y="250"/>
                    <a:pt x="1487" y="165"/>
                    <a:pt x="1647" y="95"/>
                  </a:cubicBezTo>
                  <a:cubicBezTo>
                    <a:pt x="1696" y="72"/>
                    <a:pt x="1679" y="0"/>
                    <a:pt x="163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2"/>
            <p:cNvSpPr/>
            <p:nvPr/>
          </p:nvSpPr>
          <p:spPr>
            <a:xfrm>
              <a:off x="5482600" y="433675"/>
              <a:ext cx="70500" cy="44425"/>
            </a:xfrm>
            <a:custGeom>
              <a:rect b="b" l="l" r="r" t="t"/>
              <a:pathLst>
                <a:path extrusionOk="0" h="1777" w="2820">
                  <a:moveTo>
                    <a:pt x="2749" y="1"/>
                  </a:moveTo>
                  <a:cubicBezTo>
                    <a:pt x="2741" y="1"/>
                    <a:pt x="2733" y="3"/>
                    <a:pt x="2724" y="8"/>
                  </a:cubicBezTo>
                  <a:lnTo>
                    <a:pt x="633" y="1320"/>
                  </a:lnTo>
                  <a:lnTo>
                    <a:pt x="43" y="1690"/>
                  </a:lnTo>
                  <a:cubicBezTo>
                    <a:pt x="0" y="1718"/>
                    <a:pt x="29" y="1777"/>
                    <a:pt x="70" y="1777"/>
                  </a:cubicBezTo>
                  <a:cubicBezTo>
                    <a:pt x="79" y="1777"/>
                    <a:pt x="88" y="1774"/>
                    <a:pt x="96" y="1768"/>
                  </a:cubicBezTo>
                  <a:lnTo>
                    <a:pt x="2187" y="457"/>
                  </a:lnTo>
                  <a:lnTo>
                    <a:pt x="2777" y="87"/>
                  </a:lnTo>
                  <a:cubicBezTo>
                    <a:pt x="2820" y="60"/>
                    <a:pt x="2790" y="1"/>
                    <a:pt x="274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52"/>
            <p:cNvSpPr/>
            <p:nvPr/>
          </p:nvSpPr>
          <p:spPr>
            <a:xfrm>
              <a:off x="5342600" y="321550"/>
              <a:ext cx="49875" cy="107750"/>
            </a:xfrm>
            <a:custGeom>
              <a:rect b="b" l="l" r="r" t="t"/>
              <a:pathLst>
                <a:path extrusionOk="0" h="4310" w="1995">
                  <a:moveTo>
                    <a:pt x="1394" y="0"/>
                  </a:moveTo>
                  <a:cubicBezTo>
                    <a:pt x="1115" y="0"/>
                    <a:pt x="837" y="80"/>
                    <a:pt x="605" y="237"/>
                  </a:cubicBezTo>
                  <a:cubicBezTo>
                    <a:pt x="290" y="455"/>
                    <a:pt x="73" y="789"/>
                    <a:pt x="6" y="1167"/>
                  </a:cubicBezTo>
                  <a:cubicBezTo>
                    <a:pt x="0" y="1203"/>
                    <a:pt x="29" y="1225"/>
                    <a:pt x="57" y="1225"/>
                  </a:cubicBezTo>
                  <a:cubicBezTo>
                    <a:pt x="77" y="1225"/>
                    <a:pt x="97" y="1213"/>
                    <a:pt x="102" y="1186"/>
                  </a:cubicBezTo>
                  <a:cubicBezTo>
                    <a:pt x="165" y="835"/>
                    <a:pt x="365" y="522"/>
                    <a:pt x="660" y="320"/>
                  </a:cubicBezTo>
                  <a:cubicBezTo>
                    <a:pt x="877" y="173"/>
                    <a:pt x="1134" y="99"/>
                    <a:pt x="1393" y="99"/>
                  </a:cubicBezTo>
                  <a:cubicBezTo>
                    <a:pt x="1495" y="99"/>
                    <a:pt x="1596" y="111"/>
                    <a:pt x="1696" y="133"/>
                  </a:cubicBezTo>
                  <a:lnTo>
                    <a:pt x="1851" y="3336"/>
                  </a:lnTo>
                  <a:cubicBezTo>
                    <a:pt x="1865" y="3646"/>
                    <a:pt x="1881" y="3956"/>
                    <a:pt x="1896" y="4265"/>
                  </a:cubicBezTo>
                  <a:cubicBezTo>
                    <a:pt x="1897" y="4295"/>
                    <a:pt x="1919" y="4309"/>
                    <a:pt x="1942" y="4309"/>
                  </a:cubicBezTo>
                  <a:cubicBezTo>
                    <a:pt x="1968" y="4309"/>
                    <a:pt x="1995" y="4291"/>
                    <a:pt x="1993" y="4257"/>
                  </a:cubicBezTo>
                  <a:lnTo>
                    <a:pt x="1836" y="1005"/>
                  </a:lnTo>
                  <a:cubicBezTo>
                    <a:pt x="1822" y="712"/>
                    <a:pt x="1808" y="418"/>
                    <a:pt x="1794" y="125"/>
                  </a:cubicBezTo>
                  <a:cubicBezTo>
                    <a:pt x="1806" y="105"/>
                    <a:pt x="1803" y="79"/>
                    <a:pt x="1788" y="62"/>
                  </a:cubicBezTo>
                  <a:cubicBezTo>
                    <a:pt x="1780" y="43"/>
                    <a:pt x="1762" y="31"/>
                    <a:pt x="1744" y="31"/>
                  </a:cubicBezTo>
                  <a:cubicBezTo>
                    <a:pt x="1736" y="31"/>
                    <a:pt x="1728" y="33"/>
                    <a:pt x="1720" y="38"/>
                  </a:cubicBezTo>
                  <a:cubicBezTo>
                    <a:pt x="1613" y="12"/>
                    <a:pt x="1504" y="0"/>
                    <a:pt x="13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2"/>
            <p:cNvSpPr/>
            <p:nvPr/>
          </p:nvSpPr>
          <p:spPr>
            <a:xfrm>
              <a:off x="5296950" y="505475"/>
              <a:ext cx="163250" cy="16475"/>
            </a:xfrm>
            <a:custGeom>
              <a:rect b="b" l="l" r="r" t="t"/>
              <a:pathLst>
                <a:path extrusionOk="0" h="659" w="6530">
                  <a:moveTo>
                    <a:pt x="27" y="1"/>
                  </a:moveTo>
                  <a:lnTo>
                    <a:pt x="1" y="659"/>
                  </a:lnTo>
                  <a:lnTo>
                    <a:pt x="6507" y="659"/>
                  </a:lnTo>
                  <a:lnTo>
                    <a:pt x="6530" y="67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2"/>
            <p:cNvSpPr/>
            <p:nvPr/>
          </p:nvSpPr>
          <p:spPr>
            <a:xfrm>
              <a:off x="5305725" y="490750"/>
              <a:ext cx="148725" cy="16375"/>
            </a:xfrm>
            <a:custGeom>
              <a:rect b="b" l="l" r="r" t="t"/>
              <a:pathLst>
                <a:path extrusionOk="0" h="655" w="5949">
                  <a:moveTo>
                    <a:pt x="0" y="0"/>
                  </a:moveTo>
                  <a:lnTo>
                    <a:pt x="0" y="590"/>
                  </a:lnTo>
                  <a:lnTo>
                    <a:pt x="5948" y="654"/>
                  </a:lnTo>
                  <a:lnTo>
                    <a:pt x="5948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2"/>
            <p:cNvSpPr/>
            <p:nvPr/>
          </p:nvSpPr>
          <p:spPr>
            <a:xfrm>
              <a:off x="4975675" y="521925"/>
              <a:ext cx="642950" cy="787750"/>
            </a:xfrm>
            <a:custGeom>
              <a:rect b="b" l="l" r="r" t="t"/>
              <a:pathLst>
                <a:path extrusionOk="0" h="31510" w="25718">
                  <a:moveTo>
                    <a:pt x="0" y="1"/>
                  </a:moveTo>
                  <a:lnTo>
                    <a:pt x="0" y="31510"/>
                  </a:lnTo>
                  <a:lnTo>
                    <a:pt x="25718" y="31510"/>
                  </a:lnTo>
                  <a:lnTo>
                    <a:pt x="25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2"/>
            <p:cNvSpPr/>
            <p:nvPr/>
          </p:nvSpPr>
          <p:spPr>
            <a:xfrm>
              <a:off x="4998200" y="563425"/>
              <a:ext cx="597900" cy="216375"/>
            </a:xfrm>
            <a:custGeom>
              <a:rect b="b" l="l" r="r" t="t"/>
              <a:pathLst>
                <a:path extrusionOk="0" h="8655" w="23916">
                  <a:moveTo>
                    <a:pt x="0" y="0"/>
                  </a:moveTo>
                  <a:lnTo>
                    <a:pt x="0" y="8655"/>
                  </a:lnTo>
                  <a:lnTo>
                    <a:pt x="23916" y="8655"/>
                  </a:lnTo>
                  <a:lnTo>
                    <a:pt x="23916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2"/>
            <p:cNvSpPr/>
            <p:nvPr/>
          </p:nvSpPr>
          <p:spPr>
            <a:xfrm>
              <a:off x="4998200" y="1172600"/>
              <a:ext cx="74275" cy="74300"/>
            </a:xfrm>
            <a:custGeom>
              <a:rect b="b" l="l" r="r" t="t"/>
              <a:pathLst>
                <a:path extrusionOk="0" h="2972" w="2971">
                  <a:moveTo>
                    <a:pt x="0" y="1"/>
                  </a:moveTo>
                  <a:lnTo>
                    <a:pt x="0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2"/>
            <p:cNvSpPr/>
            <p:nvPr/>
          </p:nvSpPr>
          <p:spPr>
            <a:xfrm>
              <a:off x="5085475" y="1172600"/>
              <a:ext cx="74300" cy="74300"/>
            </a:xfrm>
            <a:custGeom>
              <a:rect b="b" l="l" r="r" t="t"/>
              <a:pathLst>
                <a:path extrusionOk="0" h="2972" w="2972">
                  <a:moveTo>
                    <a:pt x="1" y="1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2"/>
            <p:cNvSpPr/>
            <p:nvPr/>
          </p:nvSpPr>
          <p:spPr>
            <a:xfrm>
              <a:off x="5172725" y="1172600"/>
              <a:ext cx="74300" cy="74300"/>
            </a:xfrm>
            <a:custGeom>
              <a:rect b="b" l="l" r="r" t="t"/>
              <a:pathLst>
                <a:path extrusionOk="0" h="2972" w="2972">
                  <a:moveTo>
                    <a:pt x="1" y="1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52"/>
            <p:cNvSpPr/>
            <p:nvPr/>
          </p:nvSpPr>
          <p:spPr>
            <a:xfrm>
              <a:off x="5260000" y="1172600"/>
              <a:ext cx="74300" cy="74300"/>
            </a:xfrm>
            <a:custGeom>
              <a:rect b="b" l="l" r="r" t="t"/>
              <a:pathLst>
                <a:path extrusionOk="0" h="2972" w="2972">
                  <a:moveTo>
                    <a:pt x="0" y="1"/>
                  </a:moveTo>
                  <a:lnTo>
                    <a:pt x="0" y="2971"/>
                  </a:lnTo>
                  <a:lnTo>
                    <a:pt x="2972" y="2971"/>
                  </a:lnTo>
                  <a:lnTo>
                    <a:pt x="2972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52"/>
            <p:cNvSpPr/>
            <p:nvPr/>
          </p:nvSpPr>
          <p:spPr>
            <a:xfrm>
              <a:off x="5347275" y="823125"/>
              <a:ext cx="74300" cy="74300"/>
            </a:xfrm>
            <a:custGeom>
              <a:rect b="b" l="l" r="r" t="t"/>
              <a:pathLst>
                <a:path extrusionOk="0" h="2972" w="2972">
                  <a:moveTo>
                    <a:pt x="1" y="1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52"/>
            <p:cNvSpPr/>
            <p:nvPr/>
          </p:nvSpPr>
          <p:spPr>
            <a:xfrm>
              <a:off x="5434550" y="823125"/>
              <a:ext cx="74300" cy="74300"/>
            </a:xfrm>
            <a:custGeom>
              <a:rect b="b" l="l" r="r" t="t"/>
              <a:pathLst>
                <a:path extrusionOk="0" h="2972" w="2972">
                  <a:moveTo>
                    <a:pt x="0" y="1"/>
                  </a:moveTo>
                  <a:lnTo>
                    <a:pt x="0" y="2971"/>
                  </a:lnTo>
                  <a:lnTo>
                    <a:pt x="2972" y="2971"/>
                  </a:lnTo>
                  <a:lnTo>
                    <a:pt x="2972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52"/>
            <p:cNvSpPr/>
            <p:nvPr/>
          </p:nvSpPr>
          <p:spPr>
            <a:xfrm>
              <a:off x="5521825" y="823125"/>
              <a:ext cx="74275" cy="74300"/>
            </a:xfrm>
            <a:custGeom>
              <a:rect b="b" l="l" r="r" t="t"/>
              <a:pathLst>
                <a:path extrusionOk="0" h="2972" w="2971">
                  <a:moveTo>
                    <a:pt x="1" y="1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2"/>
            <p:cNvSpPr/>
            <p:nvPr/>
          </p:nvSpPr>
          <p:spPr>
            <a:xfrm>
              <a:off x="4998200" y="910275"/>
              <a:ext cx="74275" cy="74275"/>
            </a:xfrm>
            <a:custGeom>
              <a:rect b="b" l="l" r="r" t="t"/>
              <a:pathLst>
                <a:path extrusionOk="0" h="2971" w="2971">
                  <a:moveTo>
                    <a:pt x="0" y="0"/>
                  </a:moveTo>
                  <a:lnTo>
                    <a:pt x="0" y="2971"/>
                  </a:lnTo>
                  <a:lnTo>
                    <a:pt x="2971" y="2971"/>
                  </a:lnTo>
                  <a:lnTo>
                    <a:pt x="2971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2"/>
            <p:cNvSpPr/>
            <p:nvPr/>
          </p:nvSpPr>
          <p:spPr>
            <a:xfrm>
              <a:off x="5085475" y="910275"/>
              <a:ext cx="74300" cy="74275"/>
            </a:xfrm>
            <a:custGeom>
              <a:rect b="b" l="l" r="r" t="t"/>
              <a:pathLst>
                <a:path extrusionOk="0" h="2971" w="2972">
                  <a:moveTo>
                    <a:pt x="1" y="0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2"/>
            <p:cNvSpPr/>
            <p:nvPr/>
          </p:nvSpPr>
          <p:spPr>
            <a:xfrm>
              <a:off x="5172725" y="910275"/>
              <a:ext cx="74300" cy="74275"/>
            </a:xfrm>
            <a:custGeom>
              <a:rect b="b" l="l" r="r" t="t"/>
              <a:pathLst>
                <a:path extrusionOk="0" h="2971" w="2972">
                  <a:moveTo>
                    <a:pt x="1" y="0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52"/>
            <p:cNvSpPr/>
            <p:nvPr/>
          </p:nvSpPr>
          <p:spPr>
            <a:xfrm>
              <a:off x="5260000" y="910275"/>
              <a:ext cx="74300" cy="74275"/>
            </a:xfrm>
            <a:custGeom>
              <a:rect b="b" l="l" r="r" t="t"/>
              <a:pathLst>
                <a:path extrusionOk="0" h="2971" w="2972">
                  <a:moveTo>
                    <a:pt x="0" y="0"/>
                  </a:moveTo>
                  <a:lnTo>
                    <a:pt x="0" y="2971"/>
                  </a:lnTo>
                  <a:lnTo>
                    <a:pt x="2972" y="2971"/>
                  </a:lnTo>
                  <a:lnTo>
                    <a:pt x="2972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52"/>
            <p:cNvSpPr/>
            <p:nvPr/>
          </p:nvSpPr>
          <p:spPr>
            <a:xfrm>
              <a:off x="5347275" y="910275"/>
              <a:ext cx="74300" cy="74275"/>
            </a:xfrm>
            <a:custGeom>
              <a:rect b="b" l="l" r="r" t="t"/>
              <a:pathLst>
                <a:path extrusionOk="0" h="2971" w="2972">
                  <a:moveTo>
                    <a:pt x="1" y="0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2"/>
            <p:cNvSpPr/>
            <p:nvPr/>
          </p:nvSpPr>
          <p:spPr>
            <a:xfrm>
              <a:off x="5434550" y="910275"/>
              <a:ext cx="74300" cy="74275"/>
            </a:xfrm>
            <a:custGeom>
              <a:rect b="b" l="l" r="r" t="t"/>
              <a:pathLst>
                <a:path extrusionOk="0" h="2971" w="2972">
                  <a:moveTo>
                    <a:pt x="0" y="0"/>
                  </a:moveTo>
                  <a:lnTo>
                    <a:pt x="0" y="2971"/>
                  </a:lnTo>
                  <a:lnTo>
                    <a:pt x="2972" y="2971"/>
                  </a:lnTo>
                  <a:lnTo>
                    <a:pt x="2972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2"/>
            <p:cNvSpPr/>
            <p:nvPr/>
          </p:nvSpPr>
          <p:spPr>
            <a:xfrm>
              <a:off x="5521825" y="910275"/>
              <a:ext cx="74275" cy="74275"/>
            </a:xfrm>
            <a:custGeom>
              <a:rect b="b" l="l" r="r" t="t"/>
              <a:pathLst>
                <a:path extrusionOk="0" h="2971" w="2971">
                  <a:moveTo>
                    <a:pt x="1" y="0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52"/>
            <p:cNvSpPr/>
            <p:nvPr/>
          </p:nvSpPr>
          <p:spPr>
            <a:xfrm>
              <a:off x="4998200" y="997175"/>
              <a:ext cx="74275" cy="74275"/>
            </a:xfrm>
            <a:custGeom>
              <a:rect b="b" l="l" r="r" t="t"/>
              <a:pathLst>
                <a:path extrusionOk="0" h="2971" w="2971">
                  <a:moveTo>
                    <a:pt x="0" y="1"/>
                  </a:moveTo>
                  <a:lnTo>
                    <a:pt x="0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52"/>
            <p:cNvSpPr/>
            <p:nvPr/>
          </p:nvSpPr>
          <p:spPr>
            <a:xfrm>
              <a:off x="5085475" y="997175"/>
              <a:ext cx="74300" cy="74275"/>
            </a:xfrm>
            <a:custGeom>
              <a:rect b="b" l="l" r="r" t="t"/>
              <a:pathLst>
                <a:path extrusionOk="0" h="2971" w="2972">
                  <a:moveTo>
                    <a:pt x="1" y="1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52"/>
            <p:cNvSpPr/>
            <p:nvPr/>
          </p:nvSpPr>
          <p:spPr>
            <a:xfrm>
              <a:off x="5172725" y="997175"/>
              <a:ext cx="74300" cy="74275"/>
            </a:xfrm>
            <a:custGeom>
              <a:rect b="b" l="l" r="r" t="t"/>
              <a:pathLst>
                <a:path extrusionOk="0" h="2971" w="2972">
                  <a:moveTo>
                    <a:pt x="1" y="1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52"/>
            <p:cNvSpPr/>
            <p:nvPr/>
          </p:nvSpPr>
          <p:spPr>
            <a:xfrm>
              <a:off x="5260000" y="997175"/>
              <a:ext cx="74300" cy="74275"/>
            </a:xfrm>
            <a:custGeom>
              <a:rect b="b" l="l" r="r" t="t"/>
              <a:pathLst>
                <a:path extrusionOk="0" h="2971" w="2972">
                  <a:moveTo>
                    <a:pt x="0" y="1"/>
                  </a:moveTo>
                  <a:lnTo>
                    <a:pt x="0" y="2971"/>
                  </a:lnTo>
                  <a:lnTo>
                    <a:pt x="2972" y="2971"/>
                  </a:lnTo>
                  <a:lnTo>
                    <a:pt x="2972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52"/>
            <p:cNvSpPr/>
            <p:nvPr/>
          </p:nvSpPr>
          <p:spPr>
            <a:xfrm>
              <a:off x="5347275" y="997175"/>
              <a:ext cx="74300" cy="74275"/>
            </a:xfrm>
            <a:custGeom>
              <a:rect b="b" l="l" r="r" t="t"/>
              <a:pathLst>
                <a:path extrusionOk="0" h="2971" w="2972">
                  <a:moveTo>
                    <a:pt x="1" y="1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52"/>
            <p:cNvSpPr/>
            <p:nvPr/>
          </p:nvSpPr>
          <p:spPr>
            <a:xfrm>
              <a:off x="5434550" y="997175"/>
              <a:ext cx="74300" cy="74275"/>
            </a:xfrm>
            <a:custGeom>
              <a:rect b="b" l="l" r="r" t="t"/>
              <a:pathLst>
                <a:path extrusionOk="0" h="2971" w="2972">
                  <a:moveTo>
                    <a:pt x="0" y="1"/>
                  </a:moveTo>
                  <a:lnTo>
                    <a:pt x="0" y="2971"/>
                  </a:lnTo>
                  <a:lnTo>
                    <a:pt x="2972" y="2971"/>
                  </a:lnTo>
                  <a:lnTo>
                    <a:pt x="2972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52"/>
            <p:cNvSpPr/>
            <p:nvPr/>
          </p:nvSpPr>
          <p:spPr>
            <a:xfrm>
              <a:off x="5521825" y="997175"/>
              <a:ext cx="74275" cy="74275"/>
            </a:xfrm>
            <a:custGeom>
              <a:rect b="b" l="l" r="r" t="t"/>
              <a:pathLst>
                <a:path extrusionOk="0" h="2971" w="2971">
                  <a:moveTo>
                    <a:pt x="1" y="1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52"/>
            <p:cNvSpPr/>
            <p:nvPr/>
          </p:nvSpPr>
          <p:spPr>
            <a:xfrm>
              <a:off x="4998200" y="1084300"/>
              <a:ext cx="74275" cy="74300"/>
            </a:xfrm>
            <a:custGeom>
              <a:rect b="b" l="l" r="r" t="t"/>
              <a:pathLst>
                <a:path extrusionOk="0" h="2972" w="2971">
                  <a:moveTo>
                    <a:pt x="0" y="1"/>
                  </a:moveTo>
                  <a:lnTo>
                    <a:pt x="0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52"/>
            <p:cNvSpPr/>
            <p:nvPr/>
          </p:nvSpPr>
          <p:spPr>
            <a:xfrm>
              <a:off x="5085475" y="1084300"/>
              <a:ext cx="74300" cy="74300"/>
            </a:xfrm>
            <a:custGeom>
              <a:rect b="b" l="l" r="r" t="t"/>
              <a:pathLst>
                <a:path extrusionOk="0" h="2972" w="2972">
                  <a:moveTo>
                    <a:pt x="1" y="1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52"/>
            <p:cNvSpPr/>
            <p:nvPr/>
          </p:nvSpPr>
          <p:spPr>
            <a:xfrm>
              <a:off x="5172725" y="1084300"/>
              <a:ext cx="74300" cy="74300"/>
            </a:xfrm>
            <a:custGeom>
              <a:rect b="b" l="l" r="r" t="t"/>
              <a:pathLst>
                <a:path extrusionOk="0" h="2972" w="2972">
                  <a:moveTo>
                    <a:pt x="1" y="1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52"/>
            <p:cNvSpPr/>
            <p:nvPr/>
          </p:nvSpPr>
          <p:spPr>
            <a:xfrm>
              <a:off x="5260000" y="1084300"/>
              <a:ext cx="74300" cy="74300"/>
            </a:xfrm>
            <a:custGeom>
              <a:rect b="b" l="l" r="r" t="t"/>
              <a:pathLst>
                <a:path extrusionOk="0" h="2972" w="2972">
                  <a:moveTo>
                    <a:pt x="0" y="1"/>
                  </a:moveTo>
                  <a:lnTo>
                    <a:pt x="0" y="2971"/>
                  </a:lnTo>
                  <a:lnTo>
                    <a:pt x="2972" y="2971"/>
                  </a:lnTo>
                  <a:lnTo>
                    <a:pt x="2972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52"/>
            <p:cNvSpPr/>
            <p:nvPr/>
          </p:nvSpPr>
          <p:spPr>
            <a:xfrm>
              <a:off x="5347275" y="1084300"/>
              <a:ext cx="74300" cy="74300"/>
            </a:xfrm>
            <a:custGeom>
              <a:rect b="b" l="l" r="r" t="t"/>
              <a:pathLst>
                <a:path extrusionOk="0" h="2972" w="2972">
                  <a:moveTo>
                    <a:pt x="1" y="1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52"/>
            <p:cNvSpPr/>
            <p:nvPr/>
          </p:nvSpPr>
          <p:spPr>
            <a:xfrm>
              <a:off x="5434550" y="1084300"/>
              <a:ext cx="74300" cy="74300"/>
            </a:xfrm>
            <a:custGeom>
              <a:rect b="b" l="l" r="r" t="t"/>
              <a:pathLst>
                <a:path extrusionOk="0" h="2972" w="2972">
                  <a:moveTo>
                    <a:pt x="0" y="1"/>
                  </a:moveTo>
                  <a:lnTo>
                    <a:pt x="0" y="2971"/>
                  </a:lnTo>
                  <a:lnTo>
                    <a:pt x="2972" y="2971"/>
                  </a:lnTo>
                  <a:lnTo>
                    <a:pt x="2972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52"/>
            <p:cNvSpPr/>
            <p:nvPr/>
          </p:nvSpPr>
          <p:spPr>
            <a:xfrm>
              <a:off x="5521825" y="1084300"/>
              <a:ext cx="74275" cy="74300"/>
            </a:xfrm>
            <a:custGeom>
              <a:rect b="b" l="l" r="r" t="t"/>
              <a:pathLst>
                <a:path extrusionOk="0" h="2972" w="2971">
                  <a:moveTo>
                    <a:pt x="1" y="1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52"/>
            <p:cNvSpPr/>
            <p:nvPr/>
          </p:nvSpPr>
          <p:spPr>
            <a:xfrm>
              <a:off x="5347575" y="1172600"/>
              <a:ext cx="74300" cy="74300"/>
            </a:xfrm>
            <a:custGeom>
              <a:rect b="b" l="l" r="r" t="t"/>
              <a:pathLst>
                <a:path extrusionOk="0" h="2972" w="2972">
                  <a:moveTo>
                    <a:pt x="1" y="1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2"/>
            <p:cNvSpPr/>
            <p:nvPr/>
          </p:nvSpPr>
          <p:spPr>
            <a:xfrm>
              <a:off x="5434850" y="1172600"/>
              <a:ext cx="74300" cy="74300"/>
            </a:xfrm>
            <a:custGeom>
              <a:rect b="b" l="l" r="r" t="t"/>
              <a:pathLst>
                <a:path extrusionOk="0" h="2972" w="2972">
                  <a:moveTo>
                    <a:pt x="0" y="1"/>
                  </a:moveTo>
                  <a:lnTo>
                    <a:pt x="0" y="2971"/>
                  </a:lnTo>
                  <a:lnTo>
                    <a:pt x="2972" y="2971"/>
                  </a:lnTo>
                  <a:lnTo>
                    <a:pt x="2972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52"/>
            <p:cNvSpPr/>
            <p:nvPr/>
          </p:nvSpPr>
          <p:spPr>
            <a:xfrm>
              <a:off x="4998200" y="823125"/>
              <a:ext cx="74275" cy="74300"/>
            </a:xfrm>
            <a:custGeom>
              <a:rect b="b" l="l" r="r" t="t"/>
              <a:pathLst>
                <a:path extrusionOk="0" h="2972" w="2971">
                  <a:moveTo>
                    <a:pt x="0" y="1"/>
                  </a:moveTo>
                  <a:lnTo>
                    <a:pt x="0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52"/>
            <p:cNvSpPr/>
            <p:nvPr/>
          </p:nvSpPr>
          <p:spPr>
            <a:xfrm>
              <a:off x="5085475" y="823125"/>
              <a:ext cx="74300" cy="74300"/>
            </a:xfrm>
            <a:custGeom>
              <a:rect b="b" l="l" r="r" t="t"/>
              <a:pathLst>
                <a:path extrusionOk="0" h="2972" w="2972">
                  <a:moveTo>
                    <a:pt x="1" y="1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52"/>
            <p:cNvSpPr/>
            <p:nvPr/>
          </p:nvSpPr>
          <p:spPr>
            <a:xfrm>
              <a:off x="5172725" y="823125"/>
              <a:ext cx="74300" cy="74300"/>
            </a:xfrm>
            <a:custGeom>
              <a:rect b="b" l="l" r="r" t="t"/>
              <a:pathLst>
                <a:path extrusionOk="0" h="2972" w="2972">
                  <a:moveTo>
                    <a:pt x="1" y="1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52"/>
            <p:cNvSpPr/>
            <p:nvPr/>
          </p:nvSpPr>
          <p:spPr>
            <a:xfrm>
              <a:off x="5260000" y="823125"/>
              <a:ext cx="74300" cy="74300"/>
            </a:xfrm>
            <a:custGeom>
              <a:rect b="b" l="l" r="r" t="t"/>
              <a:pathLst>
                <a:path extrusionOk="0" h="2972" w="2972">
                  <a:moveTo>
                    <a:pt x="0" y="1"/>
                  </a:moveTo>
                  <a:lnTo>
                    <a:pt x="0" y="2971"/>
                  </a:lnTo>
                  <a:lnTo>
                    <a:pt x="2972" y="2971"/>
                  </a:lnTo>
                  <a:lnTo>
                    <a:pt x="2972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52"/>
            <p:cNvSpPr/>
            <p:nvPr/>
          </p:nvSpPr>
          <p:spPr>
            <a:xfrm>
              <a:off x="5521825" y="1172600"/>
              <a:ext cx="74275" cy="74300"/>
            </a:xfrm>
            <a:custGeom>
              <a:rect b="b" l="l" r="r" t="t"/>
              <a:pathLst>
                <a:path extrusionOk="0" h="2972" w="2971">
                  <a:moveTo>
                    <a:pt x="1" y="1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2"/>
            <p:cNvSpPr/>
            <p:nvPr/>
          </p:nvSpPr>
          <p:spPr>
            <a:xfrm>
              <a:off x="4975675" y="1281000"/>
              <a:ext cx="642950" cy="28675"/>
            </a:xfrm>
            <a:custGeom>
              <a:rect b="b" l="l" r="r" t="t"/>
              <a:pathLst>
                <a:path extrusionOk="0" h="1147" w="25718">
                  <a:moveTo>
                    <a:pt x="0" y="0"/>
                  </a:moveTo>
                  <a:lnTo>
                    <a:pt x="0" y="1147"/>
                  </a:lnTo>
                  <a:lnTo>
                    <a:pt x="25718" y="1147"/>
                  </a:lnTo>
                  <a:lnTo>
                    <a:pt x="25718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52"/>
            <p:cNvSpPr/>
            <p:nvPr/>
          </p:nvSpPr>
          <p:spPr>
            <a:xfrm>
              <a:off x="4974350" y="841025"/>
              <a:ext cx="319575" cy="470000"/>
            </a:xfrm>
            <a:custGeom>
              <a:rect b="b" l="l" r="r" t="t"/>
              <a:pathLst>
                <a:path extrusionOk="0" h="18800" w="12783">
                  <a:moveTo>
                    <a:pt x="53" y="0"/>
                  </a:moveTo>
                  <a:cubicBezTo>
                    <a:pt x="27" y="0"/>
                    <a:pt x="2" y="17"/>
                    <a:pt x="0" y="52"/>
                  </a:cubicBezTo>
                  <a:lnTo>
                    <a:pt x="0" y="18799"/>
                  </a:lnTo>
                  <a:lnTo>
                    <a:pt x="12714" y="18799"/>
                  </a:lnTo>
                  <a:cubicBezTo>
                    <a:pt x="12783" y="18796"/>
                    <a:pt x="12783" y="18696"/>
                    <a:pt x="12714" y="18693"/>
                  </a:cubicBezTo>
                  <a:lnTo>
                    <a:pt x="107" y="18693"/>
                  </a:lnTo>
                  <a:lnTo>
                    <a:pt x="107" y="52"/>
                  </a:lnTo>
                  <a:cubicBezTo>
                    <a:pt x="105" y="17"/>
                    <a:pt x="79" y="0"/>
                    <a:pt x="5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52"/>
            <p:cNvSpPr/>
            <p:nvPr/>
          </p:nvSpPr>
          <p:spPr>
            <a:xfrm>
              <a:off x="4973950" y="1291650"/>
              <a:ext cx="623875" cy="2700"/>
            </a:xfrm>
            <a:custGeom>
              <a:rect b="b" l="l" r="r" t="t"/>
              <a:pathLst>
                <a:path extrusionOk="0" h="108" w="24955">
                  <a:moveTo>
                    <a:pt x="69" y="1"/>
                  </a:moveTo>
                  <a:cubicBezTo>
                    <a:pt x="1" y="4"/>
                    <a:pt x="1" y="104"/>
                    <a:pt x="69" y="107"/>
                  </a:cubicBezTo>
                  <a:lnTo>
                    <a:pt x="24886" y="107"/>
                  </a:lnTo>
                  <a:cubicBezTo>
                    <a:pt x="24954" y="104"/>
                    <a:pt x="24954" y="4"/>
                    <a:pt x="2488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52"/>
            <p:cNvSpPr/>
            <p:nvPr/>
          </p:nvSpPr>
          <p:spPr>
            <a:xfrm>
              <a:off x="4995125" y="493500"/>
              <a:ext cx="276600" cy="54950"/>
            </a:xfrm>
            <a:custGeom>
              <a:rect b="b" l="l" r="r" t="t"/>
              <a:pathLst>
                <a:path extrusionOk="0" h="2198" w="11064">
                  <a:moveTo>
                    <a:pt x="6512" y="107"/>
                  </a:moveTo>
                  <a:cubicBezTo>
                    <a:pt x="6559" y="107"/>
                    <a:pt x="6606" y="116"/>
                    <a:pt x="6653" y="136"/>
                  </a:cubicBezTo>
                  <a:cubicBezTo>
                    <a:pt x="6892" y="242"/>
                    <a:pt x="6963" y="529"/>
                    <a:pt x="6921" y="766"/>
                  </a:cubicBezTo>
                  <a:cubicBezTo>
                    <a:pt x="6876" y="1011"/>
                    <a:pt x="6740" y="1241"/>
                    <a:pt x="6574" y="1423"/>
                  </a:cubicBezTo>
                  <a:cubicBezTo>
                    <a:pt x="6555" y="1444"/>
                    <a:pt x="6533" y="1463"/>
                    <a:pt x="6511" y="1483"/>
                  </a:cubicBezTo>
                  <a:cubicBezTo>
                    <a:pt x="6374" y="1379"/>
                    <a:pt x="6259" y="1250"/>
                    <a:pt x="6167" y="1105"/>
                  </a:cubicBezTo>
                  <a:lnTo>
                    <a:pt x="6167" y="1104"/>
                  </a:lnTo>
                  <a:cubicBezTo>
                    <a:pt x="6036" y="888"/>
                    <a:pt x="5966" y="603"/>
                    <a:pt x="6098" y="372"/>
                  </a:cubicBezTo>
                  <a:cubicBezTo>
                    <a:pt x="6182" y="225"/>
                    <a:pt x="6343" y="107"/>
                    <a:pt x="6512" y="107"/>
                  </a:cubicBezTo>
                  <a:close/>
                  <a:moveTo>
                    <a:pt x="8638" y="167"/>
                  </a:moveTo>
                  <a:cubicBezTo>
                    <a:pt x="8639" y="167"/>
                    <a:pt x="8640" y="167"/>
                    <a:pt x="8641" y="167"/>
                  </a:cubicBezTo>
                  <a:cubicBezTo>
                    <a:pt x="8890" y="167"/>
                    <a:pt x="9055" y="381"/>
                    <a:pt x="9076" y="616"/>
                  </a:cubicBezTo>
                  <a:cubicBezTo>
                    <a:pt x="9100" y="875"/>
                    <a:pt x="8952" y="1118"/>
                    <a:pt x="8785" y="1303"/>
                  </a:cubicBezTo>
                  <a:cubicBezTo>
                    <a:pt x="8704" y="1391"/>
                    <a:pt x="8614" y="1468"/>
                    <a:pt x="8518" y="1537"/>
                  </a:cubicBezTo>
                  <a:cubicBezTo>
                    <a:pt x="8420" y="1458"/>
                    <a:pt x="8334" y="1367"/>
                    <a:pt x="8263" y="1265"/>
                  </a:cubicBezTo>
                  <a:lnTo>
                    <a:pt x="8263" y="1264"/>
                  </a:lnTo>
                  <a:cubicBezTo>
                    <a:pt x="8120" y="1058"/>
                    <a:pt x="8053" y="794"/>
                    <a:pt x="8131" y="550"/>
                  </a:cubicBezTo>
                  <a:cubicBezTo>
                    <a:pt x="8203" y="328"/>
                    <a:pt x="8402" y="167"/>
                    <a:pt x="8638" y="167"/>
                  </a:cubicBezTo>
                  <a:close/>
                  <a:moveTo>
                    <a:pt x="4527" y="137"/>
                  </a:moveTo>
                  <a:cubicBezTo>
                    <a:pt x="4741" y="137"/>
                    <a:pt x="4889" y="309"/>
                    <a:pt x="4927" y="511"/>
                  </a:cubicBezTo>
                  <a:cubicBezTo>
                    <a:pt x="4967" y="732"/>
                    <a:pt x="4908" y="958"/>
                    <a:pt x="4815" y="1158"/>
                  </a:cubicBezTo>
                  <a:cubicBezTo>
                    <a:pt x="4733" y="1329"/>
                    <a:pt x="4622" y="1484"/>
                    <a:pt x="4487" y="1617"/>
                  </a:cubicBezTo>
                  <a:cubicBezTo>
                    <a:pt x="4328" y="1500"/>
                    <a:pt x="4192" y="1352"/>
                    <a:pt x="4098" y="1179"/>
                  </a:cubicBezTo>
                  <a:lnTo>
                    <a:pt x="4099" y="1177"/>
                  </a:lnTo>
                  <a:cubicBezTo>
                    <a:pt x="3983" y="963"/>
                    <a:pt x="3924" y="688"/>
                    <a:pt x="4031" y="460"/>
                  </a:cubicBezTo>
                  <a:cubicBezTo>
                    <a:pt x="4114" y="278"/>
                    <a:pt x="4310" y="145"/>
                    <a:pt x="4510" y="137"/>
                  </a:cubicBezTo>
                  <a:cubicBezTo>
                    <a:pt x="4516" y="137"/>
                    <a:pt x="4521" y="137"/>
                    <a:pt x="4527" y="137"/>
                  </a:cubicBezTo>
                  <a:close/>
                  <a:moveTo>
                    <a:pt x="2329" y="333"/>
                  </a:moveTo>
                  <a:cubicBezTo>
                    <a:pt x="2371" y="333"/>
                    <a:pt x="2414" y="341"/>
                    <a:pt x="2456" y="358"/>
                  </a:cubicBezTo>
                  <a:cubicBezTo>
                    <a:pt x="2651" y="440"/>
                    <a:pt x="2707" y="667"/>
                    <a:pt x="2693" y="860"/>
                  </a:cubicBezTo>
                  <a:cubicBezTo>
                    <a:pt x="2669" y="1163"/>
                    <a:pt x="2499" y="1451"/>
                    <a:pt x="2270" y="1666"/>
                  </a:cubicBezTo>
                  <a:cubicBezTo>
                    <a:pt x="2149" y="1559"/>
                    <a:pt x="2047" y="1432"/>
                    <a:pt x="1968" y="1291"/>
                  </a:cubicBezTo>
                  <a:lnTo>
                    <a:pt x="1969" y="1291"/>
                  </a:lnTo>
                  <a:cubicBezTo>
                    <a:pt x="1854" y="1076"/>
                    <a:pt x="1790" y="787"/>
                    <a:pt x="1931" y="569"/>
                  </a:cubicBezTo>
                  <a:cubicBezTo>
                    <a:pt x="2014" y="439"/>
                    <a:pt x="2171" y="333"/>
                    <a:pt x="2329" y="333"/>
                  </a:cubicBezTo>
                  <a:close/>
                  <a:moveTo>
                    <a:pt x="6512" y="1"/>
                  </a:moveTo>
                  <a:cubicBezTo>
                    <a:pt x="6321" y="1"/>
                    <a:pt x="6139" y="118"/>
                    <a:pt x="6033" y="276"/>
                  </a:cubicBezTo>
                  <a:cubicBezTo>
                    <a:pt x="5733" y="724"/>
                    <a:pt x="6059" y="1250"/>
                    <a:pt x="6435" y="1558"/>
                  </a:cubicBezTo>
                  <a:cubicBezTo>
                    <a:pt x="6156" y="1796"/>
                    <a:pt x="5798" y="1937"/>
                    <a:pt x="5431" y="1937"/>
                  </a:cubicBezTo>
                  <a:cubicBezTo>
                    <a:pt x="5388" y="1937"/>
                    <a:pt x="5345" y="1935"/>
                    <a:pt x="5302" y="1931"/>
                  </a:cubicBezTo>
                  <a:cubicBezTo>
                    <a:pt x="5044" y="1906"/>
                    <a:pt x="4796" y="1820"/>
                    <a:pt x="4577" y="1680"/>
                  </a:cubicBezTo>
                  <a:cubicBezTo>
                    <a:pt x="4752" y="1505"/>
                    <a:pt x="4887" y="1292"/>
                    <a:pt x="4972" y="1059"/>
                  </a:cubicBezTo>
                  <a:cubicBezTo>
                    <a:pt x="5052" y="832"/>
                    <a:pt x="5088" y="560"/>
                    <a:pt x="4983" y="334"/>
                  </a:cubicBezTo>
                  <a:cubicBezTo>
                    <a:pt x="4897" y="147"/>
                    <a:pt x="4722" y="30"/>
                    <a:pt x="4523" y="30"/>
                  </a:cubicBezTo>
                  <a:cubicBezTo>
                    <a:pt x="4499" y="30"/>
                    <a:pt x="4474" y="32"/>
                    <a:pt x="4450" y="35"/>
                  </a:cubicBezTo>
                  <a:cubicBezTo>
                    <a:pt x="4228" y="67"/>
                    <a:pt x="4022" y="219"/>
                    <a:pt x="3930" y="423"/>
                  </a:cubicBezTo>
                  <a:cubicBezTo>
                    <a:pt x="3816" y="678"/>
                    <a:pt x="3873" y="979"/>
                    <a:pt x="4000" y="1216"/>
                  </a:cubicBezTo>
                  <a:cubicBezTo>
                    <a:pt x="4100" y="1403"/>
                    <a:pt x="4240" y="1565"/>
                    <a:pt x="4410" y="1692"/>
                  </a:cubicBezTo>
                  <a:cubicBezTo>
                    <a:pt x="4235" y="1845"/>
                    <a:pt x="4031" y="1960"/>
                    <a:pt x="3809" y="2029"/>
                  </a:cubicBezTo>
                  <a:cubicBezTo>
                    <a:pt x="3668" y="2071"/>
                    <a:pt x="3521" y="2092"/>
                    <a:pt x="3374" y="2092"/>
                  </a:cubicBezTo>
                  <a:cubicBezTo>
                    <a:pt x="3051" y="2092"/>
                    <a:pt x="2727" y="1993"/>
                    <a:pt x="2459" y="1814"/>
                  </a:cubicBezTo>
                  <a:cubicBezTo>
                    <a:pt x="2422" y="1789"/>
                    <a:pt x="2385" y="1761"/>
                    <a:pt x="2350" y="1732"/>
                  </a:cubicBezTo>
                  <a:cubicBezTo>
                    <a:pt x="2451" y="1636"/>
                    <a:pt x="2539" y="1526"/>
                    <a:pt x="2613" y="1407"/>
                  </a:cubicBezTo>
                  <a:cubicBezTo>
                    <a:pt x="2739" y="1199"/>
                    <a:pt x="2822" y="959"/>
                    <a:pt x="2797" y="714"/>
                  </a:cubicBezTo>
                  <a:cubicBezTo>
                    <a:pt x="2776" y="495"/>
                    <a:pt x="2649" y="285"/>
                    <a:pt x="2423" y="235"/>
                  </a:cubicBezTo>
                  <a:cubicBezTo>
                    <a:pt x="2391" y="228"/>
                    <a:pt x="2359" y="225"/>
                    <a:pt x="2327" y="225"/>
                  </a:cubicBezTo>
                  <a:cubicBezTo>
                    <a:pt x="2132" y="225"/>
                    <a:pt x="1943" y="351"/>
                    <a:pt x="1840" y="511"/>
                  </a:cubicBezTo>
                  <a:cubicBezTo>
                    <a:pt x="1689" y="748"/>
                    <a:pt x="1733" y="1055"/>
                    <a:pt x="1852" y="1296"/>
                  </a:cubicBezTo>
                  <a:cubicBezTo>
                    <a:pt x="1935" y="1462"/>
                    <a:pt x="2049" y="1611"/>
                    <a:pt x="2187" y="1736"/>
                  </a:cubicBezTo>
                  <a:cubicBezTo>
                    <a:pt x="2102" y="1806"/>
                    <a:pt x="2008" y="1865"/>
                    <a:pt x="1910" y="1913"/>
                  </a:cubicBezTo>
                  <a:cubicBezTo>
                    <a:pt x="1735" y="1997"/>
                    <a:pt x="1546" y="2039"/>
                    <a:pt x="1358" y="2039"/>
                  </a:cubicBezTo>
                  <a:cubicBezTo>
                    <a:pt x="1096" y="2039"/>
                    <a:pt x="835" y="1957"/>
                    <a:pt x="619" y="1793"/>
                  </a:cubicBezTo>
                  <a:cubicBezTo>
                    <a:pt x="259" y="1519"/>
                    <a:pt x="112" y="1054"/>
                    <a:pt x="258" y="624"/>
                  </a:cubicBezTo>
                  <a:cubicBezTo>
                    <a:pt x="325" y="427"/>
                    <a:pt x="447" y="255"/>
                    <a:pt x="620" y="137"/>
                  </a:cubicBezTo>
                  <a:cubicBezTo>
                    <a:pt x="667" y="105"/>
                    <a:pt x="633" y="41"/>
                    <a:pt x="588" y="41"/>
                  </a:cubicBezTo>
                  <a:cubicBezTo>
                    <a:pt x="578" y="41"/>
                    <a:pt x="568" y="44"/>
                    <a:pt x="557" y="51"/>
                  </a:cubicBezTo>
                  <a:cubicBezTo>
                    <a:pt x="153" y="326"/>
                    <a:pt x="0" y="877"/>
                    <a:pt x="153" y="1333"/>
                  </a:cubicBezTo>
                  <a:cubicBezTo>
                    <a:pt x="316" y="1820"/>
                    <a:pt x="819" y="2131"/>
                    <a:pt x="1319" y="2148"/>
                  </a:cubicBezTo>
                  <a:cubicBezTo>
                    <a:pt x="1335" y="2149"/>
                    <a:pt x="1351" y="2149"/>
                    <a:pt x="1366" y="2149"/>
                  </a:cubicBezTo>
                  <a:cubicBezTo>
                    <a:pt x="1699" y="2149"/>
                    <a:pt x="2014" y="2017"/>
                    <a:pt x="2267" y="1806"/>
                  </a:cubicBezTo>
                  <a:cubicBezTo>
                    <a:pt x="2515" y="2004"/>
                    <a:pt x="2812" y="2133"/>
                    <a:pt x="3126" y="2181"/>
                  </a:cubicBezTo>
                  <a:cubicBezTo>
                    <a:pt x="3204" y="2192"/>
                    <a:pt x="3283" y="2198"/>
                    <a:pt x="3361" y="2198"/>
                  </a:cubicBezTo>
                  <a:cubicBezTo>
                    <a:pt x="3780" y="2198"/>
                    <a:pt x="4183" y="2037"/>
                    <a:pt x="4498" y="1754"/>
                  </a:cubicBezTo>
                  <a:cubicBezTo>
                    <a:pt x="4521" y="1770"/>
                    <a:pt x="4544" y="1785"/>
                    <a:pt x="4567" y="1799"/>
                  </a:cubicBezTo>
                  <a:cubicBezTo>
                    <a:pt x="4830" y="1957"/>
                    <a:pt x="5132" y="2040"/>
                    <a:pt x="5434" y="2040"/>
                  </a:cubicBezTo>
                  <a:cubicBezTo>
                    <a:pt x="5667" y="2040"/>
                    <a:pt x="5899" y="1991"/>
                    <a:pt x="6113" y="1891"/>
                  </a:cubicBezTo>
                  <a:cubicBezTo>
                    <a:pt x="6261" y="1820"/>
                    <a:pt x="6398" y="1730"/>
                    <a:pt x="6520" y="1621"/>
                  </a:cubicBezTo>
                  <a:cubicBezTo>
                    <a:pt x="6548" y="1643"/>
                    <a:pt x="6577" y="1662"/>
                    <a:pt x="6606" y="1680"/>
                  </a:cubicBezTo>
                  <a:cubicBezTo>
                    <a:pt x="6894" y="1860"/>
                    <a:pt x="7224" y="1952"/>
                    <a:pt x="7555" y="1952"/>
                  </a:cubicBezTo>
                  <a:cubicBezTo>
                    <a:pt x="7782" y="1952"/>
                    <a:pt x="8008" y="1909"/>
                    <a:pt x="8222" y="1821"/>
                  </a:cubicBezTo>
                  <a:cubicBezTo>
                    <a:pt x="8324" y="1779"/>
                    <a:pt x="8422" y="1726"/>
                    <a:pt x="8515" y="1666"/>
                  </a:cubicBezTo>
                  <a:cubicBezTo>
                    <a:pt x="8559" y="1698"/>
                    <a:pt x="8604" y="1729"/>
                    <a:pt x="8652" y="1758"/>
                  </a:cubicBezTo>
                  <a:cubicBezTo>
                    <a:pt x="8929" y="1926"/>
                    <a:pt x="9259" y="2020"/>
                    <a:pt x="9587" y="2020"/>
                  </a:cubicBezTo>
                  <a:cubicBezTo>
                    <a:pt x="9805" y="2020"/>
                    <a:pt x="10023" y="1978"/>
                    <a:pt x="10224" y="1889"/>
                  </a:cubicBezTo>
                  <a:cubicBezTo>
                    <a:pt x="10677" y="1690"/>
                    <a:pt x="10994" y="1242"/>
                    <a:pt x="11042" y="749"/>
                  </a:cubicBezTo>
                  <a:cubicBezTo>
                    <a:pt x="11064" y="520"/>
                    <a:pt x="11027" y="287"/>
                    <a:pt x="10920" y="82"/>
                  </a:cubicBezTo>
                  <a:cubicBezTo>
                    <a:pt x="10909" y="60"/>
                    <a:pt x="10889" y="51"/>
                    <a:pt x="10869" y="51"/>
                  </a:cubicBezTo>
                  <a:cubicBezTo>
                    <a:pt x="10834" y="51"/>
                    <a:pt x="10799" y="81"/>
                    <a:pt x="10820" y="120"/>
                  </a:cubicBezTo>
                  <a:cubicBezTo>
                    <a:pt x="11020" y="505"/>
                    <a:pt x="10959" y="977"/>
                    <a:pt x="10723" y="1332"/>
                  </a:cubicBezTo>
                  <a:cubicBezTo>
                    <a:pt x="10470" y="1715"/>
                    <a:pt x="10038" y="1914"/>
                    <a:pt x="9586" y="1914"/>
                  </a:cubicBezTo>
                  <a:cubicBezTo>
                    <a:pt x="9570" y="1914"/>
                    <a:pt x="9555" y="1914"/>
                    <a:pt x="9539" y="1914"/>
                  </a:cubicBezTo>
                  <a:cubicBezTo>
                    <a:pt x="9206" y="1902"/>
                    <a:pt x="8882" y="1794"/>
                    <a:pt x="8608" y="1604"/>
                  </a:cubicBezTo>
                  <a:cubicBezTo>
                    <a:pt x="8713" y="1527"/>
                    <a:pt x="8810" y="1438"/>
                    <a:pt x="8896" y="1340"/>
                  </a:cubicBezTo>
                  <a:cubicBezTo>
                    <a:pt x="9078" y="1130"/>
                    <a:pt x="9222" y="852"/>
                    <a:pt x="9179" y="565"/>
                  </a:cubicBezTo>
                  <a:cubicBezTo>
                    <a:pt x="9140" y="318"/>
                    <a:pt x="8966" y="96"/>
                    <a:pt x="8707" y="65"/>
                  </a:cubicBezTo>
                  <a:cubicBezTo>
                    <a:pt x="8684" y="62"/>
                    <a:pt x="8661" y="61"/>
                    <a:pt x="8637" y="61"/>
                  </a:cubicBezTo>
                  <a:cubicBezTo>
                    <a:pt x="8414" y="61"/>
                    <a:pt x="8204" y="186"/>
                    <a:pt x="8091" y="379"/>
                  </a:cubicBezTo>
                  <a:cubicBezTo>
                    <a:pt x="7956" y="612"/>
                    <a:pt x="7965" y="909"/>
                    <a:pt x="8074" y="1149"/>
                  </a:cubicBezTo>
                  <a:cubicBezTo>
                    <a:pt x="8154" y="1324"/>
                    <a:pt x="8279" y="1473"/>
                    <a:pt x="8426" y="1597"/>
                  </a:cubicBezTo>
                  <a:cubicBezTo>
                    <a:pt x="8163" y="1758"/>
                    <a:pt x="7857" y="1850"/>
                    <a:pt x="7550" y="1850"/>
                  </a:cubicBezTo>
                  <a:cubicBezTo>
                    <a:pt x="7513" y="1850"/>
                    <a:pt x="7476" y="1849"/>
                    <a:pt x="7440" y="1846"/>
                  </a:cubicBezTo>
                  <a:cubicBezTo>
                    <a:pt x="7139" y="1822"/>
                    <a:pt x="6850" y="1720"/>
                    <a:pt x="6601" y="1551"/>
                  </a:cubicBezTo>
                  <a:cubicBezTo>
                    <a:pt x="6649" y="1504"/>
                    <a:pt x="6693" y="1453"/>
                    <a:pt x="6734" y="1401"/>
                  </a:cubicBezTo>
                  <a:cubicBezTo>
                    <a:pt x="6904" y="1184"/>
                    <a:pt x="7038" y="911"/>
                    <a:pt x="7042" y="630"/>
                  </a:cubicBezTo>
                  <a:cubicBezTo>
                    <a:pt x="7044" y="373"/>
                    <a:pt x="6903" y="100"/>
                    <a:pt x="6645" y="20"/>
                  </a:cubicBezTo>
                  <a:cubicBezTo>
                    <a:pt x="6600" y="7"/>
                    <a:pt x="6556" y="1"/>
                    <a:pt x="651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52"/>
            <p:cNvSpPr/>
            <p:nvPr/>
          </p:nvSpPr>
          <p:spPr>
            <a:xfrm>
              <a:off x="5329375" y="886700"/>
              <a:ext cx="120400" cy="120400"/>
            </a:xfrm>
            <a:custGeom>
              <a:rect b="b" l="l" r="r" t="t"/>
              <a:pathLst>
                <a:path extrusionOk="0" h="4816" w="4816">
                  <a:moveTo>
                    <a:pt x="2408" y="393"/>
                  </a:moveTo>
                  <a:cubicBezTo>
                    <a:pt x="3519" y="393"/>
                    <a:pt x="4423" y="1297"/>
                    <a:pt x="4423" y="2408"/>
                  </a:cubicBezTo>
                  <a:cubicBezTo>
                    <a:pt x="4423" y="3520"/>
                    <a:pt x="3519" y="4424"/>
                    <a:pt x="2408" y="4424"/>
                  </a:cubicBezTo>
                  <a:cubicBezTo>
                    <a:pt x="1296" y="4424"/>
                    <a:pt x="392" y="3520"/>
                    <a:pt x="392" y="2408"/>
                  </a:cubicBezTo>
                  <a:cubicBezTo>
                    <a:pt x="392" y="1297"/>
                    <a:pt x="1297" y="393"/>
                    <a:pt x="2408" y="393"/>
                  </a:cubicBezTo>
                  <a:close/>
                  <a:moveTo>
                    <a:pt x="2408" y="0"/>
                  </a:moveTo>
                  <a:cubicBezTo>
                    <a:pt x="1080" y="0"/>
                    <a:pt x="0" y="1080"/>
                    <a:pt x="0" y="2408"/>
                  </a:cubicBezTo>
                  <a:cubicBezTo>
                    <a:pt x="0" y="3735"/>
                    <a:pt x="1080" y="4816"/>
                    <a:pt x="2408" y="4816"/>
                  </a:cubicBezTo>
                  <a:cubicBezTo>
                    <a:pt x="3736" y="4816"/>
                    <a:pt x="4816" y="3735"/>
                    <a:pt x="4816" y="2408"/>
                  </a:cubicBezTo>
                  <a:cubicBezTo>
                    <a:pt x="4816" y="1080"/>
                    <a:pt x="3736" y="0"/>
                    <a:pt x="2408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52"/>
            <p:cNvSpPr/>
            <p:nvPr/>
          </p:nvSpPr>
          <p:spPr>
            <a:xfrm>
              <a:off x="5354575" y="921775"/>
              <a:ext cx="70400" cy="51150"/>
            </a:xfrm>
            <a:custGeom>
              <a:rect b="b" l="l" r="r" t="t"/>
              <a:pathLst>
                <a:path extrusionOk="0" h="2046" w="2816">
                  <a:moveTo>
                    <a:pt x="2597" y="1"/>
                  </a:moveTo>
                  <a:cubicBezTo>
                    <a:pt x="2544" y="1"/>
                    <a:pt x="2491" y="22"/>
                    <a:pt x="2452" y="64"/>
                  </a:cubicBezTo>
                  <a:lnTo>
                    <a:pt x="946" y="1572"/>
                  </a:lnTo>
                  <a:lnTo>
                    <a:pt x="347" y="972"/>
                  </a:lnTo>
                  <a:cubicBezTo>
                    <a:pt x="310" y="939"/>
                    <a:pt x="263" y="923"/>
                    <a:pt x="217" y="923"/>
                  </a:cubicBezTo>
                  <a:cubicBezTo>
                    <a:pt x="167" y="923"/>
                    <a:pt x="116" y="943"/>
                    <a:pt x="79" y="981"/>
                  </a:cubicBezTo>
                  <a:cubicBezTo>
                    <a:pt x="5" y="1054"/>
                    <a:pt x="1" y="1172"/>
                    <a:pt x="69" y="1249"/>
                  </a:cubicBezTo>
                  <a:lnTo>
                    <a:pt x="808" y="1987"/>
                  </a:lnTo>
                  <a:cubicBezTo>
                    <a:pt x="844" y="2024"/>
                    <a:pt x="894" y="2044"/>
                    <a:pt x="946" y="2045"/>
                  </a:cubicBezTo>
                  <a:cubicBezTo>
                    <a:pt x="997" y="2044"/>
                    <a:pt x="1047" y="2024"/>
                    <a:pt x="1084" y="1988"/>
                  </a:cubicBezTo>
                  <a:lnTo>
                    <a:pt x="2730" y="342"/>
                  </a:lnTo>
                  <a:cubicBezTo>
                    <a:pt x="2812" y="267"/>
                    <a:pt x="2815" y="138"/>
                    <a:pt x="2737" y="58"/>
                  </a:cubicBezTo>
                  <a:cubicBezTo>
                    <a:pt x="2698" y="20"/>
                    <a:pt x="2647" y="1"/>
                    <a:pt x="2597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52"/>
            <p:cNvSpPr/>
            <p:nvPr/>
          </p:nvSpPr>
          <p:spPr>
            <a:xfrm>
              <a:off x="5095325" y="1179525"/>
              <a:ext cx="56900" cy="56900"/>
            </a:xfrm>
            <a:custGeom>
              <a:rect b="b" l="l" r="r" t="t"/>
              <a:pathLst>
                <a:path extrusionOk="0" h="2276" w="2276">
                  <a:moveTo>
                    <a:pt x="1138" y="1"/>
                  </a:moveTo>
                  <a:cubicBezTo>
                    <a:pt x="510" y="1"/>
                    <a:pt x="1" y="509"/>
                    <a:pt x="1" y="1138"/>
                  </a:cubicBezTo>
                  <a:cubicBezTo>
                    <a:pt x="1" y="1766"/>
                    <a:pt x="510" y="2276"/>
                    <a:pt x="1138" y="2276"/>
                  </a:cubicBezTo>
                  <a:cubicBezTo>
                    <a:pt x="1767" y="2276"/>
                    <a:pt x="2276" y="1766"/>
                    <a:pt x="2276" y="1138"/>
                  </a:cubicBezTo>
                  <a:cubicBezTo>
                    <a:pt x="2276" y="509"/>
                    <a:pt x="1767" y="1"/>
                    <a:pt x="1138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52"/>
            <p:cNvSpPr/>
            <p:nvPr/>
          </p:nvSpPr>
          <p:spPr>
            <a:xfrm>
              <a:off x="5120150" y="949425"/>
              <a:ext cx="187350" cy="222575"/>
            </a:xfrm>
            <a:custGeom>
              <a:rect b="b" l="l" r="r" t="t"/>
              <a:pathLst>
                <a:path extrusionOk="0" h="8903" w="7494">
                  <a:moveTo>
                    <a:pt x="2299" y="0"/>
                  </a:moveTo>
                  <a:cubicBezTo>
                    <a:pt x="1032" y="0"/>
                    <a:pt x="0" y="1032"/>
                    <a:pt x="0" y="2299"/>
                  </a:cubicBezTo>
                  <a:lnTo>
                    <a:pt x="0" y="8804"/>
                  </a:lnTo>
                  <a:cubicBezTo>
                    <a:pt x="0" y="8858"/>
                    <a:pt x="44" y="8902"/>
                    <a:pt x="99" y="8902"/>
                  </a:cubicBezTo>
                  <a:cubicBezTo>
                    <a:pt x="152" y="8901"/>
                    <a:pt x="196" y="8858"/>
                    <a:pt x="197" y="8805"/>
                  </a:cubicBezTo>
                  <a:lnTo>
                    <a:pt x="197" y="2300"/>
                  </a:lnTo>
                  <a:cubicBezTo>
                    <a:pt x="197" y="1141"/>
                    <a:pt x="1140" y="197"/>
                    <a:pt x="2299" y="197"/>
                  </a:cubicBezTo>
                  <a:lnTo>
                    <a:pt x="7399" y="197"/>
                  </a:lnTo>
                  <a:cubicBezTo>
                    <a:pt x="7451" y="195"/>
                    <a:pt x="7494" y="151"/>
                    <a:pt x="7494" y="99"/>
                  </a:cubicBezTo>
                  <a:cubicBezTo>
                    <a:pt x="7494" y="45"/>
                    <a:pt x="7451" y="2"/>
                    <a:pt x="739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52"/>
            <p:cNvSpPr/>
            <p:nvPr/>
          </p:nvSpPr>
          <p:spPr>
            <a:xfrm>
              <a:off x="5291425" y="932150"/>
              <a:ext cx="19275" cy="39400"/>
            </a:xfrm>
            <a:custGeom>
              <a:rect b="b" l="l" r="r" t="t"/>
              <a:pathLst>
                <a:path extrusionOk="0" h="1576" w="771">
                  <a:moveTo>
                    <a:pt x="129" y="0"/>
                  </a:moveTo>
                  <a:cubicBezTo>
                    <a:pt x="108" y="0"/>
                    <a:pt x="86" y="7"/>
                    <a:pt x="68" y="21"/>
                  </a:cubicBezTo>
                  <a:cubicBezTo>
                    <a:pt x="26" y="54"/>
                    <a:pt x="18" y="116"/>
                    <a:pt x="51" y="159"/>
                  </a:cubicBezTo>
                  <a:lnTo>
                    <a:pt x="541" y="790"/>
                  </a:lnTo>
                  <a:lnTo>
                    <a:pt x="51" y="1417"/>
                  </a:lnTo>
                  <a:cubicBezTo>
                    <a:pt x="1" y="1481"/>
                    <a:pt x="47" y="1576"/>
                    <a:pt x="129" y="1576"/>
                  </a:cubicBezTo>
                  <a:cubicBezTo>
                    <a:pt x="159" y="1576"/>
                    <a:pt x="188" y="1562"/>
                    <a:pt x="206" y="1537"/>
                  </a:cubicBezTo>
                  <a:lnTo>
                    <a:pt x="743" y="850"/>
                  </a:lnTo>
                  <a:cubicBezTo>
                    <a:pt x="771" y="815"/>
                    <a:pt x="771" y="765"/>
                    <a:pt x="743" y="729"/>
                  </a:cubicBezTo>
                  <a:lnTo>
                    <a:pt x="206" y="38"/>
                  </a:lnTo>
                  <a:cubicBezTo>
                    <a:pt x="187" y="13"/>
                    <a:pt x="158" y="0"/>
                    <a:pt x="12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52"/>
            <p:cNvSpPr/>
            <p:nvPr/>
          </p:nvSpPr>
          <p:spPr>
            <a:xfrm>
              <a:off x="5363250" y="1073325"/>
              <a:ext cx="294025" cy="198550"/>
            </a:xfrm>
            <a:custGeom>
              <a:rect b="b" l="l" r="r" t="t"/>
              <a:pathLst>
                <a:path extrusionOk="0" h="7942" w="11761">
                  <a:moveTo>
                    <a:pt x="6509" y="0"/>
                  </a:moveTo>
                  <a:cubicBezTo>
                    <a:pt x="6409" y="0"/>
                    <a:pt x="6309" y="5"/>
                    <a:pt x="6208" y="14"/>
                  </a:cubicBezTo>
                  <a:lnTo>
                    <a:pt x="5574" y="71"/>
                  </a:lnTo>
                  <a:cubicBezTo>
                    <a:pt x="5088" y="114"/>
                    <a:pt x="4684" y="460"/>
                    <a:pt x="4566" y="933"/>
                  </a:cubicBezTo>
                  <a:lnTo>
                    <a:pt x="1165" y="81"/>
                  </a:lnTo>
                  <a:cubicBezTo>
                    <a:pt x="1096" y="64"/>
                    <a:pt x="1025" y="55"/>
                    <a:pt x="955" y="55"/>
                  </a:cubicBezTo>
                  <a:cubicBezTo>
                    <a:pt x="568" y="55"/>
                    <a:pt x="202" y="310"/>
                    <a:pt x="108" y="697"/>
                  </a:cubicBezTo>
                  <a:cubicBezTo>
                    <a:pt x="1" y="1147"/>
                    <a:pt x="276" y="1602"/>
                    <a:pt x="726" y="1716"/>
                  </a:cubicBezTo>
                  <a:lnTo>
                    <a:pt x="3722" y="2465"/>
                  </a:lnTo>
                  <a:lnTo>
                    <a:pt x="3656" y="2725"/>
                  </a:lnTo>
                  <a:cubicBezTo>
                    <a:pt x="3568" y="3081"/>
                    <a:pt x="3669" y="3457"/>
                    <a:pt x="3925" y="3718"/>
                  </a:cubicBezTo>
                  <a:cubicBezTo>
                    <a:pt x="3681" y="3795"/>
                    <a:pt x="3435" y="3976"/>
                    <a:pt x="3335" y="4375"/>
                  </a:cubicBezTo>
                  <a:cubicBezTo>
                    <a:pt x="3288" y="4561"/>
                    <a:pt x="3296" y="4721"/>
                    <a:pt x="3339" y="4858"/>
                  </a:cubicBezTo>
                  <a:cubicBezTo>
                    <a:pt x="3354" y="4909"/>
                    <a:pt x="3374" y="4958"/>
                    <a:pt x="3399" y="5004"/>
                  </a:cubicBezTo>
                  <a:cubicBezTo>
                    <a:pt x="3381" y="5015"/>
                    <a:pt x="3364" y="5028"/>
                    <a:pt x="3348" y="5043"/>
                  </a:cubicBezTo>
                  <a:cubicBezTo>
                    <a:pt x="3213" y="5149"/>
                    <a:pt x="3100" y="5310"/>
                    <a:pt x="3041" y="5549"/>
                  </a:cubicBezTo>
                  <a:cubicBezTo>
                    <a:pt x="2942" y="5944"/>
                    <a:pt x="3090" y="6226"/>
                    <a:pt x="3287" y="6417"/>
                  </a:cubicBezTo>
                  <a:cubicBezTo>
                    <a:pt x="3537" y="6658"/>
                    <a:pt x="3865" y="6755"/>
                    <a:pt x="3865" y="6755"/>
                  </a:cubicBezTo>
                  <a:lnTo>
                    <a:pt x="6443" y="7609"/>
                  </a:lnTo>
                  <a:cubicBezTo>
                    <a:pt x="7108" y="7830"/>
                    <a:pt x="7803" y="7942"/>
                    <a:pt x="8500" y="7942"/>
                  </a:cubicBezTo>
                  <a:cubicBezTo>
                    <a:pt x="8765" y="7942"/>
                    <a:pt x="9031" y="7926"/>
                    <a:pt x="9296" y="7893"/>
                  </a:cubicBezTo>
                  <a:lnTo>
                    <a:pt x="10673" y="7812"/>
                  </a:lnTo>
                  <a:lnTo>
                    <a:pt x="11760" y="3174"/>
                  </a:lnTo>
                  <a:lnTo>
                    <a:pt x="10671" y="2773"/>
                  </a:lnTo>
                  <a:cubicBezTo>
                    <a:pt x="10481" y="2705"/>
                    <a:pt x="10309" y="2590"/>
                    <a:pt x="10174" y="2439"/>
                  </a:cubicBezTo>
                  <a:lnTo>
                    <a:pt x="8984" y="1107"/>
                  </a:lnTo>
                  <a:cubicBezTo>
                    <a:pt x="8351" y="399"/>
                    <a:pt x="7449" y="0"/>
                    <a:pt x="6509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52"/>
            <p:cNvSpPr/>
            <p:nvPr/>
          </p:nvSpPr>
          <p:spPr>
            <a:xfrm>
              <a:off x="5625675" y="1132275"/>
              <a:ext cx="87300" cy="161975"/>
            </a:xfrm>
            <a:custGeom>
              <a:rect b="b" l="l" r="r" t="t"/>
              <a:pathLst>
                <a:path extrusionOk="0" h="6479" w="3492">
                  <a:moveTo>
                    <a:pt x="1454" y="0"/>
                  </a:moveTo>
                  <a:lnTo>
                    <a:pt x="1" y="6201"/>
                  </a:lnTo>
                  <a:lnTo>
                    <a:pt x="1012" y="6478"/>
                  </a:lnTo>
                  <a:lnTo>
                    <a:pt x="3491" y="51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52"/>
            <p:cNvSpPr/>
            <p:nvPr/>
          </p:nvSpPr>
          <p:spPr>
            <a:xfrm>
              <a:off x="5444750" y="1087000"/>
              <a:ext cx="78850" cy="25600"/>
            </a:xfrm>
            <a:custGeom>
              <a:rect b="b" l="l" r="r" t="t"/>
              <a:pathLst>
                <a:path extrusionOk="0" h="1024" w="3154">
                  <a:moveTo>
                    <a:pt x="80" y="0"/>
                  </a:moveTo>
                  <a:cubicBezTo>
                    <a:pt x="29" y="0"/>
                    <a:pt x="1" y="76"/>
                    <a:pt x="55" y="92"/>
                  </a:cubicBezTo>
                  <a:lnTo>
                    <a:pt x="2394" y="816"/>
                  </a:lnTo>
                  <a:lnTo>
                    <a:pt x="3057" y="1020"/>
                  </a:lnTo>
                  <a:cubicBezTo>
                    <a:pt x="3063" y="1022"/>
                    <a:pt x="3069" y="1023"/>
                    <a:pt x="3074" y="1023"/>
                  </a:cubicBezTo>
                  <a:cubicBezTo>
                    <a:pt x="3125" y="1023"/>
                    <a:pt x="3153" y="948"/>
                    <a:pt x="3099" y="932"/>
                  </a:cubicBezTo>
                  <a:lnTo>
                    <a:pt x="759" y="208"/>
                  </a:lnTo>
                  <a:lnTo>
                    <a:pt x="96" y="3"/>
                  </a:lnTo>
                  <a:cubicBezTo>
                    <a:pt x="90" y="1"/>
                    <a:pt x="85" y="0"/>
                    <a:pt x="8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2"/>
            <p:cNvSpPr/>
            <p:nvPr/>
          </p:nvSpPr>
          <p:spPr>
            <a:xfrm>
              <a:off x="5453275" y="1133200"/>
              <a:ext cx="24450" cy="10075"/>
            </a:xfrm>
            <a:custGeom>
              <a:rect b="b" l="l" r="r" t="t"/>
              <a:pathLst>
                <a:path extrusionOk="0" h="403" w="978">
                  <a:moveTo>
                    <a:pt x="75" y="0"/>
                  </a:moveTo>
                  <a:cubicBezTo>
                    <a:pt x="27" y="0"/>
                    <a:pt x="0" y="74"/>
                    <a:pt x="53" y="93"/>
                  </a:cubicBezTo>
                  <a:lnTo>
                    <a:pt x="884" y="399"/>
                  </a:lnTo>
                  <a:cubicBezTo>
                    <a:pt x="891" y="401"/>
                    <a:pt x="897" y="402"/>
                    <a:pt x="903" y="402"/>
                  </a:cubicBezTo>
                  <a:cubicBezTo>
                    <a:pt x="951" y="402"/>
                    <a:pt x="978" y="329"/>
                    <a:pt x="925" y="309"/>
                  </a:cubicBezTo>
                  <a:lnTo>
                    <a:pt x="93" y="4"/>
                  </a:lnTo>
                  <a:cubicBezTo>
                    <a:pt x="87" y="1"/>
                    <a:pt x="81" y="0"/>
                    <a:pt x="7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52"/>
            <p:cNvSpPr/>
            <p:nvPr/>
          </p:nvSpPr>
          <p:spPr>
            <a:xfrm>
              <a:off x="5460150" y="1165050"/>
              <a:ext cx="14775" cy="7975"/>
            </a:xfrm>
            <a:custGeom>
              <a:rect b="b" l="l" r="r" t="t"/>
              <a:pathLst>
                <a:path extrusionOk="0" h="319" w="591">
                  <a:moveTo>
                    <a:pt x="69" y="0"/>
                  </a:moveTo>
                  <a:cubicBezTo>
                    <a:pt x="24" y="0"/>
                    <a:pt x="0" y="71"/>
                    <a:pt x="49" y="95"/>
                  </a:cubicBezTo>
                  <a:lnTo>
                    <a:pt x="500" y="314"/>
                  </a:lnTo>
                  <a:cubicBezTo>
                    <a:pt x="507" y="317"/>
                    <a:pt x="514" y="319"/>
                    <a:pt x="521" y="319"/>
                  </a:cubicBezTo>
                  <a:cubicBezTo>
                    <a:pt x="566" y="319"/>
                    <a:pt x="590" y="248"/>
                    <a:pt x="541" y="224"/>
                  </a:cubicBezTo>
                  <a:lnTo>
                    <a:pt x="91" y="5"/>
                  </a:lnTo>
                  <a:cubicBezTo>
                    <a:pt x="83" y="2"/>
                    <a:pt x="76" y="0"/>
                    <a:pt x="6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52"/>
            <p:cNvSpPr/>
            <p:nvPr/>
          </p:nvSpPr>
          <p:spPr>
            <a:xfrm>
              <a:off x="5447950" y="1196475"/>
              <a:ext cx="13300" cy="9225"/>
            </a:xfrm>
            <a:custGeom>
              <a:rect b="b" l="l" r="r" t="t"/>
              <a:pathLst>
                <a:path extrusionOk="0" h="369" w="532">
                  <a:moveTo>
                    <a:pt x="52" y="1"/>
                  </a:moveTo>
                  <a:cubicBezTo>
                    <a:pt x="39" y="1"/>
                    <a:pt x="26" y="6"/>
                    <a:pt x="15" y="18"/>
                  </a:cubicBezTo>
                  <a:cubicBezTo>
                    <a:pt x="0" y="36"/>
                    <a:pt x="0" y="72"/>
                    <a:pt x="22" y="86"/>
                  </a:cubicBezTo>
                  <a:lnTo>
                    <a:pt x="447" y="358"/>
                  </a:lnTo>
                  <a:cubicBezTo>
                    <a:pt x="457" y="365"/>
                    <a:pt x="468" y="369"/>
                    <a:pt x="479" y="369"/>
                  </a:cubicBezTo>
                  <a:cubicBezTo>
                    <a:pt x="492" y="369"/>
                    <a:pt x="505" y="363"/>
                    <a:pt x="515" y="351"/>
                  </a:cubicBezTo>
                  <a:cubicBezTo>
                    <a:pt x="531" y="332"/>
                    <a:pt x="531" y="297"/>
                    <a:pt x="509" y="282"/>
                  </a:cubicBezTo>
                  <a:cubicBezTo>
                    <a:pt x="367" y="191"/>
                    <a:pt x="226" y="102"/>
                    <a:pt x="85" y="11"/>
                  </a:cubicBezTo>
                  <a:cubicBezTo>
                    <a:pt x="75" y="4"/>
                    <a:pt x="63" y="1"/>
                    <a:pt x="5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" name="Google Shape;137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9325" y="422975"/>
            <a:ext cx="267652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53"/>
          <p:cNvSpPr txBox="1"/>
          <p:nvPr/>
        </p:nvSpPr>
        <p:spPr>
          <a:xfrm>
            <a:off x="152400" y="841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53"/>
          <p:cNvSpPr txBox="1"/>
          <p:nvPr>
            <p:ph idx="4294967295" type="subTitle"/>
          </p:nvPr>
        </p:nvSpPr>
        <p:spPr>
          <a:xfrm>
            <a:off x="152400" y="555875"/>
            <a:ext cx="55200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["PASSENGERS","FREIGHT","DISTANCE","AIRLINE_ID","CARRIER_GROUP","ORIGIN_WAC","DEST_WAC","DISTANCE_GROUP"]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5" name="Google Shape;1375;p53"/>
          <p:cNvSpPr txBox="1"/>
          <p:nvPr/>
        </p:nvSpPr>
        <p:spPr>
          <a:xfrm>
            <a:off x="152400" y="2023700"/>
            <a:ext cx="552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["PASSENGERS","FREIGHT","DISTANCE","AIRLINE_ID","CARRIER_GROUP","DISTANCE_GROUP"]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6" name="Google Shape;137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9325" y="1782088"/>
            <a:ext cx="26765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7" name="Google Shape;1377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9325" y="3141200"/>
            <a:ext cx="2676525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53"/>
          <p:cNvSpPr txBox="1"/>
          <p:nvPr/>
        </p:nvSpPr>
        <p:spPr>
          <a:xfrm>
            <a:off x="315600" y="3223925"/>
            <a:ext cx="53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["PASSENGERS","DISTANCE","AIRLINE_ID","CARRIER_GROUP","DISTANCE_GROUP"]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54"/>
          <p:cNvSpPr txBox="1"/>
          <p:nvPr>
            <p:ph idx="4294967295" type="subTitle"/>
          </p:nvPr>
        </p:nvSpPr>
        <p:spPr>
          <a:xfrm>
            <a:off x="178725" y="634800"/>
            <a:ext cx="55200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["PASSENGERS","FREIGHT","DISTANCE","AIRLINE_ID","CARRIER_GROUP","ORIGIN_WAC","DEST_WAC","DISTANCE_GROUP"]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4" name="Google Shape;138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200" y="354925"/>
            <a:ext cx="3136050" cy="53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5" name="Google Shape;138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1200" y="1065275"/>
            <a:ext cx="3136050" cy="576009"/>
          </a:xfrm>
          <a:prstGeom prst="rect">
            <a:avLst/>
          </a:prstGeom>
          <a:noFill/>
          <a:ln>
            <a:noFill/>
          </a:ln>
        </p:spPr>
      </p:pic>
      <p:sp>
        <p:nvSpPr>
          <p:cNvPr id="1386" name="Google Shape;1386;p54"/>
          <p:cNvSpPr txBox="1"/>
          <p:nvPr/>
        </p:nvSpPr>
        <p:spPr>
          <a:xfrm>
            <a:off x="178725" y="2352575"/>
            <a:ext cx="552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["PASSENGERS","FREIGHT","DISTANCE","AIRLINE_ID","CARRIER_GROUP","DISTANCE_GROUP"]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7" name="Google Shape;1387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1200" y="1978325"/>
            <a:ext cx="3136050" cy="688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8" name="Google Shape;1388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7950" y="2793275"/>
            <a:ext cx="3136050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Google Shape;1389;p54"/>
          <p:cNvSpPr txBox="1"/>
          <p:nvPr/>
        </p:nvSpPr>
        <p:spPr>
          <a:xfrm>
            <a:off x="260325" y="4184225"/>
            <a:ext cx="53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["PASSENGERS","DISTANCE","AIRLINE_ID","CARRIER_GROUP","DISTANCE_GROUP"]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0" name="Google Shape;1390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01200" y="3646775"/>
            <a:ext cx="3136050" cy="571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1" name="Google Shape;1391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7950" y="4455700"/>
            <a:ext cx="3136050" cy="607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"/>
          <p:cNvSpPr/>
          <p:nvPr/>
        </p:nvSpPr>
        <p:spPr>
          <a:xfrm>
            <a:off x="4018761" y="1876199"/>
            <a:ext cx="824400" cy="8244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7"/>
          <p:cNvSpPr/>
          <p:nvPr/>
        </p:nvSpPr>
        <p:spPr>
          <a:xfrm>
            <a:off x="2258047" y="1876211"/>
            <a:ext cx="824400" cy="8244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7"/>
          <p:cNvSpPr/>
          <p:nvPr/>
        </p:nvSpPr>
        <p:spPr>
          <a:xfrm>
            <a:off x="5721097" y="1874170"/>
            <a:ext cx="824400" cy="8244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7"/>
          <p:cNvSpPr/>
          <p:nvPr/>
        </p:nvSpPr>
        <p:spPr>
          <a:xfrm>
            <a:off x="497349" y="1876244"/>
            <a:ext cx="824400" cy="8244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7"/>
          <p:cNvSpPr txBox="1"/>
          <p:nvPr>
            <p:ph idx="4" type="ctrTitle"/>
          </p:nvPr>
        </p:nvSpPr>
        <p:spPr>
          <a:xfrm>
            <a:off x="1837563" y="3114125"/>
            <a:ext cx="16653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 i="1"/>
          </a:p>
        </p:txBody>
      </p:sp>
      <p:sp>
        <p:nvSpPr>
          <p:cNvPr id="419" name="Google Shape;419;p37"/>
          <p:cNvSpPr txBox="1"/>
          <p:nvPr>
            <p:ph idx="3" type="title"/>
          </p:nvPr>
        </p:nvSpPr>
        <p:spPr>
          <a:xfrm>
            <a:off x="555960" y="1876244"/>
            <a:ext cx="707100" cy="8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01</a:t>
            </a:r>
            <a:endParaRPr sz="3000"/>
          </a:p>
        </p:txBody>
      </p:sp>
      <p:sp>
        <p:nvSpPr>
          <p:cNvPr id="420" name="Google Shape;420;p37"/>
          <p:cNvSpPr txBox="1"/>
          <p:nvPr>
            <p:ph idx="6" type="title"/>
          </p:nvPr>
        </p:nvSpPr>
        <p:spPr>
          <a:xfrm>
            <a:off x="2316666" y="1875348"/>
            <a:ext cx="707100" cy="8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02</a:t>
            </a:r>
            <a:endParaRPr sz="3000"/>
          </a:p>
        </p:txBody>
      </p:sp>
      <p:sp>
        <p:nvSpPr>
          <p:cNvPr id="421" name="Google Shape;421;p37"/>
          <p:cNvSpPr txBox="1"/>
          <p:nvPr>
            <p:ph idx="9" type="title"/>
          </p:nvPr>
        </p:nvSpPr>
        <p:spPr>
          <a:xfrm>
            <a:off x="4077364" y="1875338"/>
            <a:ext cx="707100" cy="8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03</a:t>
            </a:r>
            <a:endParaRPr sz="3000"/>
          </a:p>
        </p:txBody>
      </p:sp>
      <p:sp>
        <p:nvSpPr>
          <p:cNvPr id="422" name="Google Shape;422;p37"/>
          <p:cNvSpPr txBox="1"/>
          <p:nvPr>
            <p:ph idx="15" type="title"/>
          </p:nvPr>
        </p:nvSpPr>
        <p:spPr>
          <a:xfrm>
            <a:off x="5779460" y="1876419"/>
            <a:ext cx="707700" cy="8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04</a:t>
            </a:r>
            <a:endParaRPr sz="3000"/>
          </a:p>
        </p:txBody>
      </p:sp>
      <p:sp>
        <p:nvSpPr>
          <p:cNvPr id="423" name="Google Shape;423;p37"/>
          <p:cNvSpPr txBox="1"/>
          <p:nvPr>
            <p:ph type="title"/>
          </p:nvPr>
        </p:nvSpPr>
        <p:spPr>
          <a:xfrm>
            <a:off x="720000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</a:t>
            </a:r>
            <a:r>
              <a:rPr i="1" lang="en"/>
              <a:t> contents</a:t>
            </a:r>
            <a:endParaRPr i="1"/>
          </a:p>
        </p:txBody>
      </p:sp>
      <p:sp>
        <p:nvSpPr>
          <p:cNvPr id="424" name="Google Shape;424;p37"/>
          <p:cNvSpPr txBox="1"/>
          <p:nvPr>
            <p:ph idx="2" type="ctrTitle"/>
          </p:nvPr>
        </p:nvSpPr>
        <p:spPr>
          <a:xfrm>
            <a:off x="153500" y="2700650"/>
            <a:ext cx="15120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 i="1"/>
          </a:p>
        </p:txBody>
      </p:sp>
      <p:sp>
        <p:nvSpPr>
          <p:cNvPr id="425" name="Google Shape;425;p37"/>
          <p:cNvSpPr txBox="1"/>
          <p:nvPr>
            <p:ph idx="7" type="ctrTitle"/>
          </p:nvPr>
        </p:nvSpPr>
        <p:spPr>
          <a:xfrm>
            <a:off x="3648712" y="3077700"/>
            <a:ext cx="1564500" cy="5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 i="1"/>
          </a:p>
        </p:txBody>
      </p:sp>
      <p:sp>
        <p:nvSpPr>
          <p:cNvPr id="426" name="Google Shape;426;p37"/>
          <p:cNvSpPr txBox="1"/>
          <p:nvPr>
            <p:ph idx="13" type="ctrTitle"/>
          </p:nvPr>
        </p:nvSpPr>
        <p:spPr>
          <a:xfrm>
            <a:off x="5213200" y="3079500"/>
            <a:ext cx="18402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 i="1"/>
          </a:p>
        </p:txBody>
      </p:sp>
      <p:sp>
        <p:nvSpPr>
          <p:cNvPr id="427" name="Google Shape;427;p37"/>
          <p:cNvSpPr/>
          <p:nvPr/>
        </p:nvSpPr>
        <p:spPr>
          <a:xfrm>
            <a:off x="7423447" y="1866708"/>
            <a:ext cx="824400" cy="8244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7"/>
          <p:cNvSpPr txBox="1"/>
          <p:nvPr>
            <p:ph idx="15" type="title"/>
          </p:nvPr>
        </p:nvSpPr>
        <p:spPr>
          <a:xfrm>
            <a:off x="7481810" y="1868957"/>
            <a:ext cx="707700" cy="8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05</a:t>
            </a:r>
            <a:endParaRPr sz="3000"/>
          </a:p>
        </p:txBody>
      </p:sp>
      <p:sp>
        <p:nvSpPr>
          <p:cNvPr id="429" name="Google Shape;429;p37"/>
          <p:cNvSpPr txBox="1"/>
          <p:nvPr>
            <p:ph idx="13" type="ctrTitle"/>
          </p:nvPr>
        </p:nvSpPr>
        <p:spPr>
          <a:xfrm>
            <a:off x="6915550" y="2767063"/>
            <a:ext cx="18402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55"/>
          <p:cNvSpPr txBox="1"/>
          <p:nvPr>
            <p:ph type="title"/>
          </p:nvPr>
        </p:nvSpPr>
        <p:spPr>
          <a:xfrm>
            <a:off x="2015849" y="584900"/>
            <a:ext cx="5112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</a:t>
            </a:r>
            <a:endParaRPr/>
          </a:p>
        </p:txBody>
      </p:sp>
      <p:sp>
        <p:nvSpPr>
          <p:cNvPr id="1397" name="Google Shape;1397;p55"/>
          <p:cNvSpPr txBox="1"/>
          <p:nvPr/>
        </p:nvSpPr>
        <p:spPr>
          <a:xfrm>
            <a:off x="1197300" y="1492500"/>
            <a:ext cx="6882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linear regression model performs significantly better in terms of accuracy compared to Ridge and Lasso regression.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Ridge and Lasso models, which include regularization terms, sacrifice some explanatory power (R-squared) for the benefits of reduced overfitting, improved generalization, and potentially simpler models.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MSE: 0.000675, Lasso Regression MSE: 0.0018145884012027655, Ridge Regression MSE: 0.0018145884012027655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linear regression model has the lowest MSE among the models, suggesting that, on average, its predictions are closer to the actual values compared to Lasso and Ridge regression.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Lasso and Ridge regression, with higher MSE, may be sacrificing some accuracy in favor of preventing overfitting and promoting sparsity in the model.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56"/>
          <p:cNvSpPr txBox="1"/>
          <p:nvPr>
            <p:ph type="title"/>
          </p:nvPr>
        </p:nvSpPr>
        <p:spPr>
          <a:xfrm>
            <a:off x="1831648" y="387600"/>
            <a:ext cx="54807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403" name="Google Shape;1403;p56"/>
          <p:cNvSpPr txBox="1"/>
          <p:nvPr/>
        </p:nvSpPr>
        <p:spPr>
          <a:xfrm>
            <a:off x="1197300" y="1492500"/>
            <a:ext cx="6882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Considering more Algorithm like SVM and Random Forest for better capture of complex relations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Hyperparameter tuning using techniques like Grid Search or Random Search.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Normalization and Scaling: Ensure that your features are appropriately normalized or scaled, considering Min-Max Scaling.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 Validation and Trying more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 like NN.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57"/>
          <p:cNvSpPr txBox="1"/>
          <p:nvPr>
            <p:ph type="title"/>
          </p:nvPr>
        </p:nvSpPr>
        <p:spPr>
          <a:xfrm>
            <a:off x="722376" y="275006"/>
            <a:ext cx="7708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          </a:t>
            </a:r>
            <a:r>
              <a:rPr lang="en" sz="4500"/>
              <a:t>Conclusion</a:t>
            </a:r>
            <a:endParaRPr i="1" sz="4500"/>
          </a:p>
        </p:txBody>
      </p:sp>
      <p:sp>
        <p:nvSpPr>
          <p:cNvPr id="1409" name="Google Shape;1409;p57"/>
          <p:cNvSpPr txBox="1"/>
          <p:nvPr>
            <p:ph idx="1" type="subTitle"/>
          </p:nvPr>
        </p:nvSpPr>
        <p:spPr>
          <a:xfrm>
            <a:off x="722375" y="1435100"/>
            <a:ext cx="42051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We found the best performing model to be Linear Regression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Second best is Ridge Regression Model.</a:t>
            </a:r>
            <a:br>
              <a:rPr lang="en" sz="1500"/>
            </a:br>
            <a:endParaRPr sz="1500"/>
          </a:p>
        </p:txBody>
      </p:sp>
      <p:grpSp>
        <p:nvGrpSpPr>
          <p:cNvPr id="1410" name="Google Shape;1410;p57"/>
          <p:cNvGrpSpPr/>
          <p:nvPr/>
        </p:nvGrpSpPr>
        <p:grpSpPr>
          <a:xfrm>
            <a:off x="5302746" y="2879311"/>
            <a:ext cx="3512965" cy="2264177"/>
            <a:chOff x="2795500" y="263950"/>
            <a:chExt cx="1861075" cy="1095075"/>
          </a:xfrm>
        </p:grpSpPr>
        <p:sp>
          <p:nvSpPr>
            <p:cNvPr id="1411" name="Google Shape;1411;p57"/>
            <p:cNvSpPr/>
            <p:nvPr/>
          </p:nvSpPr>
          <p:spPr>
            <a:xfrm>
              <a:off x="2810000" y="434350"/>
              <a:ext cx="1823075" cy="917050"/>
            </a:xfrm>
            <a:custGeom>
              <a:rect b="b" l="l" r="r" t="t"/>
              <a:pathLst>
                <a:path extrusionOk="0" h="36682" w="72923">
                  <a:moveTo>
                    <a:pt x="41830" y="1"/>
                  </a:moveTo>
                  <a:cubicBezTo>
                    <a:pt x="41691" y="1"/>
                    <a:pt x="41551" y="6"/>
                    <a:pt x="41410" y="16"/>
                  </a:cubicBezTo>
                  <a:cubicBezTo>
                    <a:pt x="39347" y="172"/>
                    <a:pt x="37515" y="1317"/>
                    <a:pt x="35737" y="2267"/>
                  </a:cubicBezTo>
                  <a:cubicBezTo>
                    <a:pt x="34816" y="2760"/>
                    <a:pt x="33878" y="3236"/>
                    <a:pt x="32881" y="3558"/>
                  </a:cubicBezTo>
                  <a:cubicBezTo>
                    <a:pt x="31839" y="3895"/>
                    <a:pt x="30753" y="4003"/>
                    <a:pt x="29663" y="4003"/>
                  </a:cubicBezTo>
                  <a:cubicBezTo>
                    <a:pt x="29648" y="4003"/>
                    <a:pt x="29633" y="4003"/>
                    <a:pt x="29618" y="4003"/>
                  </a:cubicBezTo>
                  <a:cubicBezTo>
                    <a:pt x="28138" y="3998"/>
                    <a:pt x="26641" y="3798"/>
                    <a:pt x="25155" y="3798"/>
                  </a:cubicBezTo>
                  <a:cubicBezTo>
                    <a:pt x="24474" y="3798"/>
                    <a:pt x="23796" y="3839"/>
                    <a:pt x="23123" y="3961"/>
                  </a:cubicBezTo>
                  <a:cubicBezTo>
                    <a:pt x="21348" y="4282"/>
                    <a:pt x="19872" y="5271"/>
                    <a:pt x="18950" y="6823"/>
                  </a:cubicBezTo>
                  <a:cubicBezTo>
                    <a:pt x="18094" y="8264"/>
                    <a:pt x="17734" y="9948"/>
                    <a:pt x="17372" y="11564"/>
                  </a:cubicBezTo>
                  <a:cubicBezTo>
                    <a:pt x="17006" y="13196"/>
                    <a:pt x="16669" y="14894"/>
                    <a:pt x="15828" y="16361"/>
                  </a:cubicBezTo>
                  <a:cubicBezTo>
                    <a:pt x="15417" y="17077"/>
                    <a:pt x="14869" y="17712"/>
                    <a:pt x="14187" y="18184"/>
                  </a:cubicBezTo>
                  <a:cubicBezTo>
                    <a:pt x="13221" y="18851"/>
                    <a:pt x="12059" y="19126"/>
                    <a:pt x="10921" y="19333"/>
                  </a:cubicBezTo>
                  <a:cubicBezTo>
                    <a:pt x="9833" y="19532"/>
                    <a:pt x="8729" y="19678"/>
                    <a:pt x="7678" y="20036"/>
                  </a:cubicBezTo>
                  <a:cubicBezTo>
                    <a:pt x="6743" y="20353"/>
                    <a:pt x="5858" y="20822"/>
                    <a:pt x="5061" y="21403"/>
                  </a:cubicBezTo>
                  <a:cubicBezTo>
                    <a:pt x="3475" y="22555"/>
                    <a:pt x="2210" y="24160"/>
                    <a:pt x="1476" y="25979"/>
                  </a:cubicBezTo>
                  <a:cubicBezTo>
                    <a:pt x="1" y="29627"/>
                    <a:pt x="972" y="33848"/>
                    <a:pt x="3636" y="36682"/>
                  </a:cubicBezTo>
                  <a:lnTo>
                    <a:pt x="72215" y="36682"/>
                  </a:lnTo>
                  <a:cubicBezTo>
                    <a:pt x="72437" y="36206"/>
                    <a:pt x="72583" y="35699"/>
                    <a:pt x="72648" y="35178"/>
                  </a:cubicBezTo>
                  <a:cubicBezTo>
                    <a:pt x="72923" y="32981"/>
                    <a:pt x="71671" y="30932"/>
                    <a:pt x="70388" y="29261"/>
                  </a:cubicBezTo>
                  <a:cubicBezTo>
                    <a:pt x="68955" y="27394"/>
                    <a:pt x="67196" y="25631"/>
                    <a:pt x="66572" y="23290"/>
                  </a:cubicBezTo>
                  <a:cubicBezTo>
                    <a:pt x="66018" y="21211"/>
                    <a:pt x="66350" y="18775"/>
                    <a:pt x="64779" y="17079"/>
                  </a:cubicBezTo>
                  <a:cubicBezTo>
                    <a:pt x="63354" y="15543"/>
                    <a:pt x="61124" y="15207"/>
                    <a:pt x="59145" y="15014"/>
                  </a:cubicBezTo>
                  <a:cubicBezTo>
                    <a:pt x="57906" y="14891"/>
                    <a:pt x="56644" y="14800"/>
                    <a:pt x="55453" y="14414"/>
                  </a:cubicBezTo>
                  <a:cubicBezTo>
                    <a:pt x="54427" y="14081"/>
                    <a:pt x="53519" y="13508"/>
                    <a:pt x="52756" y="12750"/>
                  </a:cubicBezTo>
                  <a:cubicBezTo>
                    <a:pt x="51248" y="11252"/>
                    <a:pt x="50367" y="9236"/>
                    <a:pt x="49517" y="7325"/>
                  </a:cubicBezTo>
                  <a:cubicBezTo>
                    <a:pt x="48701" y="5493"/>
                    <a:pt x="47823" y="3650"/>
                    <a:pt x="46439" y="2170"/>
                  </a:cubicBezTo>
                  <a:cubicBezTo>
                    <a:pt x="45217" y="864"/>
                    <a:pt x="43621" y="1"/>
                    <a:pt x="41830" y="1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7"/>
            <p:cNvSpPr/>
            <p:nvPr/>
          </p:nvSpPr>
          <p:spPr>
            <a:xfrm>
              <a:off x="2858775" y="1351375"/>
              <a:ext cx="1782425" cy="7650"/>
            </a:xfrm>
            <a:custGeom>
              <a:rect b="b" l="l" r="r" t="t"/>
              <a:pathLst>
                <a:path extrusionOk="0" h="306" w="71297">
                  <a:moveTo>
                    <a:pt x="0" y="1"/>
                  </a:moveTo>
                  <a:lnTo>
                    <a:pt x="0" y="306"/>
                  </a:lnTo>
                  <a:lnTo>
                    <a:pt x="71296" y="306"/>
                  </a:lnTo>
                  <a:lnTo>
                    <a:pt x="71296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7"/>
            <p:cNvSpPr/>
            <p:nvPr/>
          </p:nvSpPr>
          <p:spPr>
            <a:xfrm>
              <a:off x="2831425" y="656700"/>
              <a:ext cx="327025" cy="324350"/>
            </a:xfrm>
            <a:custGeom>
              <a:rect b="b" l="l" r="r" t="t"/>
              <a:pathLst>
                <a:path extrusionOk="0" h="12974" w="13081">
                  <a:moveTo>
                    <a:pt x="6541" y="2748"/>
                  </a:moveTo>
                  <a:cubicBezTo>
                    <a:pt x="8601" y="2748"/>
                    <a:pt x="10278" y="4427"/>
                    <a:pt x="10278" y="6488"/>
                  </a:cubicBezTo>
                  <a:cubicBezTo>
                    <a:pt x="10278" y="8549"/>
                    <a:pt x="8601" y="10226"/>
                    <a:pt x="6541" y="10226"/>
                  </a:cubicBezTo>
                  <a:cubicBezTo>
                    <a:pt x="4479" y="10226"/>
                    <a:pt x="2802" y="8549"/>
                    <a:pt x="2802" y="6488"/>
                  </a:cubicBezTo>
                  <a:cubicBezTo>
                    <a:pt x="2802" y="4426"/>
                    <a:pt x="4479" y="2749"/>
                    <a:pt x="6541" y="2749"/>
                  </a:cubicBezTo>
                  <a:lnTo>
                    <a:pt x="6541" y="2748"/>
                  </a:lnTo>
                  <a:close/>
                  <a:moveTo>
                    <a:pt x="6541" y="2589"/>
                  </a:moveTo>
                  <a:cubicBezTo>
                    <a:pt x="4391" y="2589"/>
                    <a:pt x="2643" y="4338"/>
                    <a:pt x="2643" y="6488"/>
                  </a:cubicBezTo>
                  <a:cubicBezTo>
                    <a:pt x="2643" y="8637"/>
                    <a:pt x="4391" y="10385"/>
                    <a:pt x="6541" y="10385"/>
                  </a:cubicBezTo>
                  <a:cubicBezTo>
                    <a:pt x="8689" y="10385"/>
                    <a:pt x="10438" y="8637"/>
                    <a:pt x="10438" y="6488"/>
                  </a:cubicBezTo>
                  <a:cubicBezTo>
                    <a:pt x="10438" y="4338"/>
                    <a:pt x="8689" y="2589"/>
                    <a:pt x="6541" y="2589"/>
                  </a:cubicBezTo>
                  <a:close/>
                  <a:moveTo>
                    <a:pt x="6540" y="160"/>
                  </a:moveTo>
                  <a:cubicBezTo>
                    <a:pt x="6984" y="160"/>
                    <a:pt x="7428" y="207"/>
                    <a:pt x="7865" y="301"/>
                  </a:cubicBezTo>
                  <a:lnTo>
                    <a:pt x="7669" y="1161"/>
                  </a:lnTo>
                  <a:cubicBezTo>
                    <a:pt x="7659" y="1205"/>
                    <a:pt x="7686" y="1248"/>
                    <a:pt x="7730" y="1257"/>
                  </a:cubicBezTo>
                  <a:cubicBezTo>
                    <a:pt x="8264" y="1378"/>
                    <a:pt x="8775" y="1580"/>
                    <a:pt x="9247" y="1857"/>
                  </a:cubicBezTo>
                  <a:cubicBezTo>
                    <a:pt x="9260" y="1864"/>
                    <a:pt x="9274" y="1867"/>
                    <a:pt x="9287" y="1867"/>
                  </a:cubicBezTo>
                  <a:cubicBezTo>
                    <a:pt x="9315" y="1867"/>
                    <a:pt x="9341" y="1853"/>
                    <a:pt x="9356" y="1828"/>
                  </a:cubicBezTo>
                  <a:lnTo>
                    <a:pt x="9802" y="1067"/>
                  </a:lnTo>
                  <a:cubicBezTo>
                    <a:pt x="10551" y="1514"/>
                    <a:pt x="11217" y="2137"/>
                    <a:pt x="11736" y="2875"/>
                  </a:cubicBezTo>
                  <a:lnTo>
                    <a:pt x="11004" y="3372"/>
                  </a:lnTo>
                  <a:cubicBezTo>
                    <a:pt x="10968" y="3396"/>
                    <a:pt x="10958" y="3446"/>
                    <a:pt x="10983" y="3483"/>
                  </a:cubicBezTo>
                  <a:cubicBezTo>
                    <a:pt x="11357" y="4033"/>
                    <a:pt x="11624" y="4649"/>
                    <a:pt x="11771" y="5299"/>
                  </a:cubicBezTo>
                  <a:cubicBezTo>
                    <a:pt x="11779" y="5335"/>
                    <a:pt x="11812" y="5360"/>
                    <a:pt x="11848" y="5360"/>
                  </a:cubicBezTo>
                  <a:cubicBezTo>
                    <a:pt x="11854" y="5360"/>
                    <a:pt x="11860" y="5359"/>
                    <a:pt x="11866" y="5358"/>
                  </a:cubicBezTo>
                  <a:lnTo>
                    <a:pt x="12727" y="5164"/>
                  </a:lnTo>
                  <a:cubicBezTo>
                    <a:pt x="12914" y="6036"/>
                    <a:pt x="12914" y="6939"/>
                    <a:pt x="12727" y="7812"/>
                  </a:cubicBezTo>
                  <a:lnTo>
                    <a:pt x="11866" y="7617"/>
                  </a:lnTo>
                  <a:cubicBezTo>
                    <a:pt x="11860" y="7616"/>
                    <a:pt x="11854" y="7615"/>
                    <a:pt x="11848" y="7615"/>
                  </a:cubicBezTo>
                  <a:cubicBezTo>
                    <a:pt x="11812" y="7615"/>
                    <a:pt x="11779" y="7640"/>
                    <a:pt x="11771" y="7678"/>
                  </a:cubicBezTo>
                  <a:cubicBezTo>
                    <a:pt x="11650" y="8211"/>
                    <a:pt x="11449" y="8722"/>
                    <a:pt x="11172" y="9194"/>
                  </a:cubicBezTo>
                  <a:cubicBezTo>
                    <a:pt x="11149" y="9231"/>
                    <a:pt x="11162" y="9281"/>
                    <a:pt x="11200" y="9303"/>
                  </a:cubicBezTo>
                  <a:lnTo>
                    <a:pt x="11962" y="9749"/>
                  </a:lnTo>
                  <a:cubicBezTo>
                    <a:pt x="11514" y="10498"/>
                    <a:pt x="10890" y="11164"/>
                    <a:pt x="10152" y="11683"/>
                  </a:cubicBezTo>
                  <a:lnTo>
                    <a:pt x="9656" y="10951"/>
                  </a:lnTo>
                  <a:cubicBezTo>
                    <a:pt x="9641" y="10929"/>
                    <a:pt x="9616" y="10917"/>
                    <a:pt x="9591" y="10917"/>
                  </a:cubicBezTo>
                  <a:cubicBezTo>
                    <a:pt x="9575" y="10917"/>
                    <a:pt x="9559" y="10922"/>
                    <a:pt x="9545" y="10931"/>
                  </a:cubicBezTo>
                  <a:cubicBezTo>
                    <a:pt x="8995" y="11305"/>
                    <a:pt x="8378" y="11572"/>
                    <a:pt x="7730" y="11718"/>
                  </a:cubicBezTo>
                  <a:cubicBezTo>
                    <a:pt x="7686" y="11728"/>
                    <a:pt x="7659" y="11771"/>
                    <a:pt x="7669" y="11814"/>
                  </a:cubicBezTo>
                  <a:lnTo>
                    <a:pt x="7865" y="12674"/>
                  </a:lnTo>
                  <a:cubicBezTo>
                    <a:pt x="7428" y="12768"/>
                    <a:pt x="6984" y="12815"/>
                    <a:pt x="6540" y="12815"/>
                  </a:cubicBezTo>
                  <a:cubicBezTo>
                    <a:pt x="6096" y="12815"/>
                    <a:pt x="5652" y="12768"/>
                    <a:pt x="5216" y="12674"/>
                  </a:cubicBezTo>
                  <a:lnTo>
                    <a:pt x="5411" y="11814"/>
                  </a:lnTo>
                  <a:cubicBezTo>
                    <a:pt x="5420" y="11771"/>
                    <a:pt x="5394" y="11727"/>
                    <a:pt x="5351" y="11718"/>
                  </a:cubicBezTo>
                  <a:cubicBezTo>
                    <a:pt x="4817" y="11597"/>
                    <a:pt x="4305" y="11396"/>
                    <a:pt x="3833" y="11119"/>
                  </a:cubicBezTo>
                  <a:cubicBezTo>
                    <a:pt x="3820" y="11111"/>
                    <a:pt x="3807" y="11108"/>
                    <a:pt x="3793" y="11108"/>
                  </a:cubicBezTo>
                  <a:cubicBezTo>
                    <a:pt x="3766" y="11108"/>
                    <a:pt x="3739" y="11122"/>
                    <a:pt x="3724" y="11147"/>
                  </a:cubicBezTo>
                  <a:lnTo>
                    <a:pt x="3278" y="11909"/>
                  </a:lnTo>
                  <a:cubicBezTo>
                    <a:pt x="2527" y="11459"/>
                    <a:pt x="1861" y="10835"/>
                    <a:pt x="1344" y="10099"/>
                  </a:cubicBezTo>
                  <a:lnTo>
                    <a:pt x="2076" y="9603"/>
                  </a:lnTo>
                  <a:cubicBezTo>
                    <a:pt x="2112" y="9579"/>
                    <a:pt x="2122" y="9530"/>
                    <a:pt x="2097" y="9492"/>
                  </a:cubicBezTo>
                  <a:cubicBezTo>
                    <a:pt x="1723" y="8942"/>
                    <a:pt x="1456" y="8327"/>
                    <a:pt x="1310" y="7677"/>
                  </a:cubicBezTo>
                  <a:cubicBezTo>
                    <a:pt x="1301" y="7640"/>
                    <a:pt x="1269" y="7615"/>
                    <a:pt x="1233" y="7615"/>
                  </a:cubicBezTo>
                  <a:cubicBezTo>
                    <a:pt x="1227" y="7615"/>
                    <a:pt x="1220" y="7616"/>
                    <a:pt x="1214" y="7617"/>
                  </a:cubicBezTo>
                  <a:lnTo>
                    <a:pt x="354" y="7812"/>
                  </a:lnTo>
                  <a:cubicBezTo>
                    <a:pt x="166" y="6939"/>
                    <a:pt x="166" y="6036"/>
                    <a:pt x="354" y="5164"/>
                  </a:cubicBezTo>
                  <a:lnTo>
                    <a:pt x="1214" y="5358"/>
                  </a:lnTo>
                  <a:cubicBezTo>
                    <a:pt x="1220" y="5359"/>
                    <a:pt x="1227" y="5360"/>
                    <a:pt x="1233" y="5360"/>
                  </a:cubicBezTo>
                  <a:cubicBezTo>
                    <a:pt x="1269" y="5360"/>
                    <a:pt x="1301" y="5335"/>
                    <a:pt x="1310" y="5298"/>
                  </a:cubicBezTo>
                  <a:cubicBezTo>
                    <a:pt x="1430" y="4765"/>
                    <a:pt x="1633" y="4253"/>
                    <a:pt x="1910" y="3781"/>
                  </a:cubicBezTo>
                  <a:cubicBezTo>
                    <a:pt x="1932" y="3743"/>
                    <a:pt x="1919" y="3693"/>
                    <a:pt x="1880" y="3671"/>
                  </a:cubicBezTo>
                  <a:lnTo>
                    <a:pt x="1120" y="3226"/>
                  </a:lnTo>
                  <a:cubicBezTo>
                    <a:pt x="1567" y="2476"/>
                    <a:pt x="2191" y="1809"/>
                    <a:pt x="2928" y="1292"/>
                  </a:cubicBezTo>
                  <a:lnTo>
                    <a:pt x="3424" y="2023"/>
                  </a:lnTo>
                  <a:cubicBezTo>
                    <a:pt x="3440" y="2046"/>
                    <a:pt x="3465" y="2058"/>
                    <a:pt x="3490" y="2058"/>
                  </a:cubicBezTo>
                  <a:cubicBezTo>
                    <a:pt x="3506" y="2058"/>
                    <a:pt x="3521" y="2053"/>
                    <a:pt x="3535" y="2044"/>
                  </a:cubicBezTo>
                  <a:cubicBezTo>
                    <a:pt x="4085" y="1670"/>
                    <a:pt x="4702" y="1403"/>
                    <a:pt x="5351" y="1257"/>
                  </a:cubicBezTo>
                  <a:cubicBezTo>
                    <a:pt x="5394" y="1247"/>
                    <a:pt x="5420" y="1205"/>
                    <a:pt x="5411" y="1161"/>
                  </a:cubicBezTo>
                  <a:lnTo>
                    <a:pt x="5216" y="301"/>
                  </a:lnTo>
                  <a:cubicBezTo>
                    <a:pt x="5652" y="207"/>
                    <a:pt x="6097" y="160"/>
                    <a:pt x="6540" y="160"/>
                  </a:cubicBezTo>
                  <a:close/>
                  <a:moveTo>
                    <a:pt x="6541" y="0"/>
                  </a:moveTo>
                  <a:cubicBezTo>
                    <a:pt x="6059" y="0"/>
                    <a:pt x="5577" y="54"/>
                    <a:pt x="5104" y="163"/>
                  </a:cubicBezTo>
                  <a:cubicBezTo>
                    <a:pt x="5060" y="173"/>
                    <a:pt x="5033" y="215"/>
                    <a:pt x="5043" y="259"/>
                  </a:cubicBezTo>
                  <a:lnTo>
                    <a:pt x="5239" y="1120"/>
                  </a:lnTo>
                  <a:cubicBezTo>
                    <a:pt x="4624" y="1268"/>
                    <a:pt x="4040" y="1521"/>
                    <a:pt x="3513" y="1869"/>
                  </a:cubicBezTo>
                  <a:lnTo>
                    <a:pt x="3016" y="1136"/>
                  </a:lnTo>
                  <a:cubicBezTo>
                    <a:pt x="3000" y="1114"/>
                    <a:pt x="2975" y="1101"/>
                    <a:pt x="2949" y="1101"/>
                  </a:cubicBezTo>
                  <a:cubicBezTo>
                    <a:pt x="2934" y="1101"/>
                    <a:pt x="2918" y="1106"/>
                    <a:pt x="2904" y="1115"/>
                  </a:cubicBezTo>
                  <a:cubicBezTo>
                    <a:pt x="2096" y="1668"/>
                    <a:pt x="1417" y="2394"/>
                    <a:pt x="941" y="3215"/>
                  </a:cubicBezTo>
                  <a:cubicBezTo>
                    <a:pt x="919" y="3252"/>
                    <a:pt x="932" y="3302"/>
                    <a:pt x="970" y="3324"/>
                  </a:cubicBezTo>
                  <a:lnTo>
                    <a:pt x="1732" y="3770"/>
                  </a:lnTo>
                  <a:cubicBezTo>
                    <a:pt x="1480" y="4213"/>
                    <a:pt x="1292" y="4690"/>
                    <a:pt x="1172" y="5186"/>
                  </a:cubicBezTo>
                  <a:lnTo>
                    <a:pt x="311" y="4990"/>
                  </a:lnTo>
                  <a:cubicBezTo>
                    <a:pt x="304" y="4989"/>
                    <a:pt x="298" y="4988"/>
                    <a:pt x="292" y="4988"/>
                  </a:cubicBezTo>
                  <a:cubicBezTo>
                    <a:pt x="256" y="4988"/>
                    <a:pt x="223" y="5013"/>
                    <a:pt x="215" y="5050"/>
                  </a:cubicBezTo>
                  <a:cubicBezTo>
                    <a:pt x="0" y="5996"/>
                    <a:pt x="0" y="6978"/>
                    <a:pt x="215" y="7925"/>
                  </a:cubicBezTo>
                  <a:cubicBezTo>
                    <a:pt x="223" y="7962"/>
                    <a:pt x="256" y="7987"/>
                    <a:pt x="292" y="7987"/>
                  </a:cubicBezTo>
                  <a:cubicBezTo>
                    <a:pt x="298" y="7987"/>
                    <a:pt x="304" y="7986"/>
                    <a:pt x="311" y="7985"/>
                  </a:cubicBezTo>
                  <a:lnTo>
                    <a:pt x="1172" y="7789"/>
                  </a:lnTo>
                  <a:cubicBezTo>
                    <a:pt x="1320" y="8404"/>
                    <a:pt x="1573" y="8989"/>
                    <a:pt x="1921" y="9516"/>
                  </a:cubicBezTo>
                  <a:lnTo>
                    <a:pt x="1189" y="10012"/>
                  </a:lnTo>
                  <a:cubicBezTo>
                    <a:pt x="1152" y="10036"/>
                    <a:pt x="1143" y="10087"/>
                    <a:pt x="1168" y="10123"/>
                  </a:cubicBezTo>
                  <a:cubicBezTo>
                    <a:pt x="1719" y="10931"/>
                    <a:pt x="2445" y="11610"/>
                    <a:pt x="3267" y="12088"/>
                  </a:cubicBezTo>
                  <a:cubicBezTo>
                    <a:pt x="3279" y="12095"/>
                    <a:pt x="3293" y="12099"/>
                    <a:pt x="3307" y="12099"/>
                  </a:cubicBezTo>
                  <a:cubicBezTo>
                    <a:pt x="3334" y="12099"/>
                    <a:pt x="3361" y="12084"/>
                    <a:pt x="3376" y="12059"/>
                  </a:cubicBezTo>
                  <a:lnTo>
                    <a:pt x="3822" y="11297"/>
                  </a:lnTo>
                  <a:cubicBezTo>
                    <a:pt x="4265" y="11548"/>
                    <a:pt x="4742" y="11736"/>
                    <a:pt x="5238" y="11856"/>
                  </a:cubicBezTo>
                  <a:lnTo>
                    <a:pt x="5042" y="12718"/>
                  </a:lnTo>
                  <a:cubicBezTo>
                    <a:pt x="5033" y="12761"/>
                    <a:pt x="5059" y="12803"/>
                    <a:pt x="5103" y="12813"/>
                  </a:cubicBezTo>
                  <a:cubicBezTo>
                    <a:pt x="5574" y="12919"/>
                    <a:pt x="6057" y="12974"/>
                    <a:pt x="6541" y="12974"/>
                  </a:cubicBezTo>
                  <a:cubicBezTo>
                    <a:pt x="7024" y="12974"/>
                    <a:pt x="7506" y="12919"/>
                    <a:pt x="7977" y="12813"/>
                  </a:cubicBezTo>
                  <a:cubicBezTo>
                    <a:pt x="8021" y="12803"/>
                    <a:pt x="8047" y="12761"/>
                    <a:pt x="8038" y="12718"/>
                  </a:cubicBezTo>
                  <a:lnTo>
                    <a:pt x="7842" y="11856"/>
                  </a:lnTo>
                  <a:cubicBezTo>
                    <a:pt x="8457" y="11708"/>
                    <a:pt x="9042" y="11454"/>
                    <a:pt x="9569" y="11107"/>
                  </a:cubicBezTo>
                  <a:lnTo>
                    <a:pt x="10066" y="11839"/>
                  </a:lnTo>
                  <a:cubicBezTo>
                    <a:pt x="10077" y="11856"/>
                    <a:pt x="10095" y="11868"/>
                    <a:pt x="10117" y="11872"/>
                  </a:cubicBezTo>
                  <a:cubicBezTo>
                    <a:pt x="10122" y="11873"/>
                    <a:pt x="10127" y="11874"/>
                    <a:pt x="10132" y="11874"/>
                  </a:cubicBezTo>
                  <a:cubicBezTo>
                    <a:pt x="10148" y="11874"/>
                    <a:pt x="10163" y="11869"/>
                    <a:pt x="10176" y="11860"/>
                  </a:cubicBezTo>
                  <a:cubicBezTo>
                    <a:pt x="10986" y="11306"/>
                    <a:pt x="11665" y="10581"/>
                    <a:pt x="12140" y="9760"/>
                  </a:cubicBezTo>
                  <a:cubicBezTo>
                    <a:pt x="12162" y="9723"/>
                    <a:pt x="12149" y="9675"/>
                    <a:pt x="12112" y="9653"/>
                  </a:cubicBezTo>
                  <a:lnTo>
                    <a:pt x="11349" y="9205"/>
                  </a:lnTo>
                  <a:cubicBezTo>
                    <a:pt x="11601" y="8762"/>
                    <a:pt x="11789" y="8285"/>
                    <a:pt x="11908" y="7789"/>
                  </a:cubicBezTo>
                  <a:lnTo>
                    <a:pt x="12770" y="7985"/>
                  </a:lnTo>
                  <a:cubicBezTo>
                    <a:pt x="12776" y="7986"/>
                    <a:pt x="12782" y="7987"/>
                    <a:pt x="12788" y="7987"/>
                  </a:cubicBezTo>
                  <a:cubicBezTo>
                    <a:pt x="12824" y="7987"/>
                    <a:pt x="12857" y="7962"/>
                    <a:pt x="12865" y="7925"/>
                  </a:cubicBezTo>
                  <a:cubicBezTo>
                    <a:pt x="13080" y="6978"/>
                    <a:pt x="13080" y="5996"/>
                    <a:pt x="12865" y="5050"/>
                  </a:cubicBezTo>
                  <a:cubicBezTo>
                    <a:pt x="12857" y="5013"/>
                    <a:pt x="12824" y="4988"/>
                    <a:pt x="12788" y="4988"/>
                  </a:cubicBezTo>
                  <a:cubicBezTo>
                    <a:pt x="12782" y="4988"/>
                    <a:pt x="12776" y="4989"/>
                    <a:pt x="12770" y="4990"/>
                  </a:cubicBezTo>
                  <a:lnTo>
                    <a:pt x="11908" y="5186"/>
                  </a:lnTo>
                  <a:cubicBezTo>
                    <a:pt x="11760" y="4571"/>
                    <a:pt x="11507" y="3987"/>
                    <a:pt x="11160" y="3459"/>
                  </a:cubicBezTo>
                  <a:lnTo>
                    <a:pt x="11892" y="2962"/>
                  </a:lnTo>
                  <a:cubicBezTo>
                    <a:pt x="11928" y="2938"/>
                    <a:pt x="11937" y="2887"/>
                    <a:pt x="11913" y="2851"/>
                  </a:cubicBezTo>
                  <a:cubicBezTo>
                    <a:pt x="11359" y="2042"/>
                    <a:pt x="10633" y="1363"/>
                    <a:pt x="9813" y="888"/>
                  </a:cubicBezTo>
                  <a:cubicBezTo>
                    <a:pt x="9800" y="881"/>
                    <a:pt x="9786" y="877"/>
                    <a:pt x="9773" y="877"/>
                  </a:cubicBezTo>
                  <a:cubicBezTo>
                    <a:pt x="9745" y="877"/>
                    <a:pt x="9719" y="891"/>
                    <a:pt x="9705" y="916"/>
                  </a:cubicBezTo>
                  <a:lnTo>
                    <a:pt x="9258" y="1679"/>
                  </a:lnTo>
                  <a:cubicBezTo>
                    <a:pt x="8815" y="1427"/>
                    <a:pt x="8338" y="1239"/>
                    <a:pt x="7843" y="1120"/>
                  </a:cubicBezTo>
                  <a:lnTo>
                    <a:pt x="8038" y="259"/>
                  </a:lnTo>
                  <a:cubicBezTo>
                    <a:pt x="8048" y="215"/>
                    <a:pt x="8021" y="173"/>
                    <a:pt x="7978" y="163"/>
                  </a:cubicBezTo>
                  <a:cubicBezTo>
                    <a:pt x="7505" y="54"/>
                    <a:pt x="7023" y="0"/>
                    <a:pt x="6541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7"/>
            <p:cNvSpPr/>
            <p:nvPr/>
          </p:nvSpPr>
          <p:spPr>
            <a:xfrm>
              <a:off x="4329500" y="968950"/>
              <a:ext cx="327075" cy="324400"/>
            </a:xfrm>
            <a:custGeom>
              <a:rect b="b" l="l" r="r" t="t"/>
              <a:pathLst>
                <a:path extrusionOk="0" h="12976" w="13083">
                  <a:moveTo>
                    <a:pt x="6532" y="2592"/>
                  </a:moveTo>
                  <a:cubicBezTo>
                    <a:pt x="8754" y="2592"/>
                    <a:pt x="10562" y="4399"/>
                    <a:pt x="10562" y="6620"/>
                  </a:cubicBezTo>
                  <a:cubicBezTo>
                    <a:pt x="10562" y="8842"/>
                    <a:pt x="8754" y="10649"/>
                    <a:pt x="6532" y="10649"/>
                  </a:cubicBezTo>
                  <a:cubicBezTo>
                    <a:pt x="4312" y="10649"/>
                    <a:pt x="2504" y="8842"/>
                    <a:pt x="2504" y="6620"/>
                  </a:cubicBezTo>
                  <a:cubicBezTo>
                    <a:pt x="2504" y="4399"/>
                    <a:pt x="4312" y="2592"/>
                    <a:pt x="6532" y="2592"/>
                  </a:cubicBezTo>
                  <a:close/>
                  <a:moveTo>
                    <a:pt x="6532" y="2432"/>
                  </a:moveTo>
                  <a:cubicBezTo>
                    <a:pt x="4223" y="2432"/>
                    <a:pt x="2345" y="4311"/>
                    <a:pt x="2345" y="6620"/>
                  </a:cubicBezTo>
                  <a:cubicBezTo>
                    <a:pt x="2345" y="8929"/>
                    <a:pt x="4223" y="10809"/>
                    <a:pt x="6532" y="10809"/>
                  </a:cubicBezTo>
                  <a:cubicBezTo>
                    <a:pt x="8842" y="10809"/>
                    <a:pt x="10721" y="8929"/>
                    <a:pt x="10721" y="6620"/>
                  </a:cubicBezTo>
                  <a:cubicBezTo>
                    <a:pt x="10721" y="4311"/>
                    <a:pt x="8842" y="2432"/>
                    <a:pt x="6532" y="2432"/>
                  </a:cubicBezTo>
                  <a:close/>
                  <a:moveTo>
                    <a:pt x="6542" y="161"/>
                  </a:moveTo>
                  <a:cubicBezTo>
                    <a:pt x="6985" y="161"/>
                    <a:pt x="7429" y="208"/>
                    <a:pt x="7866" y="301"/>
                  </a:cubicBezTo>
                  <a:lnTo>
                    <a:pt x="7670" y="1163"/>
                  </a:lnTo>
                  <a:cubicBezTo>
                    <a:pt x="7660" y="1206"/>
                    <a:pt x="7687" y="1248"/>
                    <a:pt x="7730" y="1257"/>
                  </a:cubicBezTo>
                  <a:cubicBezTo>
                    <a:pt x="8264" y="1378"/>
                    <a:pt x="8775" y="1581"/>
                    <a:pt x="9248" y="1857"/>
                  </a:cubicBezTo>
                  <a:cubicBezTo>
                    <a:pt x="9261" y="1864"/>
                    <a:pt x="9274" y="1868"/>
                    <a:pt x="9288" y="1868"/>
                  </a:cubicBezTo>
                  <a:cubicBezTo>
                    <a:pt x="9315" y="1868"/>
                    <a:pt x="9342" y="1854"/>
                    <a:pt x="9357" y="1829"/>
                  </a:cubicBezTo>
                  <a:lnTo>
                    <a:pt x="9802" y="1067"/>
                  </a:lnTo>
                  <a:cubicBezTo>
                    <a:pt x="10552" y="1515"/>
                    <a:pt x="11219" y="2138"/>
                    <a:pt x="11736" y="2877"/>
                  </a:cubicBezTo>
                  <a:lnTo>
                    <a:pt x="11005" y="3371"/>
                  </a:lnTo>
                  <a:cubicBezTo>
                    <a:pt x="10968" y="3397"/>
                    <a:pt x="10959" y="3446"/>
                    <a:pt x="10983" y="3482"/>
                  </a:cubicBezTo>
                  <a:cubicBezTo>
                    <a:pt x="11358" y="4033"/>
                    <a:pt x="11625" y="4649"/>
                    <a:pt x="11771" y="5299"/>
                  </a:cubicBezTo>
                  <a:cubicBezTo>
                    <a:pt x="11780" y="5336"/>
                    <a:pt x="11812" y="5362"/>
                    <a:pt x="11849" y="5362"/>
                  </a:cubicBezTo>
                  <a:cubicBezTo>
                    <a:pt x="11855" y="5362"/>
                    <a:pt x="11861" y="5361"/>
                    <a:pt x="11867" y="5359"/>
                  </a:cubicBezTo>
                  <a:lnTo>
                    <a:pt x="12727" y="5164"/>
                  </a:lnTo>
                  <a:cubicBezTo>
                    <a:pt x="12916" y="6037"/>
                    <a:pt x="12916" y="6939"/>
                    <a:pt x="12727" y="7813"/>
                  </a:cubicBezTo>
                  <a:lnTo>
                    <a:pt x="11867" y="7618"/>
                  </a:lnTo>
                  <a:cubicBezTo>
                    <a:pt x="11861" y="7616"/>
                    <a:pt x="11855" y="7616"/>
                    <a:pt x="11849" y="7616"/>
                  </a:cubicBezTo>
                  <a:cubicBezTo>
                    <a:pt x="11834" y="7616"/>
                    <a:pt x="11819" y="7620"/>
                    <a:pt x="11806" y="7628"/>
                  </a:cubicBezTo>
                  <a:cubicBezTo>
                    <a:pt x="11788" y="7640"/>
                    <a:pt x="11776" y="7658"/>
                    <a:pt x="11771" y="7678"/>
                  </a:cubicBezTo>
                  <a:cubicBezTo>
                    <a:pt x="11651" y="8212"/>
                    <a:pt x="11450" y="8724"/>
                    <a:pt x="11173" y="9194"/>
                  </a:cubicBezTo>
                  <a:cubicBezTo>
                    <a:pt x="11149" y="9233"/>
                    <a:pt x="11162" y="9282"/>
                    <a:pt x="11201" y="9304"/>
                  </a:cubicBezTo>
                  <a:lnTo>
                    <a:pt x="11962" y="9751"/>
                  </a:lnTo>
                  <a:cubicBezTo>
                    <a:pt x="11515" y="10499"/>
                    <a:pt x="10891" y="11165"/>
                    <a:pt x="10153" y="11684"/>
                  </a:cubicBezTo>
                  <a:lnTo>
                    <a:pt x="9658" y="10953"/>
                  </a:lnTo>
                  <a:cubicBezTo>
                    <a:pt x="9642" y="10930"/>
                    <a:pt x="9617" y="10918"/>
                    <a:pt x="9592" y="10918"/>
                  </a:cubicBezTo>
                  <a:cubicBezTo>
                    <a:pt x="9576" y="10918"/>
                    <a:pt x="9561" y="10923"/>
                    <a:pt x="9547" y="10932"/>
                  </a:cubicBezTo>
                  <a:cubicBezTo>
                    <a:pt x="8996" y="11305"/>
                    <a:pt x="8379" y="11572"/>
                    <a:pt x="7730" y="11720"/>
                  </a:cubicBezTo>
                  <a:cubicBezTo>
                    <a:pt x="7687" y="11730"/>
                    <a:pt x="7660" y="11772"/>
                    <a:pt x="7670" y="11815"/>
                  </a:cubicBezTo>
                  <a:lnTo>
                    <a:pt x="7866" y="12676"/>
                  </a:lnTo>
                  <a:cubicBezTo>
                    <a:pt x="7429" y="12770"/>
                    <a:pt x="6985" y="12816"/>
                    <a:pt x="6541" y="12816"/>
                  </a:cubicBezTo>
                  <a:cubicBezTo>
                    <a:pt x="6097" y="12816"/>
                    <a:pt x="5654" y="12770"/>
                    <a:pt x="5217" y="12676"/>
                  </a:cubicBezTo>
                  <a:lnTo>
                    <a:pt x="5413" y="11814"/>
                  </a:lnTo>
                  <a:cubicBezTo>
                    <a:pt x="5422" y="11771"/>
                    <a:pt x="5395" y="11729"/>
                    <a:pt x="5353" y="11719"/>
                  </a:cubicBezTo>
                  <a:cubicBezTo>
                    <a:pt x="4818" y="11599"/>
                    <a:pt x="4307" y="11397"/>
                    <a:pt x="3835" y="11120"/>
                  </a:cubicBezTo>
                  <a:cubicBezTo>
                    <a:pt x="3822" y="11113"/>
                    <a:pt x="3808" y="11109"/>
                    <a:pt x="3794" y="11109"/>
                  </a:cubicBezTo>
                  <a:cubicBezTo>
                    <a:pt x="3767" y="11109"/>
                    <a:pt x="3741" y="11123"/>
                    <a:pt x="3726" y="11148"/>
                  </a:cubicBezTo>
                  <a:lnTo>
                    <a:pt x="3279" y="11910"/>
                  </a:lnTo>
                  <a:cubicBezTo>
                    <a:pt x="2529" y="11461"/>
                    <a:pt x="1863" y="10838"/>
                    <a:pt x="1345" y="10099"/>
                  </a:cubicBezTo>
                  <a:lnTo>
                    <a:pt x="2076" y="9605"/>
                  </a:lnTo>
                  <a:cubicBezTo>
                    <a:pt x="2113" y="9579"/>
                    <a:pt x="2122" y="9530"/>
                    <a:pt x="2097" y="9494"/>
                  </a:cubicBezTo>
                  <a:cubicBezTo>
                    <a:pt x="1724" y="8943"/>
                    <a:pt x="1457" y="8327"/>
                    <a:pt x="1310" y="7678"/>
                  </a:cubicBezTo>
                  <a:cubicBezTo>
                    <a:pt x="1302" y="7640"/>
                    <a:pt x="1268" y="7616"/>
                    <a:pt x="1232" y="7616"/>
                  </a:cubicBezTo>
                  <a:cubicBezTo>
                    <a:pt x="1227" y="7616"/>
                    <a:pt x="1221" y="7616"/>
                    <a:pt x="1215" y="7618"/>
                  </a:cubicBezTo>
                  <a:lnTo>
                    <a:pt x="354" y="7813"/>
                  </a:lnTo>
                  <a:cubicBezTo>
                    <a:pt x="167" y="6939"/>
                    <a:pt x="167" y="6038"/>
                    <a:pt x="354" y="5164"/>
                  </a:cubicBezTo>
                  <a:lnTo>
                    <a:pt x="1215" y="5359"/>
                  </a:lnTo>
                  <a:cubicBezTo>
                    <a:pt x="1221" y="5361"/>
                    <a:pt x="1227" y="5362"/>
                    <a:pt x="1233" y="5362"/>
                  </a:cubicBezTo>
                  <a:cubicBezTo>
                    <a:pt x="1269" y="5362"/>
                    <a:pt x="1302" y="5336"/>
                    <a:pt x="1310" y="5299"/>
                  </a:cubicBezTo>
                  <a:cubicBezTo>
                    <a:pt x="1431" y="4765"/>
                    <a:pt x="1632" y="4253"/>
                    <a:pt x="1909" y="3782"/>
                  </a:cubicBezTo>
                  <a:cubicBezTo>
                    <a:pt x="1932" y="3743"/>
                    <a:pt x="1919" y="3695"/>
                    <a:pt x="1881" y="3673"/>
                  </a:cubicBezTo>
                  <a:lnTo>
                    <a:pt x="1120" y="3226"/>
                  </a:lnTo>
                  <a:cubicBezTo>
                    <a:pt x="1569" y="2476"/>
                    <a:pt x="2193" y="1810"/>
                    <a:pt x="2929" y="1293"/>
                  </a:cubicBezTo>
                  <a:lnTo>
                    <a:pt x="3425" y="2023"/>
                  </a:lnTo>
                  <a:cubicBezTo>
                    <a:pt x="3440" y="2046"/>
                    <a:pt x="3465" y="2058"/>
                    <a:pt x="3491" y="2058"/>
                  </a:cubicBezTo>
                  <a:cubicBezTo>
                    <a:pt x="3507" y="2058"/>
                    <a:pt x="3522" y="2054"/>
                    <a:pt x="3536" y="2044"/>
                  </a:cubicBezTo>
                  <a:cubicBezTo>
                    <a:pt x="4086" y="1671"/>
                    <a:pt x="4703" y="1404"/>
                    <a:pt x="5353" y="1257"/>
                  </a:cubicBezTo>
                  <a:cubicBezTo>
                    <a:pt x="5395" y="1248"/>
                    <a:pt x="5422" y="1206"/>
                    <a:pt x="5413" y="1163"/>
                  </a:cubicBezTo>
                  <a:lnTo>
                    <a:pt x="5217" y="301"/>
                  </a:lnTo>
                  <a:cubicBezTo>
                    <a:pt x="5654" y="208"/>
                    <a:pt x="6098" y="161"/>
                    <a:pt x="6542" y="161"/>
                  </a:cubicBezTo>
                  <a:close/>
                  <a:moveTo>
                    <a:pt x="6542" y="1"/>
                  </a:moveTo>
                  <a:cubicBezTo>
                    <a:pt x="6060" y="1"/>
                    <a:pt x="5578" y="55"/>
                    <a:pt x="5105" y="163"/>
                  </a:cubicBezTo>
                  <a:cubicBezTo>
                    <a:pt x="5061" y="173"/>
                    <a:pt x="5035" y="216"/>
                    <a:pt x="5044" y="259"/>
                  </a:cubicBezTo>
                  <a:lnTo>
                    <a:pt x="5240" y="1120"/>
                  </a:lnTo>
                  <a:cubicBezTo>
                    <a:pt x="4625" y="1268"/>
                    <a:pt x="4041" y="1520"/>
                    <a:pt x="3513" y="1868"/>
                  </a:cubicBezTo>
                  <a:lnTo>
                    <a:pt x="3017" y="1137"/>
                  </a:lnTo>
                  <a:cubicBezTo>
                    <a:pt x="3001" y="1114"/>
                    <a:pt x="2976" y="1102"/>
                    <a:pt x="2951" y="1102"/>
                  </a:cubicBezTo>
                  <a:cubicBezTo>
                    <a:pt x="2935" y="1102"/>
                    <a:pt x="2920" y="1106"/>
                    <a:pt x="2906" y="1115"/>
                  </a:cubicBezTo>
                  <a:cubicBezTo>
                    <a:pt x="2097" y="1668"/>
                    <a:pt x="1418" y="2393"/>
                    <a:pt x="941" y="3215"/>
                  </a:cubicBezTo>
                  <a:cubicBezTo>
                    <a:pt x="919" y="3253"/>
                    <a:pt x="932" y="3302"/>
                    <a:pt x="969" y="3324"/>
                  </a:cubicBezTo>
                  <a:lnTo>
                    <a:pt x="1732" y="3769"/>
                  </a:lnTo>
                  <a:cubicBezTo>
                    <a:pt x="1480" y="4214"/>
                    <a:pt x="1292" y="4690"/>
                    <a:pt x="1173" y="5186"/>
                  </a:cubicBezTo>
                  <a:lnTo>
                    <a:pt x="311" y="4991"/>
                  </a:lnTo>
                  <a:cubicBezTo>
                    <a:pt x="305" y="4989"/>
                    <a:pt x="299" y="4989"/>
                    <a:pt x="293" y="4989"/>
                  </a:cubicBezTo>
                  <a:cubicBezTo>
                    <a:pt x="257" y="4989"/>
                    <a:pt x="224" y="5014"/>
                    <a:pt x="216" y="5051"/>
                  </a:cubicBezTo>
                  <a:cubicBezTo>
                    <a:pt x="0" y="5997"/>
                    <a:pt x="0" y="6980"/>
                    <a:pt x="216" y="7926"/>
                  </a:cubicBezTo>
                  <a:cubicBezTo>
                    <a:pt x="224" y="7962"/>
                    <a:pt x="257" y="7987"/>
                    <a:pt x="293" y="7987"/>
                  </a:cubicBezTo>
                  <a:cubicBezTo>
                    <a:pt x="299" y="7987"/>
                    <a:pt x="305" y="7987"/>
                    <a:pt x="311" y="7985"/>
                  </a:cubicBezTo>
                  <a:lnTo>
                    <a:pt x="1173" y="7791"/>
                  </a:lnTo>
                  <a:cubicBezTo>
                    <a:pt x="1321" y="8405"/>
                    <a:pt x="1574" y="8989"/>
                    <a:pt x="1921" y="9517"/>
                  </a:cubicBezTo>
                  <a:lnTo>
                    <a:pt x="1189" y="10013"/>
                  </a:lnTo>
                  <a:cubicBezTo>
                    <a:pt x="1153" y="10038"/>
                    <a:pt x="1144" y="10087"/>
                    <a:pt x="1168" y="10123"/>
                  </a:cubicBezTo>
                  <a:cubicBezTo>
                    <a:pt x="1721" y="10933"/>
                    <a:pt x="2447" y="11612"/>
                    <a:pt x="3268" y="12088"/>
                  </a:cubicBezTo>
                  <a:cubicBezTo>
                    <a:pt x="3280" y="12096"/>
                    <a:pt x="3294" y="12099"/>
                    <a:pt x="3308" y="12099"/>
                  </a:cubicBezTo>
                  <a:cubicBezTo>
                    <a:pt x="3335" y="12099"/>
                    <a:pt x="3362" y="12086"/>
                    <a:pt x="3377" y="12060"/>
                  </a:cubicBezTo>
                  <a:lnTo>
                    <a:pt x="3823" y="11297"/>
                  </a:lnTo>
                  <a:cubicBezTo>
                    <a:pt x="4266" y="11549"/>
                    <a:pt x="4744" y="11738"/>
                    <a:pt x="5240" y="11857"/>
                  </a:cubicBezTo>
                  <a:lnTo>
                    <a:pt x="5044" y="12719"/>
                  </a:lnTo>
                  <a:cubicBezTo>
                    <a:pt x="5034" y="12761"/>
                    <a:pt x="5061" y="12805"/>
                    <a:pt x="5105" y="12814"/>
                  </a:cubicBezTo>
                  <a:cubicBezTo>
                    <a:pt x="5576" y="12921"/>
                    <a:pt x="6058" y="12974"/>
                    <a:pt x="6542" y="12975"/>
                  </a:cubicBezTo>
                  <a:cubicBezTo>
                    <a:pt x="7024" y="12974"/>
                    <a:pt x="7507" y="12921"/>
                    <a:pt x="7978" y="12814"/>
                  </a:cubicBezTo>
                  <a:cubicBezTo>
                    <a:pt x="8022" y="12804"/>
                    <a:pt x="8049" y="12761"/>
                    <a:pt x="8039" y="12718"/>
                  </a:cubicBezTo>
                  <a:lnTo>
                    <a:pt x="7843" y="11857"/>
                  </a:lnTo>
                  <a:cubicBezTo>
                    <a:pt x="8458" y="11708"/>
                    <a:pt x="9042" y="11455"/>
                    <a:pt x="9570" y="11107"/>
                  </a:cubicBezTo>
                  <a:lnTo>
                    <a:pt x="10066" y="11839"/>
                  </a:lnTo>
                  <a:cubicBezTo>
                    <a:pt x="10078" y="11858"/>
                    <a:pt x="10096" y="11870"/>
                    <a:pt x="10118" y="11874"/>
                  </a:cubicBezTo>
                  <a:cubicBezTo>
                    <a:pt x="10122" y="11875"/>
                    <a:pt x="10127" y="11875"/>
                    <a:pt x="10132" y="11875"/>
                  </a:cubicBezTo>
                  <a:cubicBezTo>
                    <a:pt x="10148" y="11875"/>
                    <a:pt x="10164" y="11870"/>
                    <a:pt x="10178" y="11861"/>
                  </a:cubicBezTo>
                  <a:cubicBezTo>
                    <a:pt x="10987" y="11306"/>
                    <a:pt x="11666" y="10580"/>
                    <a:pt x="12141" y="9762"/>
                  </a:cubicBezTo>
                  <a:cubicBezTo>
                    <a:pt x="12163" y="9723"/>
                    <a:pt x="12150" y="9675"/>
                    <a:pt x="12113" y="9653"/>
                  </a:cubicBezTo>
                  <a:lnTo>
                    <a:pt x="11350" y="9206"/>
                  </a:lnTo>
                  <a:cubicBezTo>
                    <a:pt x="11602" y="8762"/>
                    <a:pt x="11790" y="8287"/>
                    <a:pt x="11909" y="7791"/>
                  </a:cubicBezTo>
                  <a:lnTo>
                    <a:pt x="12772" y="7985"/>
                  </a:lnTo>
                  <a:cubicBezTo>
                    <a:pt x="12778" y="7987"/>
                    <a:pt x="12784" y="7987"/>
                    <a:pt x="12789" y="7987"/>
                  </a:cubicBezTo>
                  <a:cubicBezTo>
                    <a:pt x="12825" y="7987"/>
                    <a:pt x="12858" y="7962"/>
                    <a:pt x="12866" y="7926"/>
                  </a:cubicBezTo>
                  <a:cubicBezTo>
                    <a:pt x="13083" y="6980"/>
                    <a:pt x="13083" y="5997"/>
                    <a:pt x="12866" y="5051"/>
                  </a:cubicBezTo>
                  <a:cubicBezTo>
                    <a:pt x="12858" y="5014"/>
                    <a:pt x="12825" y="4989"/>
                    <a:pt x="12788" y="4989"/>
                  </a:cubicBezTo>
                  <a:cubicBezTo>
                    <a:pt x="12783" y="4989"/>
                    <a:pt x="12777" y="4989"/>
                    <a:pt x="12772" y="4991"/>
                  </a:cubicBezTo>
                  <a:lnTo>
                    <a:pt x="11909" y="5186"/>
                  </a:lnTo>
                  <a:cubicBezTo>
                    <a:pt x="11761" y="4572"/>
                    <a:pt x="11508" y="3987"/>
                    <a:pt x="11160" y="3459"/>
                  </a:cubicBezTo>
                  <a:lnTo>
                    <a:pt x="11893" y="2963"/>
                  </a:lnTo>
                  <a:cubicBezTo>
                    <a:pt x="11929" y="2938"/>
                    <a:pt x="11938" y="2889"/>
                    <a:pt x="11914" y="2853"/>
                  </a:cubicBezTo>
                  <a:cubicBezTo>
                    <a:pt x="11361" y="2043"/>
                    <a:pt x="10635" y="1364"/>
                    <a:pt x="9814" y="889"/>
                  </a:cubicBezTo>
                  <a:cubicBezTo>
                    <a:pt x="9802" y="881"/>
                    <a:pt x="9788" y="878"/>
                    <a:pt x="9775" y="878"/>
                  </a:cubicBezTo>
                  <a:cubicBezTo>
                    <a:pt x="9747" y="878"/>
                    <a:pt x="9720" y="892"/>
                    <a:pt x="9705" y="918"/>
                  </a:cubicBezTo>
                  <a:lnTo>
                    <a:pt x="9260" y="1680"/>
                  </a:lnTo>
                  <a:cubicBezTo>
                    <a:pt x="8816" y="1428"/>
                    <a:pt x="8339" y="1239"/>
                    <a:pt x="7843" y="1120"/>
                  </a:cubicBezTo>
                  <a:lnTo>
                    <a:pt x="8039" y="259"/>
                  </a:lnTo>
                  <a:cubicBezTo>
                    <a:pt x="8049" y="216"/>
                    <a:pt x="8022" y="173"/>
                    <a:pt x="7978" y="163"/>
                  </a:cubicBezTo>
                  <a:cubicBezTo>
                    <a:pt x="7506" y="55"/>
                    <a:pt x="7024" y="1"/>
                    <a:pt x="654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7"/>
            <p:cNvSpPr/>
            <p:nvPr/>
          </p:nvSpPr>
          <p:spPr>
            <a:xfrm>
              <a:off x="4392950" y="677750"/>
              <a:ext cx="183050" cy="177950"/>
            </a:xfrm>
            <a:custGeom>
              <a:rect b="b" l="l" r="r" t="t"/>
              <a:pathLst>
                <a:path extrusionOk="0" h="7118" w="7322">
                  <a:moveTo>
                    <a:pt x="3635" y="1755"/>
                  </a:moveTo>
                  <a:cubicBezTo>
                    <a:pt x="4629" y="1755"/>
                    <a:pt x="5438" y="2563"/>
                    <a:pt x="5438" y="3559"/>
                  </a:cubicBezTo>
                  <a:cubicBezTo>
                    <a:pt x="5438" y="4553"/>
                    <a:pt x="4629" y="5362"/>
                    <a:pt x="3635" y="5362"/>
                  </a:cubicBezTo>
                  <a:cubicBezTo>
                    <a:pt x="2640" y="5362"/>
                    <a:pt x="1830" y="4552"/>
                    <a:pt x="1830" y="3559"/>
                  </a:cubicBezTo>
                  <a:cubicBezTo>
                    <a:pt x="1830" y="2564"/>
                    <a:pt x="2639" y="1755"/>
                    <a:pt x="3635" y="1755"/>
                  </a:cubicBezTo>
                  <a:close/>
                  <a:moveTo>
                    <a:pt x="3635" y="1595"/>
                  </a:moveTo>
                  <a:cubicBezTo>
                    <a:pt x="2552" y="1595"/>
                    <a:pt x="1671" y="2475"/>
                    <a:pt x="1671" y="3558"/>
                  </a:cubicBezTo>
                  <a:cubicBezTo>
                    <a:pt x="1671" y="4640"/>
                    <a:pt x="2552" y="5522"/>
                    <a:pt x="3635" y="5522"/>
                  </a:cubicBezTo>
                  <a:cubicBezTo>
                    <a:pt x="4717" y="5522"/>
                    <a:pt x="5598" y="4639"/>
                    <a:pt x="5598" y="3558"/>
                  </a:cubicBezTo>
                  <a:cubicBezTo>
                    <a:pt x="5598" y="2476"/>
                    <a:pt x="4717" y="1595"/>
                    <a:pt x="3635" y="1595"/>
                  </a:cubicBezTo>
                  <a:close/>
                  <a:moveTo>
                    <a:pt x="4338" y="174"/>
                  </a:moveTo>
                  <a:cubicBezTo>
                    <a:pt x="4676" y="247"/>
                    <a:pt x="4978" y="355"/>
                    <a:pt x="5237" y="493"/>
                  </a:cubicBezTo>
                  <a:cubicBezTo>
                    <a:pt x="5519" y="642"/>
                    <a:pt x="5780" y="827"/>
                    <a:pt x="6014" y="1044"/>
                  </a:cubicBezTo>
                  <a:lnTo>
                    <a:pt x="5564" y="1501"/>
                  </a:lnTo>
                  <a:cubicBezTo>
                    <a:pt x="5533" y="1533"/>
                    <a:pt x="5533" y="1583"/>
                    <a:pt x="5564" y="1613"/>
                  </a:cubicBezTo>
                  <a:cubicBezTo>
                    <a:pt x="5890" y="1934"/>
                    <a:pt x="6130" y="2330"/>
                    <a:pt x="6265" y="2766"/>
                  </a:cubicBezTo>
                  <a:cubicBezTo>
                    <a:pt x="6274" y="2800"/>
                    <a:pt x="6306" y="2822"/>
                    <a:pt x="6340" y="2822"/>
                  </a:cubicBezTo>
                  <a:cubicBezTo>
                    <a:pt x="6348" y="2822"/>
                    <a:pt x="6356" y="2821"/>
                    <a:pt x="6364" y="2818"/>
                  </a:cubicBezTo>
                  <a:lnTo>
                    <a:pt x="6977" y="2630"/>
                  </a:lnTo>
                  <a:cubicBezTo>
                    <a:pt x="7152" y="3247"/>
                    <a:pt x="7152" y="3900"/>
                    <a:pt x="6977" y="4518"/>
                  </a:cubicBezTo>
                  <a:lnTo>
                    <a:pt x="6364" y="4329"/>
                  </a:lnTo>
                  <a:cubicBezTo>
                    <a:pt x="6357" y="4326"/>
                    <a:pt x="6349" y="4325"/>
                    <a:pt x="6342" y="4325"/>
                  </a:cubicBezTo>
                  <a:cubicBezTo>
                    <a:pt x="6307" y="4325"/>
                    <a:pt x="6275" y="4347"/>
                    <a:pt x="6265" y="4382"/>
                  </a:cubicBezTo>
                  <a:cubicBezTo>
                    <a:pt x="6155" y="4740"/>
                    <a:pt x="5972" y="5072"/>
                    <a:pt x="5730" y="5356"/>
                  </a:cubicBezTo>
                  <a:cubicBezTo>
                    <a:pt x="5700" y="5390"/>
                    <a:pt x="5704" y="5440"/>
                    <a:pt x="5738" y="5469"/>
                  </a:cubicBezTo>
                  <a:lnTo>
                    <a:pt x="6226" y="5884"/>
                  </a:lnTo>
                  <a:cubicBezTo>
                    <a:pt x="5797" y="6363"/>
                    <a:pt x="5237" y="6721"/>
                    <a:pt x="4634" y="6899"/>
                  </a:cubicBezTo>
                  <a:lnTo>
                    <a:pt x="4464" y="6282"/>
                  </a:lnTo>
                  <a:cubicBezTo>
                    <a:pt x="4459" y="6261"/>
                    <a:pt x="4445" y="6244"/>
                    <a:pt x="4427" y="6234"/>
                  </a:cubicBezTo>
                  <a:cubicBezTo>
                    <a:pt x="4415" y="6227"/>
                    <a:pt x="4401" y="6223"/>
                    <a:pt x="4387" y="6223"/>
                  </a:cubicBezTo>
                  <a:cubicBezTo>
                    <a:pt x="4380" y="6223"/>
                    <a:pt x="4373" y="6224"/>
                    <a:pt x="4366" y="6226"/>
                  </a:cubicBezTo>
                  <a:cubicBezTo>
                    <a:pt x="4126" y="6292"/>
                    <a:pt x="3879" y="6325"/>
                    <a:pt x="3632" y="6325"/>
                  </a:cubicBezTo>
                  <a:cubicBezTo>
                    <a:pt x="3426" y="6325"/>
                    <a:pt x="3220" y="6302"/>
                    <a:pt x="3018" y="6256"/>
                  </a:cubicBezTo>
                  <a:cubicBezTo>
                    <a:pt x="3012" y="6255"/>
                    <a:pt x="3007" y="6254"/>
                    <a:pt x="3001" y="6254"/>
                  </a:cubicBezTo>
                  <a:cubicBezTo>
                    <a:pt x="2965" y="6254"/>
                    <a:pt x="2931" y="6279"/>
                    <a:pt x="2923" y="6317"/>
                  </a:cubicBezTo>
                  <a:lnTo>
                    <a:pt x="2781" y="6939"/>
                  </a:lnTo>
                  <a:lnTo>
                    <a:pt x="2610" y="6895"/>
                  </a:lnTo>
                  <a:cubicBezTo>
                    <a:pt x="2545" y="6873"/>
                    <a:pt x="2481" y="6850"/>
                    <a:pt x="2419" y="6827"/>
                  </a:cubicBezTo>
                  <a:lnTo>
                    <a:pt x="2359" y="6804"/>
                  </a:lnTo>
                  <a:cubicBezTo>
                    <a:pt x="2298" y="6783"/>
                    <a:pt x="2238" y="6757"/>
                    <a:pt x="2180" y="6727"/>
                  </a:cubicBezTo>
                  <a:lnTo>
                    <a:pt x="2088" y="6682"/>
                  </a:lnTo>
                  <a:cubicBezTo>
                    <a:pt x="2022" y="6652"/>
                    <a:pt x="1958" y="6618"/>
                    <a:pt x="1897" y="6581"/>
                  </a:cubicBezTo>
                  <a:cubicBezTo>
                    <a:pt x="1637" y="6436"/>
                    <a:pt x="1385" y="6239"/>
                    <a:pt x="1147" y="5995"/>
                  </a:cubicBezTo>
                  <a:lnTo>
                    <a:pt x="1612" y="5561"/>
                  </a:lnTo>
                  <a:cubicBezTo>
                    <a:pt x="1645" y="5531"/>
                    <a:pt x="1647" y="5480"/>
                    <a:pt x="1616" y="5448"/>
                  </a:cubicBezTo>
                  <a:cubicBezTo>
                    <a:pt x="1362" y="5174"/>
                    <a:pt x="1165" y="4851"/>
                    <a:pt x="1040" y="4498"/>
                  </a:cubicBezTo>
                  <a:cubicBezTo>
                    <a:pt x="1033" y="4478"/>
                    <a:pt x="1018" y="4462"/>
                    <a:pt x="999" y="4453"/>
                  </a:cubicBezTo>
                  <a:cubicBezTo>
                    <a:pt x="987" y="4447"/>
                    <a:pt x="975" y="4444"/>
                    <a:pt x="963" y="4444"/>
                  </a:cubicBezTo>
                  <a:cubicBezTo>
                    <a:pt x="954" y="4444"/>
                    <a:pt x="946" y="4446"/>
                    <a:pt x="938" y="4449"/>
                  </a:cubicBezTo>
                  <a:lnTo>
                    <a:pt x="335" y="4664"/>
                  </a:lnTo>
                  <a:lnTo>
                    <a:pt x="318" y="4616"/>
                  </a:lnTo>
                  <a:cubicBezTo>
                    <a:pt x="310" y="4592"/>
                    <a:pt x="304" y="4567"/>
                    <a:pt x="296" y="4542"/>
                  </a:cubicBezTo>
                  <a:cubicBezTo>
                    <a:pt x="292" y="4525"/>
                    <a:pt x="288" y="4508"/>
                    <a:pt x="284" y="4495"/>
                  </a:cubicBezTo>
                  <a:cubicBezTo>
                    <a:pt x="277" y="4465"/>
                    <a:pt x="269" y="4435"/>
                    <a:pt x="261" y="4406"/>
                  </a:cubicBezTo>
                  <a:cubicBezTo>
                    <a:pt x="247" y="4350"/>
                    <a:pt x="234" y="4296"/>
                    <a:pt x="224" y="4244"/>
                  </a:cubicBezTo>
                  <a:lnTo>
                    <a:pt x="184" y="3979"/>
                  </a:lnTo>
                  <a:cubicBezTo>
                    <a:pt x="176" y="3925"/>
                    <a:pt x="172" y="3869"/>
                    <a:pt x="171" y="3815"/>
                  </a:cubicBezTo>
                  <a:cubicBezTo>
                    <a:pt x="169" y="3785"/>
                    <a:pt x="168" y="3754"/>
                    <a:pt x="165" y="3726"/>
                  </a:cubicBezTo>
                  <a:lnTo>
                    <a:pt x="159" y="3593"/>
                  </a:lnTo>
                  <a:cubicBezTo>
                    <a:pt x="158" y="3566"/>
                    <a:pt x="159" y="3539"/>
                    <a:pt x="161" y="3511"/>
                  </a:cubicBezTo>
                  <a:cubicBezTo>
                    <a:pt x="162" y="3497"/>
                    <a:pt x="163" y="3483"/>
                    <a:pt x="163" y="3470"/>
                  </a:cubicBezTo>
                  <a:cubicBezTo>
                    <a:pt x="168" y="3382"/>
                    <a:pt x="172" y="3295"/>
                    <a:pt x="177" y="3214"/>
                  </a:cubicBezTo>
                  <a:lnTo>
                    <a:pt x="190" y="3131"/>
                  </a:lnTo>
                  <a:cubicBezTo>
                    <a:pt x="207" y="3014"/>
                    <a:pt x="224" y="2894"/>
                    <a:pt x="252" y="2779"/>
                  </a:cubicBezTo>
                  <a:lnTo>
                    <a:pt x="873" y="2940"/>
                  </a:lnTo>
                  <a:cubicBezTo>
                    <a:pt x="879" y="2942"/>
                    <a:pt x="886" y="2943"/>
                    <a:pt x="893" y="2943"/>
                  </a:cubicBezTo>
                  <a:cubicBezTo>
                    <a:pt x="928" y="2943"/>
                    <a:pt x="960" y="2918"/>
                    <a:pt x="970" y="2883"/>
                  </a:cubicBezTo>
                  <a:cubicBezTo>
                    <a:pt x="1085" y="2441"/>
                    <a:pt x="1308" y="2035"/>
                    <a:pt x="1618" y="1701"/>
                  </a:cubicBezTo>
                  <a:cubicBezTo>
                    <a:pt x="1649" y="1669"/>
                    <a:pt x="1647" y="1618"/>
                    <a:pt x="1614" y="1588"/>
                  </a:cubicBezTo>
                  <a:lnTo>
                    <a:pt x="1147" y="1153"/>
                  </a:lnTo>
                  <a:cubicBezTo>
                    <a:pt x="1386" y="909"/>
                    <a:pt x="1639" y="712"/>
                    <a:pt x="1901" y="565"/>
                  </a:cubicBezTo>
                  <a:cubicBezTo>
                    <a:pt x="1961" y="528"/>
                    <a:pt x="2023" y="495"/>
                    <a:pt x="2087" y="465"/>
                  </a:cubicBezTo>
                  <a:lnTo>
                    <a:pt x="2180" y="421"/>
                  </a:lnTo>
                  <a:cubicBezTo>
                    <a:pt x="2238" y="391"/>
                    <a:pt x="2299" y="365"/>
                    <a:pt x="2361" y="343"/>
                  </a:cubicBezTo>
                  <a:lnTo>
                    <a:pt x="2420" y="321"/>
                  </a:lnTo>
                  <a:cubicBezTo>
                    <a:pt x="2483" y="298"/>
                    <a:pt x="2545" y="275"/>
                    <a:pt x="2604" y="255"/>
                  </a:cubicBezTo>
                  <a:lnTo>
                    <a:pt x="2781" y="210"/>
                  </a:lnTo>
                  <a:lnTo>
                    <a:pt x="2922" y="832"/>
                  </a:lnTo>
                  <a:cubicBezTo>
                    <a:pt x="2931" y="869"/>
                    <a:pt x="2963" y="894"/>
                    <a:pt x="3000" y="894"/>
                  </a:cubicBezTo>
                  <a:cubicBezTo>
                    <a:pt x="3006" y="894"/>
                    <a:pt x="3012" y="893"/>
                    <a:pt x="3018" y="892"/>
                  </a:cubicBezTo>
                  <a:cubicBezTo>
                    <a:pt x="3221" y="846"/>
                    <a:pt x="3427" y="823"/>
                    <a:pt x="3634" y="823"/>
                  </a:cubicBezTo>
                  <a:cubicBezTo>
                    <a:pt x="3800" y="823"/>
                    <a:pt x="3966" y="838"/>
                    <a:pt x="4130" y="867"/>
                  </a:cubicBezTo>
                  <a:cubicBezTo>
                    <a:pt x="4136" y="868"/>
                    <a:pt x="4141" y="869"/>
                    <a:pt x="4146" y="869"/>
                  </a:cubicBezTo>
                  <a:cubicBezTo>
                    <a:pt x="4162" y="869"/>
                    <a:pt x="4177" y="864"/>
                    <a:pt x="4191" y="855"/>
                  </a:cubicBezTo>
                  <a:cubicBezTo>
                    <a:pt x="4208" y="843"/>
                    <a:pt x="4220" y="825"/>
                    <a:pt x="4223" y="804"/>
                  </a:cubicBezTo>
                  <a:lnTo>
                    <a:pt x="4338" y="174"/>
                  </a:lnTo>
                  <a:close/>
                  <a:moveTo>
                    <a:pt x="4274" y="0"/>
                  </a:moveTo>
                  <a:cubicBezTo>
                    <a:pt x="4236" y="0"/>
                    <a:pt x="4203" y="27"/>
                    <a:pt x="4196" y="65"/>
                  </a:cubicBezTo>
                  <a:lnTo>
                    <a:pt x="4081" y="698"/>
                  </a:lnTo>
                  <a:cubicBezTo>
                    <a:pt x="3932" y="675"/>
                    <a:pt x="3782" y="664"/>
                    <a:pt x="3633" y="664"/>
                  </a:cubicBezTo>
                  <a:cubicBezTo>
                    <a:pt x="3441" y="664"/>
                    <a:pt x="3250" y="683"/>
                    <a:pt x="3061" y="720"/>
                  </a:cubicBezTo>
                  <a:lnTo>
                    <a:pt x="2918" y="95"/>
                  </a:lnTo>
                  <a:cubicBezTo>
                    <a:pt x="2913" y="73"/>
                    <a:pt x="2900" y="55"/>
                    <a:pt x="2882" y="44"/>
                  </a:cubicBezTo>
                  <a:cubicBezTo>
                    <a:pt x="2870" y="37"/>
                    <a:pt x="2855" y="32"/>
                    <a:pt x="2841" y="32"/>
                  </a:cubicBezTo>
                  <a:cubicBezTo>
                    <a:pt x="2834" y="32"/>
                    <a:pt x="2827" y="33"/>
                    <a:pt x="2821" y="35"/>
                  </a:cubicBezTo>
                  <a:lnTo>
                    <a:pt x="2559" y="103"/>
                  </a:lnTo>
                  <a:cubicBezTo>
                    <a:pt x="2493" y="125"/>
                    <a:pt x="2430" y="148"/>
                    <a:pt x="2365" y="172"/>
                  </a:cubicBezTo>
                  <a:lnTo>
                    <a:pt x="2310" y="192"/>
                  </a:lnTo>
                  <a:cubicBezTo>
                    <a:pt x="2241" y="217"/>
                    <a:pt x="2175" y="245"/>
                    <a:pt x="2110" y="278"/>
                  </a:cubicBezTo>
                  <a:lnTo>
                    <a:pt x="2018" y="322"/>
                  </a:lnTo>
                  <a:cubicBezTo>
                    <a:pt x="1950" y="354"/>
                    <a:pt x="1883" y="389"/>
                    <a:pt x="1819" y="429"/>
                  </a:cubicBezTo>
                  <a:cubicBezTo>
                    <a:pt x="1526" y="592"/>
                    <a:pt x="1243" y="818"/>
                    <a:pt x="975" y="1101"/>
                  </a:cubicBezTo>
                  <a:cubicBezTo>
                    <a:pt x="944" y="1133"/>
                    <a:pt x="946" y="1185"/>
                    <a:pt x="979" y="1215"/>
                  </a:cubicBezTo>
                  <a:lnTo>
                    <a:pt x="1448" y="1651"/>
                  </a:lnTo>
                  <a:cubicBezTo>
                    <a:pt x="1165" y="1974"/>
                    <a:pt x="956" y="2355"/>
                    <a:pt x="837" y="2766"/>
                  </a:cubicBezTo>
                  <a:lnTo>
                    <a:pt x="216" y="2606"/>
                  </a:lnTo>
                  <a:cubicBezTo>
                    <a:pt x="209" y="2604"/>
                    <a:pt x="202" y="2603"/>
                    <a:pt x="196" y="2603"/>
                  </a:cubicBezTo>
                  <a:cubicBezTo>
                    <a:pt x="161" y="2603"/>
                    <a:pt x="129" y="2625"/>
                    <a:pt x="119" y="2660"/>
                  </a:cubicBezTo>
                  <a:cubicBezTo>
                    <a:pt x="76" y="2808"/>
                    <a:pt x="54" y="2960"/>
                    <a:pt x="32" y="3107"/>
                  </a:cubicBezTo>
                  <a:lnTo>
                    <a:pt x="19" y="3197"/>
                  </a:lnTo>
                  <a:cubicBezTo>
                    <a:pt x="13" y="3286"/>
                    <a:pt x="9" y="3373"/>
                    <a:pt x="5" y="3464"/>
                  </a:cubicBezTo>
                  <a:cubicBezTo>
                    <a:pt x="4" y="3477"/>
                    <a:pt x="4" y="3490"/>
                    <a:pt x="3" y="3503"/>
                  </a:cubicBezTo>
                  <a:cubicBezTo>
                    <a:pt x="0" y="3536"/>
                    <a:pt x="0" y="3569"/>
                    <a:pt x="1" y="3602"/>
                  </a:cubicBezTo>
                  <a:lnTo>
                    <a:pt x="7" y="3736"/>
                  </a:lnTo>
                  <a:cubicBezTo>
                    <a:pt x="9" y="3764"/>
                    <a:pt x="11" y="3794"/>
                    <a:pt x="12" y="3822"/>
                  </a:cubicBezTo>
                  <a:cubicBezTo>
                    <a:pt x="13" y="3883"/>
                    <a:pt x="18" y="3945"/>
                    <a:pt x="27" y="4005"/>
                  </a:cubicBezTo>
                  <a:lnTo>
                    <a:pt x="68" y="4270"/>
                  </a:lnTo>
                  <a:cubicBezTo>
                    <a:pt x="79" y="4331"/>
                    <a:pt x="94" y="4389"/>
                    <a:pt x="109" y="4447"/>
                  </a:cubicBezTo>
                  <a:cubicBezTo>
                    <a:pt x="116" y="4475"/>
                    <a:pt x="124" y="4503"/>
                    <a:pt x="131" y="4534"/>
                  </a:cubicBezTo>
                  <a:cubicBezTo>
                    <a:pt x="136" y="4550"/>
                    <a:pt x="140" y="4566"/>
                    <a:pt x="144" y="4582"/>
                  </a:cubicBezTo>
                  <a:cubicBezTo>
                    <a:pt x="151" y="4610"/>
                    <a:pt x="158" y="4637"/>
                    <a:pt x="169" y="4667"/>
                  </a:cubicBezTo>
                  <a:lnTo>
                    <a:pt x="213" y="4792"/>
                  </a:lnTo>
                  <a:cubicBezTo>
                    <a:pt x="225" y="4825"/>
                    <a:pt x="255" y="4845"/>
                    <a:pt x="288" y="4845"/>
                  </a:cubicBezTo>
                  <a:cubicBezTo>
                    <a:pt x="297" y="4845"/>
                    <a:pt x="306" y="4844"/>
                    <a:pt x="315" y="4841"/>
                  </a:cubicBezTo>
                  <a:lnTo>
                    <a:pt x="919" y="4626"/>
                  </a:lnTo>
                  <a:cubicBezTo>
                    <a:pt x="1042" y="4945"/>
                    <a:pt x="1221" y="5241"/>
                    <a:pt x="1448" y="5497"/>
                  </a:cubicBezTo>
                  <a:lnTo>
                    <a:pt x="979" y="5934"/>
                  </a:lnTo>
                  <a:cubicBezTo>
                    <a:pt x="946" y="5964"/>
                    <a:pt x="945" y="6014"/>
                    <a:pt x="976" y="6048"/>
                  </a:cubicBezTo>
                  <a:cubicBezTo>
                    <a:pt x="1241" y="6330"/>
                    <a:pt x="1525" y="6555"/>
                    <a:pt x="1814" y="6717"/>
                  </a:cubicBezTo>
                  <a:cubicBezTo>
                    <a:pt x="1879" y="6758"/>
                    <a:pt x="1948" y="6794"/>
                    <a:pt x="2018" y="6827"/>
                  </a:cubicBezTo>
                  <a:lnTo>
                    <a:pt x="2110" y="6871"/>
                  </a:lnTo>
                  <a:cubicBezTo>
                    <a:pt x="2174" y="6903"/>
                    <a:pt x="2239" y="6931"/>
                    <a:pt x="2307" y="6956"/>
                  </a:cubicBezTo>
                  <a:lnTo>
                    <a:pt x="2363" y="6976"/>
                  </a:lnTo>
                  <a:cubicBezTo>
                    <a:pt x="2428" y="7000"/>
                    <a:pt x="2493" y="7024"/>
                    <a:pt x="2564" y="7048"/>
                  </a:cubicBezTo>
                  <a:lnTo>
                    <a:pt x="2821" y="7114"/>
                  </a:lnTo>
                  <a:cubicBezTo>
                    <a:pt x="2827" y="7116"/>
                    <a:pt x="2834" y="7117"/>
                    <a:pt x="2841" y="7117"/>
                  </a:cubicBezTo>
                  <a:lnTo>
                    <a:pt x="2841" y="7118"/>
                  </a:lnTo>
                  <a:cubicBezTo>
                    <a:pt x="2878" y="7118"/>
                    <a:pt x="2910" y="7093"/>
                    <a:pt x="2918" y="7056"/>
                  </a:cubicBezTo>
                  <a:lnTo>
                    <a:pt x="3061" y="6431"/>
                  </a:lnTo>
                  <a:cubicBezTo>
                    <a:pt x="3250" y="6468"/>
                    <a:pt x="3442" y="6486"/>
                    <a:pt x="3634" y="6486"/>
                  </a:cubicBezTo>
                  <a:cubicBezTo>
                    <a:pt x="3868" y="6486"/>
                    <a:pt x="4103" y="6458"/>
                    <a:pt x="4332" y="6402"/>
                  </a:cubicBezTo>
                  <a:lnTo>
                    <a:pt x="4502" y="7021"/>
                  </a:lnTo>
                  <a:cubicBezTo>
                    <a:pt x="4512" y="7056"/>
                    <a:pt x="4544" y="7079"/>
                    <a:pt x="4579" y="7079"/>
                  </a:cubicBezTo>
                  <a:cubicBezTo>
                    <a:pt x="4586" y="7079"/>
                    <a:pt x="4593" y="7078"/>
                    <a:pt x="4600" y="7076"/>
                  </a:cubicBezTo>
                  <a:cubicBezTo>
                    <a:pt x="5287" y="6891"/>
                    <a:pt x="5926" y="6484"/>
                    <a:pt x="6400" y="5930"/>
                  </a:cubicBezTo>
                  <a:cubicBezTo>
                    <a:pt x="6429" y="5896"/>
                    <a:pt x="6425" y="5846"/>
                    <a:pt x="6392" y="5818"/>
                  </a:cubicBezTo>
                  <a:lnTo>
                    <a:pt x="5902" y="5401"/>
                  </a:lnTo>
                  <a:cubicBezTo>
                    <a:pt x="6117" y="5134"/>
                    <a:pt x="6284" y="4831"/>
                    <a:pt x="6393" y="4506"/>
                  </a:cubicBezTo>
                  <a:lnTo>
                    <a:pt x="7009" y="4695"/>
                  </a:lnTo>
                  <a:cubicBezTo>
                    <a:pt x="7017" y="4698"/>
                    <a:pt x="7025" y="4699"/>
                    <a:pt x="7033" y="4699"/>
                  </a:cubicBezTo>
                  <a:cubicBezTo>
                    <a:pt x="7067" y="4699"/>
                    <a:pt x="7098" y="4677"/>
                    <a:pt x="7109" y="4642"/>
                  </a:cubicBezTo>
                  <a:cubicBezTo>
                    <a:pt x="7322" y="3947"/>
                    <a:pt x="7322" y="3204"/>
                    <a:pt x="7109" y="2509"/>
                  </a:cubicBezTo>
                  <a:cubicBezTo>
                    <a:pt x="7098" y="2474"/>
                    <a:pt x="7067" y="2452"/>
                    <a:pt x="7033" y="2452"/>
                  </a:cubicBezTo>
                  <a:cubicBezTo>
                    <a:pt x="7025" y="2452"/>
                    <a:pt x="7017" y="2453"/>
                    <a:pt x="7009" y="2455"/>
                  </a:cubicBezTo>
                  <a:lnTo>
                    <a:pt x="6393" y="2644"/>
                  </a:lnTo>
                  <a:cubicBezTo>
                    <a:pt x="6256" y="2238"/>
                    <a:pt x="6030" y="1867"/>
                    <a:pt x="5734" y="1558"/>
                  </a:cubicBezTo>
                  <a:lnTo>
                    <a:pt x="6184" y="1099"/>
                  </a:lnTo>
                  <a:cubicBezTo>
                    <a:pt x="6215" y="1068"/>
                    <a:pt x="6215" y="1017"/>
                    <a:pt x="6183" y="986"/>
                  </a:cubicBezTo>
                  <a:cubicBezTo>
                    <a:pt x="5925" y="734"/>
                    <a:pt x="5632" y="521"/>
                    <a:pt x="5312" y="353"/>
                  </a:cubicBezTo>
                  <a:cubicBezTo>
                    <a:pt x="5019" y="195"/>
                    <a:pt x="4676" y="78"/>
                    <a:pt x="4291" y="2"/>
                  </a:cubicBezTo>
                  <a:cubicBezTo>
                    <a:pt x="4285" y="1"/>
                    <a:pt x="4280" y="0"/>
                    <a:pt x="427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7"/>
            <p:cNvSpPr/>
            <p:nvPr/>
          </p:nvSpPr>
          <p:spPr>
            <a:xfrm>
              <a:off x="2833400" y="1101875"/>
              <a:ext cx="183075" cy="177950"/>
            </a:xfrm>
            <a:custGeom>
              <a:rect b="b" l="l" r="r" t="t"/>
              <a:pathLst>
                <a:path extrusionOk="0" h="7118" w="7323">
                  <a:moveTo>
                    <a:pt x="3635" y="1756"/>
                  </a:moveTo>
                  <a:lnTo>
                    <a:pt x="3635" y="1757"/>
                  </a:lnTo>
                  <a:cubicBezTo>
                    <a:pt x="4631" y="1757"/>
                    <a:pt x="5440" y="2565"/>
                    <a:pt x="5440" y="3560"/>
                  </a:cubicBezTo>
                  <a:cubicBezTo>
                    <a:pt x="5440" y="4555"/>
                    <a:pt x="4631" y="5364"/>
                    <a:pt x="3635" y="5364"/>
                  </a:cubicBezTo>
                  <a:cubicBezTo>
                    <a:pt x="2641" y="5364"/>
                    <a:pt x="1832" y="4554"/>
                    <a:pt x="1832" y="3560"/>
                  </a:cubicBezTo>
                  <a:cubicBezTo>
                    <a:pt x="1832" y="2566"/>
                    <a:pt x="2641" y="1756"/>
                    <a:pt x="3635" y="1756"/>
                  </a:cubicBezTo>
                  <a:close/>
                  <a:moveTo>
                    <a:pt x="3635" y="1597"/>
                  </a:moveTo>
                  <a:cubicBezTo>
                    <a:pt x="2553" y="1597"/>
                    <a:pt x="1672" y="2477"/>
                    <a:pt x="1672" y="3560"/>
                  </a:cubicBezTo>
                  <a:cubicBezTo>
                    <a:pt x="1672" y="4642"/>
                    <a:pt x="2552" y="5523"/>
                    <a:pt x="3635" y="5523"/>
                  </a:cubicBezTo>
                  <a:cubicBezTo>
                    <a:pt x="4718" y="5523"/>
                    <a:pt x="5599" y="4642"/>
                    <a:pt x="5599" y="3560"/>
                  </a:cubicBezTo>
                  <a:cubicBezTo>
                    <a:pt x="5599" y="2478"/>
                    <a:pt x="4718" y="1597"/>
                    <a:pt x="3635" y="1597"/>
                  </a:cubicBezTo>
                  <a:close/>
                  <a:moveTo>
                    <a:pt x="4339" y="174"/>
                  </a:moveTo>
                  <a:cubicBezTo>
                    <a:pt x="4676" y="247"/>
                    <a:pt x="4978" y="355"/>
                    <a:pt x="5237" y="494"/>
                  </a:cubicBezTo>
                  <a:cubicBezTo>
                    <a:pt x="5519" y="642"/>
                    <a:pt x="5780" y="827"/>
                    <a:pt x="6014" y="1045"/>
                  </a:cubicBezTo>
                  <a:lnTo>
                    <a:pt x="5565" y="1502"/>
                  </a:lnTo>
                  <a:cubicBezTo>
                    <a:pt x="5534" y="1533"/>
                    <a:pt x="5534" y="1584"/>
                    <a:pt x="5566" y="1615"/>
                  </a:cubicBezTo>
                  <a:cubicBezTo>
                    <a:pt x="5890" y="1935"/>
                    <a:pt x="6131" y="2331"/>
                    <a:pt x="6265" y="2767"/>
                  </a:cubicBezTo>
                  <a:cubicBezTo>
                    <a:pt x="6276" y="2801"/>
                    <a:pt x="6307" y="2823"/>
                    <a:pt x="6341" y="2823"/>
                  </a:cubicBezTo>
                  <a:cubicBezTo>
                    <a:pt x="6349" y="2823"/>
                    <a:pt x="6357" y="2822"/>
                    <a:pt x="6365" y="2819"/>
                  </a:cubicBezTo>
                  <a:lnTo>
                    <a:pt x="6979" y="2632"/>
                  </a:lnTo>
                  <a:cubicBezTo>
                    <a:pt x="7153" y="3249"/>
                    <a:pt x="7153" y="3902"/>
                    <a:pt x="6979" y="4519"/>
                  </a:cubicBezTo>
                  <a:lnTo>
                    <a:pt x="6365" y="4331"/>
                  </a:lnTo>
                  <a:cubicBezTo>
                    <a:pt x="6357" y="4328"/>
                    <a:pt x="6349" y="4327"/>
                    <a:pt x="6341" y="4327"/>
                  </a:cubicBezTo>
                  <a:cubicBezTo>
                    <a:pt x="6307" y="4327"/>
                    <a:pt x="6276" y="4350"/>
                    <a:pt x="6265" y="4384"/>
                  </a:cubicBezTo>
                  <a:cubicBezTo>
                    <a:pt x="6155" y="4742"/>
                    <a:pt x="5974" y="5074"/>
                    <a:pt x="5730" y="5359"/>
                  </a:cubicBezTo>
                  <a:cubicBezTo>
                    <a:pt x="5701" y="5392"/>
                    <a:pt x="5705" y="5442"/>
                    <a:pt x="5739" y="5471"/>
                  </a:cubicBezTo>
                  <a:lnTo>
                    <a:pt x="6227" y="5887"/>
                  </a:lnTo>
                  <a:cubicBezTo>
                    <a:pt x="5798" y="6365"/>
                    <a:pt x="5237" y="6722"/>
                    <a:pt x="4635" y="6901"/>
                  </a:cubicBezTo>
                  <a:lnTo>
                    <a:pt x="4466" y="6284"/>
                  </a:lnTo>
                  <a:cubicBezTo>
                    <a:pt x="4459" y="6264"/>
                    <a:pt x="4446" y="6246"/>
                    <a:pt x="4427" y="6235"/>
                  </a:cubicBezTo>
                  <a:cubicBezTo>
                    <a:pt x="4415" y="6229"/>
                    <a:pt x="4402" y="6225"/>
                    <a:pt x="4388" y="6225"/>
                  </a:cubicBezTo>
                  <a:cubicBezTo>
                    <a:pt x="4381" y="6225"/>
                    <a:pt x="4374" y="6226"/>
                    <a:pt x="4367" y="6228"/>
                  </a:cubicBezTo>
                  <a:cubicBezTo>
                    <a:pt x="4127" y="6294"/>
                    <a:pt x="3880" y="6327"/>
                    <a:pt x="3633" y="6327"/>
                  </a:cubicBezTo>
                  <a:cubicBezTo>
                    <a:pt x="3427" y="6327"/>
                    <a:pt x="3221" y="6304"/>
                    <a:pt x="3019" y="6258"/>
                  </a:cubicBezTo>
                  <a:cubicBezTo>
                    <a:pt x="3013" y="6257"/>
                    <a:pt x="3007" y="6256"/>
                    <a:pt x="3001" y="6256"/>
                  </a:cubicBezTo>
                  <a:cubicBezTo>
                    <a:pt x="2965" y="6256"/>
                    <a:pt x="2932" y="6282"/>
                    <a:pt x="2924" y="6318"/>
                  </a:cubicBezTo>
                  <a:lnTo>
                    <a:pt x="2782" y="6941"/>
                  </a:lnTo>
                  <a:lnTo>
                    <a:pt x="2611" y="6897"/>
                  </a:lnTo>
                  <a:cubicBezTo>
                    <a:pt x="2547" y="6875"/>
                    <a:pt x="2485" y="6852"/>
                    <a:pt x="2421" y="6829"/>
                  </a:cubicBezTo>
                  <a:lnTo>
                    <a:pt x="2361" y="6807"/>
                  </a:lnTo>
                  <a:cubicBezTo>
                    <a:pt x="2299" y="6784"/>
                    <a:pt x="2239" y="6759"/>
                    <a:pt x="2181" y="6729"/>
                  </a:cubicBezTo>
                  <a:lnTo>
                    <a:pt x="2089" y="6685"/>
                  </a:lnTo>
                  <a:cubicBezTo>
                    <a:pt x="2023" y="6654"/>
                    <a:pt x="1959" y="6620"/>
                    <a:pt x="1897" y="6582"/>
                  </a:cubicBezTo>
                  <a:cubicBezTo>
                    <a:pt x="1638" y="6437"/>
                    <a:pt x="1386" y="6240"/>
                    <a:pt x="1148" y="5998"/>
                  </a:cubicBezTo>
                  <a:lnTo>
                    <a:pt x="1614" y="5561"/>
                  </a:lnTo>
                  <a:cubicBezTo>
                    <a:pt x="1646" y="5531"/>
                    <a:pt x="1647" y="5481"/>
                    <a:pt x="1618" y="5448"/>
                  </a:cubicBezTo>
                  <a:cubicBezTo>
                    <a:pt x="1362" y="5174"/>
                    <a:pt x="1166" y="4851"/>
                    <a:pt x="1041" y="4498"/>
                  </a:cubicBezTo>
                  <a:cubicBezTo>
                    <a:pt x="1034" y="4478"/>
                    <a:pt x="1018" y="4462"/>
                    <a:pt x="999" y="4453"/>
                  </a:cubicBezTo>
                  <a:cubicBezTo>
                    <a:pt x="989" y="4448"/>
                    <a:pt x="977" y="4445"/>
                    <a:pt x="966" y="4445"/>
                  </a:cubicBezTo>
                  <a:cubicBezTo>
                    <a:pt x="957" y="4445"/>
                    <a:pt x="948" y="4447"/>
                    <a:pt x="939" y="4450"/>
                  </a:cubicBezTo>
                  <a:lnTo>
                    <a:pt x="335" y="4664"/>
                  </a:lnTo>
                  <a:lnTo>
                    <a:pt x="318" y="4617"/>
                  </a:lnTo>
                  <a:cubicBezTo>
                    <a:pt x="310" y="4593"/>
                    <a:pt x="304" y="4568"/>
                    <a:pt x="298" y="4543"/>
                  </a:cubicBezTo>
                  <a:cubicBezTo>
                    <a:pt x="293" y="4525"/>
                    <a:pt x="289" y="4509"/>
                    <a:pt x="285" y="4495"/>
                  </a:cubicBezTo>
                  <a:cubicBezTo>
                    <a:pt x="278" y="4465"/>
                    <a:pt x="270" y="4436"/>
                    <a:pt x="263" y="4406"/>
                  </a:cubicBezTo>
                  <a:cubicBezTo>
                    <a:pt x="249" y="4350"/>
                    <a:pt x="235" y="4297"/>
                    <a:pt x="224" y="4244"/>
                  </a:cubicBezTo>
                  <a:lnTo>
                    <a:pt x="184" y="3980"/>
                  </a:lnTo>
                  <a:cubicBezTo>
                    <a:pt x="176" y="3925"/>
                    <a:pt x="172" y="3870"/>
                    <a:pt x="171" y="3815"/>
                  </a:cubicBezTo>
                  <a:cubicBezTo>
                    <a:pt x="170" y="3785"/>
                    <a:pt x="169" y="3755"/>
                    <a:pt x="167" y="3726"/>
                  </a:cubicBezTo>
                  <a:lnTo>
                    <a:pt x="160" y="3593"/>
                  </a:lnTo>
                  <a:cubicBezTo>
                    <a:pt x="159" y="3566"/>
                    <a:pt x="160" y="3539"/>
                    <a:pt x="162" y="3511"/>
                  </a:cubicBezTo>
                  <a:cubicBezTo>
                    <a:pt x="163" y="3498"/>
                    <a:pt x="164" y="3483"/>
                    <a:pt x="164" y="3470"/>
                  </a:cubicBezTo>
                  <a:cubicBezTo>
                    <a:pt x="168" y="3383"/>
                    <a:pt x="172" y="3295"/>
                    <a:pt x="178" y="3214"/>
                  </a:cubicBezTo>
                  <a:lnTo>
                    <a:pt x="190" y="3130"/>
                  </a:lnTo>
                  <a:cubicBezTo>
                    <a:pt x="207" y="3013"/>
                    <a:pt x="225" y="2894"/>
                    <a:pt x="254" y="2779"/>
                  </a:cubicBezTo>
                  <a:lnTo>
                    <a:pt x="873" y="2940"/>
                  </a:lnTo>
                  <a:cubicBezTo>
                    <a:pt x="880" y="2942"/>
                    <a:pt x="887" y="2943"/>
                    <a:pt x="893" y="2943"/>
                  </a:cubicBezTo>
                  <a:cubicBezTo>
                    <a:pt x="929" y="2943"/>
                    <a:pt x="962" y="2919"/>
                    <a:pt x="971" y="2883"/>
                  </a:cubicBezTo>
                  <a:cubicBezTo>
                    <a:pt x="1086" y="2442"/>
                    <a:pt x="1309" y="2036"/>
                    <a:pt x="1619" y="1701"/>
                  </a:cubicBezTo>
                  <a:cubicBezTo>
                    <a:pt x="1649" y="1669"/>
                    <a:pt x="1647" y="1618"/>
                    <a:pt x="1615" y="1588"/>
                  </a:cubicBezTo>
                  <a:lnTo>
                    <a:pt x="1147" y="1153"/>
                  </a:lnTo>
                  <a:cubicBezTo>
                    <a:pt x="1387" y="909"/>
                    <a:pt x="1639" y="713"/>
                    <a:pt x="1901" y="565"/>
                  </a:cubicBezTo>
                  <a:cubicBezTo>
                    <a:pt x="1962" y="528"/>
                    <a:pt x="2024" y="495"/>
                    <a:pt x="2089" y="466"/>
                  </a:cubicBezTo>
                  <a:lnTo>
                    <a:pt x="2179" y="421"/>
                  </a:lnTo>
                  <a:cubicBezTo>
                    <a:pt x="2239" y="391"/>
                    <a:pt x="2299" y="365"/>
                    <a:pt x="2362" y="343"/>
                  </a:cubicBezTo>
                  <a:lnTo>
                    <a:pt x="2419" y="322"/>
                  </a:lnTo>
                  <a:cubicBezTo>
                    <a:pt x="2483" y="298"/>
                    <a:pt x="2546" y="275"/>
                    <a:pt x="2604" y="255"/>
                  </a:cubicBezTo>
                  <a:lnTo>
                    <a:pt x="2782" y="210"/>
                  </a:lnTo>
                  <a:lnTo>
                    <a:pt x="2924" y="832"/>
                  </a:lnTo>
                  <a:cubicBezTo>
                    <a:pt x="2932" y="869"/>
                    <a:pt x="2965" y="894"/>
                    <a:pt x="3001" y="894"/>
                  </a:cubicBezTo>
                  <a:cubicBezTo>
                    <a:pt x="3007" y="894"/>
                    <a:pt x="3013" y="893"/>
                    <a:pt x="3019" y="892"/>
                  </a:cubicBezTo>
                  <a:cubicBezTo>
                    <a:pt x="3221" y="846"/>
                    <a:pt x="3428" y="823"/>
                    <a:pt x="3635" y="823"/>
                  </a:cubicBezTo>
                  <a:cubicBezTo>
                    <a:pt x="3801" y="823"/>
                    <a:pt x="3968" y="838"/>
                    <a:pt x="4132" y="868"/>
                  </a:cubicBezTo>
                  <a:cubicBezTo>
                    <a:pt x="4137" y="869"/>
                    <a:pt x="4142" y="869"/>
                    <a:pt x="4147" y="869"/>
                  </a:cubicBezTo>
                  <a:cubicBezTo>
                    <a:pt x="4163" y="869"/>
                    <a:pt x="4179" y="865"/>
                    <a:pt x="4191" y="856"/>
                  </a:cubicBezTo>
                  <a:cubicBezTo>
                    <a:pt x="4209" y="844"/>
                    <a:pt x="4221" y="824"/>
                    <a:pt x="4225" y="804"/>
                  </a:cubicBezTo>
                  <a:lnTo>
                    <a:pt x="4339" y="174"/>
                  </a:lnTo>
                  <a:close/>
                  <a:moveTo>
                    <a:pt x="4276" y="1"/>
                  </a:moveTo>
                  <a:cubicBezTo>
                    <a:pt x="4260" y="1"/>
                    <a:pt x="4244" y="5"/>
                    <a:pt x="4231" y="15"/>
                  </a:cubicBezTo>
                  <a:cubicBezTo>
                    <a:pt x="4214" y="26"/>
                    <a:pt x="4202" y="46"/>
                    <a:pt x="4197" y="67"/>
                  </a:cubicBezTo>
                  <a:lnTo>
                    <a:pt x="4083" y="698"/>
                  </a:lnTo>
                  <a:cubicBezTo>
                    <a:pt x="3935" y="676"/>
                    <a:pt x="3786" y="664"/>
                    <a:pt x="3637" y="664"/>
                  </a:cubicBezTo>
                  <a:cubicBezTo>
                    <a:pt x="3444" y="664"/>
                    <a:pt x="3252" y="683"/>
                    <a:pt x="3062" y="721"/>
                  </a:cubicBezTo>
                  <a:lnTo>
                    <a:pt x="2920" y="95"/>
                  </a:lnTo>
                  <a:cubicBezTo>
                    <a:pt x="2915" y="74"/>
                    <a:pt x="2902" y="56"/>
                    <a:pt x="2884" y="45"/>
                  </a:cubicBezTo>
                  <a:cubicBezTo>
                    <a:pt x="2870" y="37"/>
                    <a:pt x="2856" y="33"/>
                    <a:pt x="2842" y="33"/>
                  </a:cubicBezTo>
                  <a:cubicBezTo>
                    <a:pt x="2835" y="33"/>
                    <a:pt x="2829" y="34"/>
                    <a:pt x="2822" y="35"/>
                  </a:cubicBezTo>
                  <a:lnTo>
                    <a:pt x="2559" y="103"/>
                  </a:lnTo>
                  <a:cubicBezTo>
                    <a:pt x="2494" y="125"/>
                    <a:pt x="2429" y="149"/>
                    <a:pt x="2365" y="173"/>
                  </a:cubicBezTo>
                  <a:lnTo>
                    <a:pt x="2310" y="193"/>
                  </a:lnTo>
                  <a:cubicBezTo>
                    <a:pt x="2242" y="217"/>
                    <a:pt x="2175" y="246"/>
                    <a:pt x="2111" y="279"/>
                  </a:cubicBezTo>
                  <a:lnTo>
                    <a:pt x="2020" y="323"/>
                  </a:lnTo>
                  <a:cubicBezTo>
                    <a:pt x="1952" y="354"/>
                    <a:pt x="1885" y="390"/>
                    <a:pt x="1820" y="429"/>
                  </a:cubicBezTo>
                  <a:cubicBezTo>
                    <a:pt x="1527" y="593"/>
                    <a:pt x="1243" y="819"/>
                    <a:pt x="976" y="1103"/>
                  </a:cubicBezTo>
                  <a:cubicBezTo>
                    <a:pt x="946" y="1135"/>
                    <a:pt x="947" y="1185"/>
                    <a:pt x="980" y="1215"/>
                  </a:cubicBezTo>
                  <a:lnTo>
                    <a:pt x="1450" y="1653"/>
                  </a:lnTo>
                  <a:cubicBezTo>
                    <a:pt x="1166" y="1974"/>
                    <a:pt x="957" y="2355"/>
                    <a:pt x="838" y="2767"/>
                  </a:cubicBezTo>
                  <a:lnTo>
                    <a:pt x="217" y="2606"/>
                  </a:lnTo>
                  <a:cubicBezTo>
                    <a:pt x="210" y="2604"/>
                    <a:pt x="204" y="2603"/>
                    <a:pt x="197" y="2603"/>
                  </a:cubicBezTo>
                  <a:cubicBezTo>
                    <a:pt x="162" y="2603"/>
                    <a:pt x="131" y="2626"/>
                    <a:pt x="121" y="2660"/>
                  </a:cubicBezTo>
                  <a:cubicBezTo>
                    <a:pt x="77" y="2808"/>
                    <a:pt x="55" y="2961"/>
                    <a:pt x="33" y="3108"/>
                  </a:cubicBezTo>
                  <a:lnTo>
                    <a:pt x="21" y="3197"/>
                  </a:lnTo>
                  <a:cubicBezTo>
                    <a:pt x="15" y="3286"/>
                    <a:pt x="11" y="3375"/>
                    <a:pt x="7" y="3464"/>
                  </a:cubicBezTo>
                  <a:cubicBezTo>
                    <a:pt x="6" y="3476"/>
                    <a:pt x="5" y="3490"/>
                    <a:pt x="5" y="3502"/>
                  </a:cubicBezTo>
                  <a:cubicBezTo>
                    <a:pt x="2" y="3536"/>
                    <a:pt x="1" y="3569"/>
                    <a:pt x="3" y="3602"/>
                  </a:cubicBezTo>
                  <a:lnTo>
                    <a:pt x="9" y="3737"/>
                  </a:lnTo>
                  <a:cubicBezTo>
                    <a:pt x="11" y="3766"/>
                    <a:pt x="12" y="3794"/>
                    <a:pt x="13" y="3822"/>
                  </a:cubicBezTo>
                  <a:cubicBezTo>
                    <a:pt x="14" y="3884"/>
                    <a:pt x="20" y="3945"/>
                    <a:pt x="29" y="4006"/>
                  </a:cubicBezTo>
                  <a:lnTo>
                    <a:pt x="69" y="4270"/>
                  </a:lnTo>
                  <a:cubicBezTo>
                    <a:pt x="80" y="4332"/>
                    <a:pt x="95" y="4390"/>
                    <a:pt x="111" y="4447"/>
                  </a:cubicBezTo>
                  <a:cubicBezTo>
                    <a:pt x="118" y="4476"/>
                    <a:pt x="126" y="4504"/>
                    <a:pt x="133" y="4536"/>
                  </a:cubicBezTo>
                  <a:cubicBezTo>
                    <a:pt x="137" y="4552"/>
                    <a:pt x="142" y="4568"/>
                    <a:pt x="146" y="4584"/>
                  </a:cubicBezTo>
                  <a:cubicBezTo>
                    <a:pt x="153" y="4611"/>
                    <a:pt x="160" y="4639"/>
                    <a:pt x="169" y="4668"/>
                  </a:cubicBezTo>
                  <a:lnTo>
                    <a:pt x="214" y="4794"/>
                  </a:lnTo>
                  <a:cubicBezTo>
                    <a:pt x="225" y="4827"/>
                    <a:pt x="256" y="4847"/>
                    <a:pt x="289" y="4847"/>
                  </a:cubicBezTo>
                  <a:cubicBezTo>
                    <a:pt x="298" y="4847"/>
                    <a:pt x="307" y="4845"/>
                    <a:pt x="316" y="4842"/>
                  </a:cubicBezTo>
                  <a:lnTo>
                    <a:pt x="921" y="4627"/>
                  </a:lnTo>
                  <a:cubicBezTo>
                    <a:pt x="1044" y="4947"/>
                    <a:pt x="1223" y="5242"/>
                    <a:pt x="1450" y="5499"/>
                  </a:cubicBezTo>
                  <a:lnTo>
                    <a:pt x="980" y="5936"/>
                  </a:lnTo>
                  <a:cubicBezTo>
                    <a:pt x="948" y="5965"/>
                    <a:pt x="946" y="6017"/>
                    <a:pt x="976" y="6049"/>
                  </a:cubicBezTo>
                  <a:cubicBezTo>
                    <a:pt x="1242" y="6331"/>
                    <a:pt x="1526" y="6558"/>
                    <a:pt x="1815" y="6719"/>
                  </a:cubicBezTo>
                  <a:cubicBezTo>
                    <a:pt x="1881" y="6759"/>
                    <a:pt x="1948" y="6796"/>
                    <a:pt x="2019" y="6828"/>
                  </a:cubicBezTo>
                  <a:lnTo>
                    <a:pt x="2112" y="6873"/>
                  </a:lnTo>
                  <a:cubicBezTo>
                    <a:pt x="2175" y="6905"/>
                    <a:pt x="2241" y="6934"/>
                    <a:pt x="2308" y="6957"/>
                  </a:cubicBezTo>
                  <a:lnTo>
                    <a:pt x="2367" y="6979"/>
                  </a:lnTo>
                  <a:cubicBezTo>
                    <a:pt x="2430" y="7002"/>
                    <a:pt x="2495" y="7025"/>
                    <a:pt x="2565" y="7049"/>
                  </a:cubicBezTo>
                  <a:lnTo>
                    <a:pt x="2822" y="7116"/>
                  </a:lnTo>
                  <a:cubicBezTo>
                    <a:pt x="2828" y="7117"/>
                    <a:pt x="2835" y="7118"/>
                    <a:pt x="2841" y="7118"/>
                  </a:cubicBezTo>
                  <a:cubicBezTo>
                    <a:pt x="2879" y="7118"/>
                    <a:pt x="2911" y="7093"/>
                    <a:pt x="2919" y="7057"/>
                  </a:cubicBezTo>
                  <a:lnTo>
                    <a:pt x="3062" y="6431"/>
                  </a:lnTo>
                  <a:cubicBezTo>
                    <a:pt x="3251" y="6468"/>
                    <a:pt x="3442" y="6487"/>
                    <a:pt x="3634" y="6487"/>
                  </a:cubicBezTo>
                  <a:cubicBezTo>
                    <a:pt x="3869" y="6487"/>
                    <a:pt x="4103" y="6459"/>
                    <a:pt x="4333" y="6403"/>
                  </a:cubicBezTo>
                  <a:lnTo>
                    <a:pt x="4503" y="7021"/>
                  </a:lnTo>
                  <a:cubicBezTo>
                    <a:pt x="4513" y="7056"/>
                    <a:pt x="4544" y="7080"/>
                    <a:pt x="4579" y="7080"/>
                  </a:cubicBezTo>
                  <a:cubicBezTo>
                    <a:pt x="4586" y="7080"/>
                    <a:pt x="4593" y="7079"/>
                    <a:pt x="4601" y="7077"/>
                  </a:cubicBezTo>
                  <a:cubicBezTo>
                    <a:pt x="5288" y="6892"/>
                    <a:pt x="5927" y="6485"/>
                    <a:pt x="6400" y="5931"/>
                  </a:cubicBezTo>
                  <a:cubicBezTo>
                    <a:pt x="6429" y="5898"/>
                    <a:pt x="6425" y="5847"/>
                    <a:pt x="6392" y="5818"/>
                  </a:cubicBezTo>
                  <a:lnTo>
                    <a:pt x="5902" y="5401"/>
                  </a:lnTo>
                  <a:cubicBezTo>
                    <a:pt x="6118" y="5135"/>
                    <a:pt x="6284" y="4832"/>
                    <a:pt x="6393" y="4507"/>
                  </a:cubicBezTo>
                  <a:lnTo>
                    <a:pt x="7010" y="4696"/>
                  </a:lnTo>
                  <a:cubicBezTo>
                    <a:pt x="7018" y="4698"/>
                    <a:pt x="7026" y="4699"/>
                    <a:pt x="7034" y="4699"/>
                  </a:cubicBezTo>
                  <a:cubicBezTo>
                    <a:pt x="7068" y="4699"/>
                    <a:pt x="7099" y="4677"/>
                    <a:pt x="7110" y="4642"/>
                  </a:cubicBezTo>
                  <a:cubicBezTo>
                    <a:pt x="7322" y="3947"/>
                    <a:pt x="7322" y="3204"/>
                    <a:pt x="7110" y="2509"/>
                  </a:cubicBezTo>
                  <a:cubicBezTo>
                    <a:pt x="7099" y="2475"/>
                    <a:pt x="7067" y="2452"/>
                    <a:pt x="7033" y="2452"/>
                  </a:cubicBezTo>
                  <a:cubicBezTo>
                    <a:pt x="7025" y="2452"/>
                    <a:pt x="7018" y="2453"/>
                    <a:pt x="7010" y="2456"/>
                  </a:cubicBezTo>
                  <a:lnTo>
                    <a:pt x="6393" y="2645"/>
                  </a:lnTo>
                  <a:cubicBezTo>
                    <a:pt x="6256" y="2239"/>
                    <a:pt x="6030" y="1868"/>
                    <a:pt x="5734" y="1559"/>
                  </a:cubicBezTo>
                  <a:lnTo>
                    <a:pt x="6186" y="1099"/>
                  </a:lnTo>
                  <a:cubicBezTo>
                    <a:pt x="6217" y="1068"/>
                    <a:pt x="6216" y="1018"/>
                    <a:pt x="6185" y="987"/>
                  </a:cubicBezTo>
                  <a:cubicBezTo>
                    <a:pt x="5927" y="735"/>
                    <a:pt x="5632" y="521"/>
                    <a:pt x="5313" y="353"/>
                  </a:cubicBezTo>
                  <a:cubicBezTo>
                    <a:pt x="5021" y="196"/>
                    <a:pt x="4676" y="78"/>
                    <a:pt x="4291" y="2"/>
                  </a:cubicBezTo>
                  <a:cubicBezTo>
                    <a:pt x="4286" y="1"/>
                    <a:pt x="4281" y="1"/>
                    <a:pt x="4276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7"/>
            <p:cNvSpPr/>
            <p:nvPr/>
          </p:nvSpPr>
          <p:spPr>
            <a:xfrm>
              <a:off x="2815900" y="915725"/>
              <a:ext cx="11350" cy="17350"/>
            </a:xfrm>
            <a:custGeom>
              <a:rect b="b" l="l" r="r" t="t"/>
              <a:pathLst>
                <a:path extrusionOk="0" h="694" w="454">
                  <a:moveTo>
                    <a:pt x="90" y="1"/>
                  </a:moveTo>
                  <a:cubicBezTo>
                    <a:pt x="77" y="1"/>
                    <a:pt x="65" y="4"/>
                    <a:pt x="53" y="10"/>
                  </a:cubicBezTo>
                  <a:cubicBezTo>
                    <a:pt x="33" y="19"/>
                    <a:pt x="17" y="37"/>
                    <a:pt x="9" y="58"/>
                  </a:cubicBezTo>
                  <a:cubicBezTo>
                    <a:pt x="0" y="80"/>
                    <a:pt x="1" y="105"/>
                    <a:pt x="13" y="125"/>
                  </a:cubicBezTo>
                  <a:cubicBezTo>
                    <a:pt x="94" y="302"/>
                    <a:pt x="184" y="477"/>
                    <a:pt x="279" y="648"/>
                  </a:cubicBezTo>
                  <a:cubicBezTo>
                    <a:pt x="294" y="675"/>
                    <a:pt x="323" y="692"/>
                    <a:pt x="354" y="693"/>
                  </a:cubicBezTo>
                  <a:cubicBezTo>
                    <a:pt x="369" y="692"/>
                    <a:pt x="384" y="688"/>
                    <a:pt x="396" y="681"/>
                  </a:cubicBezTo>
                  <a:cubicBezTo>
                    <a:pt x="439" y="658"/>
                    <a:pt x="454" y="604"/>
                    <a:pt x="431" y="563"/>
                  </a:cubicBezTo>
                  <a:cubicBezTo>
                    <a:pt x="339" y="397"/>
                    <a:pt x="249" y="226"/>
                    <a:pt x="170" y="51"/>
                  </a:cubicBezTo>
                  <a:cubicBezTo>
                    <a:pt x="160" y="30"/>
                    <a:pt x="142" y="14"/>
                    <a:pt x="119" y="7"/>
                  </a:cubicBezTo>
                  <a:cubicBezTo>
                    <a:pt x="110" y="3"/>
                    <a:pt x="100" y="1"/>
                    <a:pt x="90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7"/>
            <p:cNvSpPr/>
            <p:nvPr/>
          </p:nvSpPr>
          <p:spPr>
            <a:xfrm>
              <a:off x="2795550" y="831650"/>
              <a:ext cx="5450" cy="18875"/>
            </a:xfrm>
            <a:custGeom>
              <a:rect b="b" l="l" r="r" t="t"/>
              <a:pathLst>
                <a:path extrusionOk="0" h="755" w="218">
                  <a:moveTo>
                    <a:pt x="85" y="0"/>
                  </a:moveTo>
                  <a:cubicBezTo>
                    <a:pt x="62" y="1"/>
                    <a:pt x="41" y="13"/>
                    <a:pt x="25" y="29"/>
                  </a:cubicBezTo>
                  <a:cubicBezTo>
                    <a:pt x="8" y="46"/>
                    <a:pt x="0" y="68"/>
                    <a:pt x="1" y="91"/>
                  </a:cubicBezTo>
                  <a:cubicBezTo>
                    <a:pt x="9" y="286"/>
                    <a:pt x="22" y="482"/>
                    <a:pt x="43" y="676"/>
                  </a:cubicBezTo>
                  <a:cubicBezTo>
                    <a:pt x="48" y="720"/>
                    <a:pt x="85" y="754"/>
                    <a:pt x="129" y="754"/>
                  </a:cubicBezTo>
                  <a:lnTo>
                    <a:pt x="137" y="754"/>
                  </a:lnTo>
                  <a:cubicBezTo>
                    <a:pt x="161" y="752"/>
                    <a:pt x="182" y="740"/>
                    <a:pt x="197" y="722"/>
                  </a:cubicBezTo>
                  <a:cubicBezTo>
                    <a:pt x="211" y="704"/>
                    <a:pt x="218" y="681"/>
                    <a:pt x="216" y="657"/>
                  </a:cubicBezTo>
                  <a:cubicBezTo>
                    <a:pt x="196" y="469"/>
                    <a:pt x="182" y="276"/>
                    <a:pt x="176" y="85"/>
                  </a:cubicBezTo>
                  <a:cubicBezTo>
                    <a:pt x="173" y="37"/>
                    <a:pt x="132" y="0"/>
                    <a:pt x="85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7"/>
            <p:cNvSpPr/>
            <p:nvPr/>
          </p:nvSpPr>
          <p:spPr>
            <a:xfrm>
              <a:off x="2795500" y="802650"/>
              <a:ext cx="5350" cy="18875"/>
            </a:xfrm>
            <a:custGeom>
              <a:rect b="b" l="l" r="r" t="t"/>
              <a:pathLst>
                <a:path extrusionOk="0" h="755" w="214">
                  <a:moveTo>
                    <a:pt x="125" y="0"/>
                  </a:moveTo>
                  <a:cubicBezTo>
                    <a:pt x="105" y="0"/>
                    <a:pt x="86" y="6"/>
                    <a:pt x="69" y="19"/>
                  </a:cubicBezTo>
                  <a:cubicBezTo>
                    <a:pt x="51" y="34"/>
                    <a:pt x="40" y="56"/>
                    <a:pt x="38" y="80"/>
                  </a:cubicBezTo>
                  <a:cubicBezTo>
                    <a:pt x="18" y="273"/>
                    <a:pt x="6" y="470"/>
                    <a:pt x="0" y="665"/>
                  </a:cubicBezTo>
                  <a:cubicBezTo>
                    <a:pt x="0" y="688"/>
                    <a:pt x="8" y="710"/>
                    <a:pt x="24" y="727"/>
                  </a:cubicBezTo>
                  <a:cubicBezTo>
                    <a:pt x="41" y="743"/>
                    <a:pt x="64" y="753"/>
                    <a:pt x="87" y="754"/>
                  </a:cubicBezTo>
                  <a:lnTo>
                    <a:pt x="88" y="754"/>
                  </a:lnTo>
                  <a:cubicBezTo>
                    <a:pt x="135" y="754"/>
                    <a:pt x="174" y="717"/>
                    <a:pt x="175" y="670"/>
                  </a:cubicBezTo>
                  <a:cubicBezTo>
                    <a:pt x="180" y="479"/>
                    <a:pt x="193" y="286"/>
                    <a:pt x="211" y="95"/>
                  </a:cubicBezTo>
                  <a:cubicBezTo>
                    <a:pt x="214" y="49"/>
                    <a:pt x="180" y="7"/>
                    <a:pt x="133" y="1"/>
                  </a:cubicBezTo>
                  <a:cubicBezTo>
                    <a:pt x="130" y="0"/>
                    <a:pt x="128" y="0"/>
                    <a:pt x="125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7"/>
            <p:cNvSpPr/>
            <p:nvPr/>
          </p:nvSpPr>
          <p:spPr>
            <a:xfrm>
              <a:off x="2805350" y="888725"/>
              <a:ext cx="9550" cy="18075"/>
            </a:xfrm>
            <a:custGeom>
              <a:rect b="b" l="l" r="r" t="t"/>
              <a:pathLst>
                <a:path extrusionOk="0" h="723" w="382">
                  <a:moveTo>
                    <a:pt x="89" y="1"/>
                  </a:moveTo>
                  <a:cubicBezTo>
                    <a:pt x="80" y="1"/>
                    <a:pt x="71" y="2"/>
                    <a:pt x="63" y="5"/>
                  </a:cubicBezTo>
                  <a:cubicBezTo>
                    <a:pt x="41" y="12"/>
                    <a:pt x="22" y="27"/>
                    <a:pt x="12" y="48"/>
                  </a:cubicBezTo>
                  <a:cubicBezTo>
                    <a:pt x="2" y="68"/>
                    <a:pt x="0" y="92"/>
                    <a:pt x="6" y="115"/>
                  </a:cubicBezTo>
                  <a:cubicBezTo>
                    <a:pt x="66" y="299"/>
                    <a:pt x="131" y="485"/>
                    <a:pt x="202" y="668"/>
                  </a:cubicBezTo>
                  <a:cubicBezTo>
                    <a:pt x="215" y="700"/>
                    <a:pt x="247" y="722"/>
                    <a:pt x="282" y="722"/>
                  </a:cubicBezTo>
                  <a:cubicBezTo>
                    <a:pt x="294" y="722"/>
                    <a:pt x="305" y="720"/>
                    <a:pt x="315" y="717"/>
                  </a:cubicBezTo>
                  <a:cubicBezTo>
                    <a:pt x="359" y="699"/>
                    <a:pt x="381" y="649"/>
                    <a:pt x="364" y="603"/>
                  </a:cubicBezTo>
                  <a:cubicBezTo>
                    <a:pt x="295" y="426"/>
                    <a:pt x="230" y="244"/>
                    <a:pt x="173" y="61"/>
                  </a:cubicBezTo>
                  <a:cubicBezTo>
                    <a:pt x="160" y="24"/>
                    <a:pt x="126" y="1"/>
                    <a:pt x="89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7"/>
            <p:cNvSpPr/>
            <p:nvPr/>
          </p:nvSpPr>
          <p:spPr>
            <a:xfrm>
              <a:off x="2814850" y="719875"/>
              <a:ext cx="11475" cy="17350"/>
            </a:xfrm>
            <a:custGeom>
              <a:rect b="b" l="l" r="r" t="t"/>
              <a:pathLst>
                <a:path extrusionOk="0" h="694" w="459">
                  <a:moveTo>
                    <a:pt x="361" y="0"/>
                  </a:moveTo>
                  <a:cubicBezTo>
                    <a:pt x="330" y="0"/>
                    <a:pt x="299" y="16"/>
                    <a:pt x="282" y="45"/>
                  </a:cubicBezTo>
                  <a:cubicBezTo>
                    <a:pt x="190" y="217"/>
                    <a:pt x="101" y="394"/>
                    <a:pt x="20" y="570"/>
                  </a:cubicBezTo>
                  <a:cubicBezTo>
                    <a:pt x="0" y="614"/>
                    <a:pt x="19" y="666"/>
                    <a:pt x="64" y="686"/>
                  </a:cubicBezTo>
                  <a:cubicBezTo>
                    <a:pt x="75" y="691"/>
                    <a:pt x="87" y="694"/>
                    <a:pt x="99" y="694"/>
                  </a:cubicBezTo>
                  <a:cubicBezTo>
                    <a:pt x="133" y="694"/>
                    <a:pt x="163" y="674"/>
                    <a:pt x="179" y="644"/>
                  </a:cubicBezTo>
                  <a:cubicBezTo>
                    <a:pt x="258" y="469"/>
                    <a:pt x="345" y="296"/>
                    <a:pt x="435" y="129"/>
                  </a:cubicBezTo>
                  <a:cubicBezTo>
                    <a:pt x="459" y="86"/>
                    <a:pt x="444" y="33"/>
                    <a:pt x="401" y="10"/>
                  </a:cubicBezTo>
                  <a:cubicBezTo>
                    <a:pt x="388" y="3"/>
                    <a:pt x="374" y="0"/>
                    <a:pt x="361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7"/>
            <p:cNvSpPr/>
            <p:nvPr/>
          </p:nvSpPr>
          <p:spPr>
            <a:xfrm>
              <a:off x="2798400" y="860500"/>
              <a:ext cx="7725" cy="18600"/>
            </a:xfrm>
            <a:custGeom>
              <a:rect b="b" l="l" r="r" t="t"/>
              <a:pathLst>
                <a:path extrusionOk="0" h="744" w="309">
                  <a:moveTo>
                    <a:pt x="95" y="1"/>
                  </a:moveTo>
                  <a:cubicBezTo>
                    <a:pt x="90" y="1"/>
                    <a:pt x="85" y="1"/>
                    <a:pt x="80" y="2"/>
                  </a:cubicBezTo>
                  <a:cubicBezTo>
                    <a:pt x="31" y="10"/>
                    <a:pt x="0" y="56"/>
                    <a:pt x="9" y="103"/>
                  </a:cubicBezTo>
                  <a:cubicBezTo>
                    <a:pt x="42" y="294"/>
                    <a:pt x="82" y="488"/>
                    <a:pt x="128" y="677"/>
                  </a:cubicBezTo>
                  <a:cubicBezTo>
                    <a:pt x="137" y="717"/>
                    <a:pt x="172" y="744"/>
                    <a:pt x="213" y="744"/>
                  </a:cubicBezTo>
                  <a:cubicBezTo>
                    <a:pt x="219" y="744"/>
                    <a:pt x="226" y="743"/>
                    <a:pt x="233" y="742"/>
                  </a:cubicBezTo>
                  <a:cubicBezTo>
                    <a:pt x="279" y="730"/>
                    <a:pt x="309" y="682"/>
                    <a:pt x="297" y="636"/>
                  </a:cubicBezTo>
                  <a:cubicBezTo>
                    <a:pt x="251" y="450"/>
                    <a:pt x="213" y="261"/>
                    <a:pt x="180" y="74"/>
                  </a:cubicBezTo>
                  <a:cubicBezTo>
                    <a:pt x="177" y="51"/>
                    <a:pt x="164" y="29"/>
                    <a:pt x="145" y="16"/>
                  </a:cubicBezTo>
                  <a:cubicBezTo>
                    <a:pt x="130" y="6"/>
                    <a:pt x="113" y="1"/>
                    <a:pt x="95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7"/>
            <p:cNvSpPr/>
            <p:nvPr/>
          </p:nvSpPr>
          <p:spPr>
            <a:xfrm>
              <a:off x="2798100" y="774025"/>
              <a:ext cx="7550" cy="18600"/>
            </a:xfrm>
            <a:custGeom>
              <a:rect b="b" l="l" r="r" t="t"/>
              <a:pathLst>
                <a:path extrusionOk="0" h="744" w="302">
                  <a:moveTo>
                    <a:pt x="206" y="1"/>
                  </a:moveTo>
                  <a:cubicBezTo>
                    <a:pt x="167" y="1"/>
                    <a:pt x="131" y="28"/>
                    <a:pt x="121" y="68"/>
                  </a:cubicBezTo>
                  <a:cubicBezTo>
                    <a:pt x="77" y="256"/>
                    <a:pt x="38" y="450"/>
                    <a:pt x="7" y="644"/>
                  </a:cubicBezTo>
                  <a:cubicBezTo>
                    <a:pt x="0" y="691"/>
                    <a:pt x="32" y="735"/>
                    <a:pt x="80" y="743"/>
                  </a:cubicBezTo>
                  <a:lnTo>
                    <a:pt x="94" y="744"/>
                  </a:lnTo>
                  <a:cubicBezTo>
                    <a:pt x="136" y="744"/>
                    <a:pt x="172" y="713"/>
                    <a:pt x="179" y="671"/>
                  </a:cubicBezTo>
                  <a:cubicBezTo>
                    <a:pt x="210" y="483"/>
                    <a:pt x="248" y="292"/>
                    <a:pt x="291" y="108"/>
                  </a:cubicBezTo>
                  <a:cubicBezTo>
                    <a:pt x="301" y="60"/>
                    <a:pt x="272" y="14"/>
                    <a:pt x="226" y="3"/>
                  </a:cubicBezTo>
                  <a:cubicBezTo>
                    <a:pt x="219" y="1"/>
                    <a:pt x="212" y="1"/>
                    <a:pt x="206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7"/>
            <p:cNvSpPr/>
            <p:nvPr/>
          </p:nvSpPr>
          <p:spPr>
            <a:xfrm>
              <a:off x="2804775" y="746250"/>
              <a:ext cx="9175" cy="18150"/>
            </a:xfrm>
            <a:custGeom>
              <a:rect b="b" l="l" r="r" t="t"/>
              <a:pathLst>
                <a:path extrusionOk="0" h="726" w="367">
                  <a:moveTo>
                    <a:pt x="277" y="1"/>
                  </a:moveTo>
                  <a:cubicBezTo>
                    <a:pt x="244" y="1"/>
                    <a:pt x="210" y="20"/>
                    <a:pt x="196" y="57"/>
                  </a:cubicBezTo>
                  <a:cubicBezTo>
                    <a:pt x="126" y="239"/>
                    <a:pt x="64" y="427"/>
                    <a:pt x="6" y="613"/>
                  </a:cubicBezTo>
                  <a:cubicBezTo>
                    <a:pt x="0" y="635"/>
                    <a:pt x="2" y="659"/>
                    <a:pt x="12" y="679"/>
                  </a:cubicBezTo>
                  <a:cubicBezTo>
                    <a:pt x="23" y="700"/>
                    <a:pt x="41" y="715"/>
                    <a:pt x="65" y="722"/>
                  </a:cubicBezTo>
                  <a:cubicBezTo>
                    <a:pt x="73" y="724"/>
                    <a:pt x="81" y="725"/>
                    <a:pt x="90" y="725"/>
                  </a:cubicBezTo>
                  <a:cubicBezTo>
                    <a:pt x="128" y="725"/>
                    <a:pt x="161" y="701"/>
                    <a:pt x="172" y="664"/>
                  </a:cubicBezTo>
                  <a:cubicBezTo>
                    <a:pt x="229" y="480"/>
                    <a:pt x="291" y="298"/>
                    <a:pt x="359" y="120"/>
                  </a:cubicBezTo>
                  <a:cubicBezTo>
                    <a:pt x="367" y="97"/>
                    <a:pt x="366" y="73"/>
                    <a:pt x="357" y="52"/>
                  </a:cubicBezTo>
                  <a:cubicBezTo>
                    <a:pt x="341" y="18"/>
                    <a:pt x="309" y="1"/>
                    <a:pt x="277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7"/>
            <p:cNvSpPr/>
            <p:nvPr/>
          </p:nvSpPr>
          <p:spPr>
            <a:xfrm>
              <a:off x="2888100" y="636975"/>
              <a:ext cx="17675" cy="12250"/>
            </a:xfrm>
            <a:custGeom>
              <a:rect b="b" l="l" r="r" t="t"/>
              <a:pathLst>
                <a:path extrusionOk="0" h="490" w="707">
                  <a:moveTo>
                    <a:pt x="608" y="1"/>
                  </a:moveTo>
                  <a:cubicBezTo>
                    <a:pt x="592" y="1"/>
                    <a:pt x="577" y="5"/>
                    <a:pt x="564" y="14"/>
                  </a:cubicBezTo>
                  <a:cubicBezTo>
                    <a:pt x="395" y="114"/>
                    <a:pt x="230" y="220"/>
                    <a:pt x="71" y="331"/>
                  </a:cubicBezTo>
                  <a:cubicBezTo>
                    <a:pt x="1" y="379"/>
                    <a:pt x="34" y="489"/>
                    <a:pt x="119" y="489"/>
                  </a:cubicBezTo>
                  <a:cubicBezTo>
                    <a:pt x="119" y="489"/>
                    <a:pt x="120" y="489"/>
                    <a:pt x="120" y="489"/>
                  </a:cubicBezTo>
                  <a:cubicBezTo>
                    <a:pt x="137" y="489"/>
                    <a:pt x="154" y="484"/>
                    <a:pt x="170" y="475"/>
                  </a:cubicBezTo>
                  <a:cubicBezTo>
                    <a:pt x="327" y="365"/>
                    <a:pt x="489" y="261"/>
                    <a:pt x="652" y="163"/>
                  </a:cubicBezTo>
                  <a:cubicBezTo>
                    <a:pt x="694" y="138"/>
                    <a:pt x="707" y="84"/>
                    <a:pt x="682" y="43"/>
                  </a:cubicBezTo>
                  <a:cubicBezTo>
                    <a:pt x="670" y="24"/>
                    <a:pt x="651" y="10"/>
                    <a:pt x="629" y="4"/>
                  </a:cubicBezTo>
                  <a:cubicBezTo>
                    <a:pt x="622" y="2"/>
                    <a:pt x="615" y="1"/>
                    <a:pt x="608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7"/>
            <p:cNvSpPr/>
            <p:nvPr/>
          </p:nvSpPr>
          <p:spPr>
            <a:xfrm>
              <a:off x="2828925" y="695325"/>
              <a:ext cx="12925" cy="16375"/>
            </a:xfrm>
            <a:custGeom>
              <a:rect b="b" l="l" r="r" t="t"/>
              <a:pathLst>
                <a:path extrusionOk="0" h="655" w="517">
                  <a:moveTo>
                    <a:pt x="418" y="1"/>
                  </a:moveTo>
                  <a:cubicBezTo>
                    <a:pt x="391" y="1"/>
                    <a:pt x="365" y="13"/>
                    <a:pt x="347" y="37"/>
                  </a:cubicBezTo>
                  <a:cubicBezTo>
                    <a:pt x="232" y="194"/>
                    <a:pt x="121" y="357"/>
                    <a:pt x="18" y="521"/>
                  </a:cubicBezTo>
                  <a:cubicBezTo>
                    <a:pt x="4" y="540"/>
                    <a:pt x="0" y="565"/>
                    <a:pt x="5" y="587"/>
                  </a:cubicBezTo>
                  <a:cubicBezTo>
                    <a:pt x="10" y="610"/>
                    <a:pt x="25" y="629"/>
                    <a:pt x="45" y="642"/>
                  </a:cubicBezTo>
                  <a:cubicBezTo>
                    <a:pt x="59" y="650"/>
                    <a:pt x="75" y="654"/>
                    <a:pt x="91" y="654"/>
                  </a:cubicBezTo>
                  <a:cubicBezTo>
                    <a:pt x="120" y="654"/>
                    <a:pt x="149" y="639"/>
                    <a:pt x="164" y="615"/>
                  </a:cubicBezTo>
                  <a:cubicBezTo>
                    <a:pt x="266" y="454"/>
                    <a:pt x="376" y="292"/>
                    <a:pt x="488" y="138"/>
                  </a:cubicBezTo>
                  <a:cubicBezTo>
                    <a:pt x="516" y="100"/>
                    <a:pt x="507" y="46"/>
                    <a:pt x="469" y="17"/>
                  </a:cubicBezTo>
                  <a:cubicBezTo>
                    <a:pt x="453" y="6"/>
                    <a:pt x="436" y="1"/>
                    <a:pt x="418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7"/>
            <p:cNvSpPr/>
            <p:nvPr/>
          </p:nvSpPr>
          <p:spPr>
            <a:xfrm>
              <a:off x="2847325" y="964375"/>
              <a:ext cx="14975" cy="15100"/>
            </a:xfrm>
            <a:custGeom>
              <a:rect b="b" l="l" r="r" t="t"/>
              <a:pathLst>
                <a:path extrusionOk="0" h="604" w="599">
                  <a:moveTo>
                    <a:pt x="86" y="1"/>
                  </a:moveTo>
                  <a:cubicBezTo>
                    <a:pt x="66" y="1"/>
                    <a:pt x="48" y="9"/>
                    <a:pt x="33" y="23"/>
                  </a:cubicBezTo>
                  <a:cubicBezTo>
                    <a:pt x="16" y="37"/>
                    <a:pt x="5" y="59"/>
                    <a:pt x="3" y="81"/>
                  </a:cubicBezTo>
                  <a:cubicBezTo>
                    <a:pt x="1" y="104"/>
                    <a:pt x="8" y="127"/>
                    <a:pt x="23" y="145"/>
                  </a:cubicBezTo>
                  <a:cubicBezTo>
                    <a:pt x="150" y="292"/>
                    <a:pt x="283" y="438"/>
                    <a:pt x="419" y="578"/>
                  </a:cubicBezTo>
                  <a:cubicBezTo>
                    <a:pt x="435" y="594"/>
                    <a:pt x="457" y="603"/>
                    <a:pt x="481" y="603"/>
                  </a:cubicBezTo>
                  <a:cubicBezTo>
                    <a:pt x="481" y="603"/>
                    <a:pt x="481" y="603"/>
                    <a:pt x="482" y="603"/>
                  </a:cubicBezTo>
                  <a:cubicBezTo>
                    <a:pt x="559" y="603"/>
                    <a:pt x="598" y="510"/>
                    <a:pt x="543" y="456"/>
                  </a:cubicBezTo>
                  <a:cubicBezTo>
                    <a:pt x="410" y="320"/>
                    <a:pt x="279" y="178"/>
                    <a:pt x="156" y="32"/>
                  </a:cubicBezTo>
                  <a:cubicBezTo>
                    <a:pt x="141" y="15"/>
                    <a:pt x="119" y="4"/>
                    <a:pt x="96" y="2"/>
                  </a:cubicBezTo>
                  <a:cubicBezTo>
                    <a:pt x="92" y="1"/>
                    <a:pt x="89" y="1"/>
                    <a:pt x="86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7"/>
            <p:cNvSpPr/>
            <p:nvPr/>
          </p:nvSpPr>
          <p:spPr>
            <a:xfrm>
              <a:off x="2829975" y="941100"/>
              <a:ext cx="13300" cy="16325"/>
            </a:xfrm>
            <a:custGeom>
              <a:rect b="b" l="l" r="r" t="t"/>
              <a:pathLst>
                <a:path extrusionOk="0" h="653" w="532">
                  <a:moveTo>
                    <a:pt x="90" y="1"/>
                  </a:moveTo>
                  <a:cubicBezTo>
                    <a:pt x="51" y="1"/>
                    <a:pt x="14" y="26"/>
                    <a:pt x="5" y="70"/>
                  </a:cubicBezTo>
                  <a:cubicBezTo>
                    <a:pt x="1" y="93"/>
                    <a:pt x="5" y="116"/>
                    <a:pt x="18" y="136"/>
                  </a:cubicBezTo>
                  <a:cubicBezTo>
                    <a:pt x="123" y="301"/>
                    <a:pt x="236" y="462"/>
                    <a:pt x="352" y="617"/>
                  </a:cubicBezTo>
                  <a:cubicBezTo>
                    <a:pt x="369" y="639"/>
                    <a:pt x="394" y="652"/>
                    <a:pt x="422" y="652"/>
                  </a:cubicBezTo>
                  <a:cubicBezTo>
                    <a:pt x="492" y="651"/>
                    <a:pt x="532" y="571"/>
                    <a:pt x="491" y="513"/>
                  </a:cubicBezTo>
                  <a:cubicBezTo>
                    <a:pt x="378" y="360"/>
                    <a:pt x="268" y="203"/>
                    <a:pt x="163" y="41"/>
                  </a:cubicBezTo>
                  <a:cubicBezTo>
                    <a:pt x="145" y="13"/>
                    <a:pt x="117" y="1"/>
                    <a:pt x="90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7"/>
            <p:cNvSpPr/>
            <p:nvPr/>
          </p:nvSpPr>
          <p:spPr>
            <a:xfrm>
              <a:off x="2845875" y="673100"/>
              <a:ext cx="14550" cy="15175"/>
            </a:xfrm>
            <a:custGeom>
              <a:rect b="b" l="l" r="r" t="t"/>
              <a:pathLst>
                <a:path extrusionOk="0" h="607" w="582">
                  <a:moveTo>
                    <a:pt x="486" y="0"/>
                  </a:moveTo>
                  <a:cubicBezTo>
                    <a:pt x="463" y="0"/>
                    <a:pt x="440" y="9"/>
                    <a:pt x="423" y="27"/>
                  </a:cubicBezTo>
                  <a:cubicBezTo>
                    <a:pt x="288" y="168"/>
                    <a:pt x="156" y="315"/>
                    <a:pt x="32" y="464"/>
                  </a:cubicBezTo>
                  <a:cubicBezTo>
                    <a:pt x="1" y="500"/>
                    <a:pt x="6" y="556"/>
                    <a:pt x="42" y="586"/>
                  </a:cubicBezTo>
                  <a:cubicBezTo>
                    <a:pt x="58" y="599"/>
                    <a:pt x="77" y="606"/>
                    <a:pt x="98" y="606"/>
                  </a:cubicBezTo>
                  <a:cubicBezTo>
                    <a:pt x="123" y="606"/>
                    <a:pt x="148" y="595"/>
                    <a:pt x="165" y="576"/>
                  </a:cubicBezTo>
                  <a:cubicBezTo>
                    <a:pt x="288" y="429"/>
                    <a:pt x="417" y="285"/>
                    <a:pt x="549" y="148"/>
                  </a:cubicBezTo>
                  <a:cubicBezTo>
                    <a:pt x="582" y="112"/>
                    <a:pt x="581" y="57"/>
                    <a:pt x="547" y="24"/>
                  </a:cubicBezTo>
                  <a:cubicBezTo>
                    <a:pt x="530" y="8"/>
                    <a:pt x="508" y="0"/>
                    <a:pt x="486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7"/>
            <p:cNvSpPr/>
            <p:nvPr/>
          </p:nvSpPr>
          <p:spPr>
            <a:xfrm>
              <a:off x="2866175" y="653525"/>
              <a:ext cx="15550" cy="13800"/>
            </a:xfrm>
            <a:custGeom>
              <a:rect b="b" l="l" r="r" t="t"/>
              <a:pathLst>
                <a:path extrusionOk="0" h="552" w="622">
                  <a:moveTo>
                    <a:pt x="532" y="0"/>
                  </a:moveTo>
                  <a:cubicBezTo>
                    <a:pt x="512" y="0"/>
                    <a:pt x="492" y="7"/>
                    <a:pt x="477" y="20"/>
                  </a:cubicBezTo>
                  <a:cubicBezTo>
                    <a:pt x="324" y="141"/>
                    <a:pt x="174" y="270"/>
                    <a:pt x="31" y="401"/>
                  </a:cubicBezTo>
                  <a:cubicBezTo>
                    <a:pt x="14" y="416"/>
                    <a:pt x="4" y="438"/>
                    <a:pt x="2" y="461"/>
                  </a:cubicBezTo>
                  <a:cubicBezTo>
                    <a:pt x="1" y="510"/>
                    <a:pt x="40" y="552"/>
                    <a:pt x="90" y="552"/>
                  </a:cubicBezTo>
                  <a:cubicBezTo>
                    <a:pt x="112" y="551"/>
                    <a:pt x="132" y="544"/>
                    <a:pt x="148" y="530"/>
                  </a:cubicBezTo>
                  <a:cubicBezTo>
                    <a:pt x="289" y="401"/>
                    <a:pt x="435" y="275"/>
                    <a:pt x="584" y="156"/>
                  </a:cubicBezTo>
                  <a:cubicBezTo>
                    <a:pt x="602" y="142"/>
                    <a:pt x="614" y="121"/>
                    <a:pt x="617" y="98"/>
                  </a:cubicBezTo>
                  <a:cubicBezTo>
                    <a:pt x="621" y="50"/>
                    <a:pt x="587" y="7"/>
                    <a:pt x="540" y="1"/>
                  </a:cubicBezTo>
                  <a:cubicBezTo>
                    <a:pt x="537" y="0"/>
                    <a:pt x="535" y="0"/>
                    <a:pt x="532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7"/>
            <p:cNvSpPr/>
            <p:nvPr/>
          </p:nvSpPr>
          <p:spPr>
            <a:xfrm>
              <a:off x="2866775" y="985200"/>
              <a:ext cx="16650" cy="13675"/>
            </a:xfrm>
            <a:custGeom>
              <a:rect b="b" l="l" r="r" t="t"/>
              <a:pathLst>
                <a:path extrusionOk="0" h="547" w="666">
                  <a:moveTo>
                    <a:pt x="124" y="0"/>
                  </a:moveTo>
                  <a:cubicBezTo>
                    <a:pt x="55" y="0"/>
                    <a:pt x="0" y="90"/>
                    <a:pt x="64" y="151"/>
                  </a:cubicBezTo>
                  <a:cubicBezTo>
                    <a:pt x="209" y="282"/>
                    <a:pt x="361" y="409"/>
                    <a:pt x="514" y="528"/>
                  </a:cubicBezTo>
                  <a:cubicBezTo>
                    <a:pt x="529" y="541"/>
                    <a:pt x="548" y="547"/>
                    <a:pt x="567" y="547"/>
                  </a:cubicBezTo>
                  <a:cubicBezTo>
                    <a:pt x="593" y="547"/>
                    <a:pt x="619" y="535"/>
                    <a:pt x="636" y="514"/>
                  </a:cubicBezTo>
                  <a:cubicBezTo>
                    <a:pt x="666" y="475"/>
                    <a:pt x="659" y="421"/>
                    <a:pt x="622" y="391"/>
                  </a:cubicBezTo>
                  <a:cubicBezTo>
                    <a:pt x="471" y="273"/>
                    <a:pt x="322" y="149"/>
                    <a:pt x="180" y="22"/>
                  </a:cubicBezTo>
                  <a:cubicBezTo>
                    <a:pt x="162" y="7"/>
                    <a:pt x="142" y="0"/>
                    <a:pt x="12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7"/>
            <p:cNvSpPr/>
            <p:nvPr/>
          </p:nvSpPr>
          <p:spPr>
            <a:xfrm>
              <a:off x="2915450" y="1017750"/>
              <a:ext cx="10900" cy="7450"/>
            </a:xfrm>
            <a:custGeom>
              <a:rect b="b" l="l" r="r" t="t"/>
              <a:pathLst>
                <a:path extrusionOk="0" h="298" w="436">
                  <a:moveTo>
                    <a:pt x="89" y="1"/>
                  </a:moveTo>
                  <a:cubicBezTo>
                    <a:pt x="80" y="1"/>
                    <a:pt x="71" y="2"/>
                    <a:pt x="62" y="5"/>
                  </a:cubicBezTo>
                  <a:cubicBezTo>
                    <a:pt x="41" y="13"/>
                    <a:pt x="23" y="29"/>
                    <a:pt x="12" y="49"/>
                  </a:cubicBezTo>
                  <a:cubicBezTo>
                    <a:pt x="2" y="70"/>
                    <a:pt x="1" y="94"/>
                    <a:pt x="8" y="116"/>
                  </a:cubicBezTo>
                  <a:cubicBezTo>
                    <a:pt x="15" y="138"/>
                    <a:pt x="31" y="155"/>
                    <a:pt x="51" y="166"/>
                  </a:cubicBezTo>
                  <a:cubicBezTo>
                    <a:pt x="137" y="208"/>
                    <a:pt x="223" y="250"/>
                    <a:pt x="310" y="290"/>
                  </a:cubicBezTo>
                  <a:cubicBezTo>
                    <a:pt x="321" y="295"/>
                    <a:pt x="334" y="298"/>
                    <a:pt x="346" y="298"/>
                  </a:cubicBezTo>
                  <a:cubicBezTo>
                    <a:pt x="380" y="298"/>
                    <a:pt x="411" y="279"/>
                    <a:pt x="426" y="248"/>
                  </a:cubicBezTo>
                  <a:cubicBezTo>
                    <a:pt x="435" y="227"/>
                    <a:pt x="436" y="203"/>
                    <a:pt x="428" y="181"/>
                  </a:cubicBezTo>
                  <a:cubicBezTo>
                    <a:pt x="420" y="159"/>
                    <a:pt x="404" y="142"/>
                    <a:pt x="382" y="132"/>
                  </a:cubicBezTo>
                  <a:cubicBezTo>
                    <a:pt x="297" y="92"/>
                    <a:pt x="212" y="52"/>
                    <a:pt x="129" y="10"/>
                  </a:cubicBezTo>
                  <a:cubicBezTo>
                    <a:pt x="116" y="4"/>
                    <a:pt x="103" y="1"/>
                    <a:pt x="89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7"/>
            <p:cNvSpPr/>
            <p:nvPr/>
          </p:nvSpPr>
          <p:spPr>
            <a:xfrm>
              <a:off x="2913450" y="623800"/>
              <a:ext cx="18125" cy="10525"/>
            </a:xfrm>
            <a:custGeom>
              <a:rect b="b" l="l" r="r" t="t"/>
              <a:pathLst>
                <a:path extrusionOk="0" h="421" w="725">
                  <a:moveTo>
                    <a:pt x="624" y="0"/>
                  </a:moveTo>
                  <a:cubicBezTo>
                    <a:pt x="613" y="0"/>
                    <a:pt x="601" y="2"/>
                    <a:pt x="590" y="7"/>
                  </a:cubicBezTo>
                  <a:cubicBezTo>
                    <a:pt x="412" y="84"/>
                    <a:pt x="234" y="168"/>
                    <a:pt x="60" y="256"/>
                  </a:cubicBezTo>
                  <a:cubicBezTo>
                    <a:pt x="18" y="278"/>
                    <a:pt x="1" y="330"/>
                    <a:pt x="23" y="373"/>
                  </a:cubicBezTo>
                  <a:cubicBezTo>
                    <a:pt x="38" y="403"/>
                    <a:pt x="68" y="421"/>
                    <a:pt x="101" y="421"/>
                  </a:cubicBezTo>
                  <a:cubicBezTo>
                    <a:pt x="115" y="421"/>
                    <a:pt x="128" y="418"/>
                    <a:pt x="140" y="411"/>
                  </a:cubicBezTo>
                  <a:cubicBezTo>
                    <a:pt x="310" y="324"/>
                    <a:pt x="485" y="241"/>
                    <a:pt x="660" y="166"/>
                  </a:cubicBezTo>
                  <a:cubicBezTo>
                    <a:pt x="704" y="147"/>
                    <a:pt x="724" y="96"/>
                    <a:pt x="705" y="52"/>
                  </a:cubicBezTo>
                  <a:cubicBezTo>
                    <a:pt x="691" y="19"/>
                    <a:pt x="658" y="0"/>
                    <a:pt x="62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7"/>
            <p:cNvSpPr/>
            <p:nvPr/>
          </p:nvSpPr>
          <p:spPr>
            <a:xfrm>
              <a:off x="2890275" y="1003050"/>
              <a:ext cx="16950" cy="12150"/>
            </a:xfrm>
            <a:custGeom>
              <a:rect b="b" l="l" r="r" t="t"/>
              <a:pathLst>
                <a:path extrusionOk="0" h="486" w="678">
                  <a:moveTo>
                    <a:pt x="96" y="1"/>
                  </a:moveTo>
                  <a:cubicBezTo>
                    <a:pt x="91" y="1"/>
                    <a:pt x="85" y="1"/>
                    <a:pt x="80" y="2"/>
                  </a:cubicBezTo>
                  <a:cubicBezTo>
                    <a:pt x="32" y="11"/>
                    <a:pt x="1" y="57"/>
                    <a:pt x="10" y="104"/>
                  </a:cubicBezTo>
                  <a:cubicBezTo>
                    <a:pt x="14" y="126"/>
                    <a:pt x="27" y="146"/>
                    <a:pt x="46" y="159"/>
                  </a:cubicBezTo>
                  <a:cubicBezTo>
                    <a:pt x="209" y="269"/>
                    <a:pt x="375" y="375"/>
                    <a:pt x="541" y="474"/>
                  </a:cubicBezTo>
                  <a:cubicBezTo>
                    <a:pt x="555" y="482"/>
                    <a:pt x="570" y="486"/>
                    <a:pt x="585" y="486"/>
                  </a:cubicBezTo>
                  <a:cubicBezTo>
                    <a:pt x="617" y="486"/>
                    <a:pt x="646" y="470"/>
                    <a:pt x="661" y="443"/>
                  </a:cubicBezTo>
                  <a:cubicBezTo>
                    <a:pt x="673" y="422"/>
                    <a:pt x="677" y="399"/>
                    <a:pt x="671" y="377"/>
                  </a:cubicBezTo>
                  <a:cubicBezTo>
                    <a:pt x="665" y="355"/>
                    <a:pt x="650" y="336"/>
                    <a:pt x="630" y="324"/>
                  </a:cubicBezTo>
                  <a:cubicBezTo>
                    <a:pt x="465" y="227"/>
                    <a:pt x="302" y="123"/>
                    <a:pt x="145" y="15"/>
                  </a:cubicBezTo>
                  <a:cubicBezTo>
                    <a:pt x="131" y="6"/>
                    <a:pt x="113" y="1"/>
                    <a:pt x="96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7"/>
            <p:cNvSpPr/>
            <p:nvPr/>
          </p:nvSpPr>
          <p:spPr>
            <a:xfrm>
              <a:off x="3054675" y="610325"/>
              <a:ext cx="18800" cy="7625"/>
            </a:xfrm>
            <a:custGeom>
              <a:rect b="b" l="l" r="r" t="t"/>
              <a:pathLst>
                <a:path extrusionOk="0" h="305" w="752">
                  <a:moveTo>
                    <a:pt x="96" y="0"/>
                  </a:moveTo>
                  <a:cubicBezTo>
                    <a:pt x="79" y="0"/>
                    <a:pt x="61" y="5"/>
                    <a:pt x="47" y="14"/>
                  </a:cubicBezTo>
                  <a:cubicBezTo>
                    <a:pt x="28" y="27"/>
                    <a:pt x="15" y="47"/>
                    <a:pt x="11" y="70"/>
                  </a:cubicBezTo>
                  <a:cubicBezTo>
                    <a:pt x="1" y="117"/>
                    <a:pt x="32" y="163"/>
                    <a:pt x="79" y="172"/>
                  </a:cubicBezTo>
                  <a:cubicBezTo>
                    <a:pt x="266" y="209"/>
                    <a:pt x="455" y="252"/>
                    <a:pt x="638" y="302"/>
                  </a:cubicBezTo>
                  <a:cubicBezTo>
                    <a:pt x="646" y="304"/>
                    <a:pt x="654" y="305"/>
                    <a:pt x="662" y="305"/>
                  </a:cubicBezTo>
                  <a:cubicBezTo>
                    <a:pt x="701" y="305"/>
                    <a:pt x="735" y="279"/>
                    <a:pt x="746" y="240"/>
                  </a:cubicBezTo>
                  <a:cubicBezTo>
                    <a:pt x="751" y="218"/>
                    <a:pt x="748" y="195"/>
                    <a:pt x="736" y="175"/>
                  </a:cubicBezTo>
                  <a:cubicBezTo>
                    <a:pt x="725" y="155"/>
                    <a:pt x="706" y="140"/>
                    <a:pt x="684" y="135"/>
                  </a:cubicBezTo>
                  <a:cubicBezTo>
                    <a:pt x="495" y="83"/>
                    <a:pt x="304" y="39"/>
                    <a:pt x="113" y="2"/>
                  </a:cubicBezTo>
                  <a:cubicBezTo>
                    <a:pt x="107" y="1"/>
                    <a:pt x="101" y="0"/>
                    <a:pt x="96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57"/>
            <p:cNvSpPr/>
            <p:nvPr/>
          </p:nvSpPr>
          <p:spPr>
            <a:xfrm>
              <a:off x="3026075" y="606600"/>
              <a:ext cx="18975" cy="5750"/>
            </a:xfrm>
            <a:custGeom>
              <a:rect b="b" l="l" r="r" t="t"/>
              <a:pathLst>
                <a:path extrusionOk="0" h="230" w="759">
                  <a:moveTo>
                    <a:pt x="90" y="0"/>
                  </a:moveTo>
                  <a:cubicBezTo>
                    <a:pt x="43" y="0"/>
                    <a:pt x="5" y="36"/>
                    <a:pt x="1" y="82"/>
                  </a:cubicBezTo>
                  <a:cubicBezTo>
                    <a:pt x="0" y="105"/>
                    <a:pt x="7" y="127"/>
                    <a:pt x="23" y="145"/>
                  </a:cubicBezTo>
                  <a:cubicBezTo>
                    <a:pt x="37" y="163"/>
                    <a:pt x="59" y="174"/>
                    <a:pt x="83" y="175"/>
                  </a:cubicBezTo>
                  <a:cubicBezTo>
                    <a:pt x="273" y="186"/>
                    <a:pt x="467" y="204"/>
                    <a:pt x="656" y="228"/>
                  </a:cubicBezTo>
                  <a:lnTo>
                    <a:pt x="667" y="229"/>
                  </a:lnTo>
                  <a:cubicBezTo>
                    <a:pt x="710" y="229"/>
                    <a:pt x="747" y="197"/>
                    <a:pt x="753" y="154"/>
                  </a:cubicBezTo>
                  <a:cubicBezTo>
                    <a:pt x="759" y="106"/>
                    <a:pt x="726" y="62"/>
                    <a:pt x="677" y="56"/>
                  </a:cubicBezTo>
                  <a:cubicBezTo>
                    <a:pt x="485" y="31"/>
                    <a:pt x="288" y="13"/>
                    <a:pt x="92" y="0"/>
                  </a:cubicBezTo>
                  <a:cubicBezTo>
                    <a:pt x="91" y="0"/>
                    <a:pt x="90" y="0"/>
                    <a:pt x="90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7"/>
            <p:cNvSpPr/>
            <p:nvPr/>
          </p:nvSpPr>
          <p:spPr>
            <a:xfrm>
              <a:off x="2968250" y="608250"/>
              <a:ext cx="19050" cy="6825"/>
            </a:xfrm>
            <a:custGeom>
              <a:rect b="b" l="l" r="r" t="t"/>
              <a:pathLst>
                <a:path extrusionOk="0" h="273" w="762">
                  <a:moveTo>
                    <a:pt x="666" y="1"/>
                  </a:moveTo>
                  <a:cubicBezTo>
                    <a:pt x="661" y="1"/>
                    <a:pt x="656" y="1"/>
                    <a:pt x="651" y="2"/>
                  </a:cubicBezTo>
                  <a:cubicBezTo>
                    <a:pt x="458" y="28"/>
                    <a:pt x="264" y="62"/>
                    <a:pt x="73" y="102"/>
                  </a:cubicBezTo>
                  <a:cubicBezTo>
                    <a:pt x="50" y="106"/>
                    <a:pt x="31" y="119"/>
                    <a:pt x="18" y="138"/>
                  </a:cubicBezTo>
                  <a:cubicBezTo>
                    <a:pt x="6" y="157"/>
                    <a:pt x="1" y="181"/>
                    <a:pt x="6" y="203"/>
                  </a:cubicBezTo>
                  <a:cubicBezTo>
                    <a:pt x="14" y="244"/>
                    <a:pt x="49" y="273"/>
                    <a:pt x="90" y="273"/>
                  </a:cubicBezTo>
                  <a:lnTo>
                    <a:pt x="108" y="271"/>
                  </a:lnTo>
                  <a:cubicBezTo>
                    <a:pt x="296" y="234"/>
                    <a:pt x="485" y="200"/>
                    <a:pt x="675" y="174"/>
                  </a:cubicBezTo>
                  <a:cubicBezTo>
                    <a:pt x="697" y="171"/>
                    <a:pt x="718" y="159"/>
                    <a:pt x="732" y="140"/>
                  </a:cubicBezTo>
                  <a:cubicBezTo>
                    <a:pt x="761" y="102"/>
                    <a:pt x="753" y="46"/>
                    <a:pt x="714" y="17"/>
                  </a:cubicBezTo>
                  <a:cubicBezTo>
                    <a:pt x="700" y="6"/>
                    <a:pt x="683" y="1"/>
                    <a:pt x="666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7"/>
            <p:cNvSpPr/>
            <p:nvPr/>
          </p:nvSpPr>
          <p:spPr>
            <a:xfrm>
              <a:off x="2940325" y="614150"/>
              <a:ext cx="18500" cy="8725"/>
            </a:xfrm>
            <a:custGeom>
              <a:rect b="b" l="l" r="r" t="t"/>
              <a:pathLst>
                <a:path extrusionOk="0" h="349" w="740">
                  <a:moveTo>
                    <a:pt x="645" y="0"/>
                  </a:moveTo>
                  <a:cubicBezTo>
                    <a:pt x="636" y="0"/>
                    <a:pt x="628" y="2"/>
                    <a:pt x="620" y="4"/>
                  </a:cubicBezTo>
                  <a:cubicBezTo>
                    <a:pt x="433" y="55"/>
                    <a:pt x="245" y="115"/>
                    <a:pt x="61" y="180"/>
                  </a:cubicBezTo>
                  <a:cubicBezTo>
                    <a:pt x="38" y="187"/>
                    <a:pt x="21" y="203"/>
                    <a:pt x="11" y="224"/>
                  </a:cubicBezTo>
                  <a:cubicBezTo>
                    <a:pt x="1" y="245"/>
                    <a:pt x="0" y="269"/>
                    <a:pt x="8" y="291"/>
                  </a:cubicBezTo>
                  <a:cubicBezTo>
                    <a:pt x="20" y="325"/>
                    <a:pt x="54" y="348"/>
                    <a:pt x="90" y="348"/>
                  </a:cubicBezTo>
                  <a:cubicBezTo>
                    <a:pt x="92" y="349"/>
                    <a:pt x="93" y="349"/>
                    <a:pt x="95" y="349"/>
                  </a:cubicBezTo>
                  <a:cubicBezTo>
                    <a:pt x="103" y="349"/>
                    <a:pt x="111" y="347"/>
                    <a:pt x="119" y="343"/>
                  </a:cubicBezTo>
                  <a:cubicBezTo>
                    <a:pt x="299" y="280"/>
                    <a:pt x="483" y="221"/>
                    <a:pt x="666" y="171"/>
                  </a:cubicBezTo>
                  <a:cubicBezTo>
                    <a:pt x="712" y="158"/>
                    <a:pt x="740" y="111"/>
                    <a:pt x="728" y="64"/>
                  </a:cubicBezTo>
                  <a:cubicBezTo>
                    <a:pt x="722" y="41"/>
                    <a:pt x="706" y="23"/>
                    <a:pt x="686" y="11"/>
                  </a:cubicBezTo>
                  <a:cubicBezTo>
                    <a:pt x="674" y="4"/>
                    <a:pt x="659" y="0"/>
                    <a:pt x="645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7"/>
            <p:cNvSpPr/>
            <p:nvPr/>
          </p:nvSpPr>
          <p:spPr>
            <a:xfrm>
              <a:off x="2997050" y="606225"/>
              <a:ext cx="18900" cy="4925"/>
            </a:xfrm>
            <a:custGeom>
              <a:rect b="b" l="l" r="r" t="t"/>
              <a:pathLst>
                <a:path extrusionOk="0" h="197" w="756">
                  <a:moveTo>
                    <a:pt x="668" y="0"/>
                  </a:moveTo>
                  <a:cubicBezTo>
                    <a:pt x="473" y="1"/>
                    <a:pt x="275" y="9"/>
                    <a:pt x="83" y="22"/>
                  </a:cubicBezTo>
                  <a:cubicBezTo>
                    <a:pt x="60" y="23"/>
                    <a:pt x="38" y="35"/>
                    <a:pt x="22" y="53"/>
                  </a:cubicBezTo>
                  <a:cubicBezTo>
                    <a:pt x="7" y="70"/>
                    <a:pt x="0" y="92"/>
                    <a:pt x="1" y="115"/>
                  </a:cubicBezTo>
                  <a:cubicBezTo>
                    <a:pt x="4" y="161"/>
                    <a:pt x="43" y="196"/>
                    <a:pt x="88" y="197"/>
                  </a:cubicBezTo>
                  <a:lnTo>
                    <a:pt x="94" y="196"/>
                  </a:lnTo>
                  <a:cubicBezTo>
                    <a:pt x="284" y="183"/>
                    <a:pt x="477" y="176"/>
                    <a:pt x="669" y="175"/>
                  </a:cubicBezTo>
                  <a:cubicBezTo>
                    <a:pt x="718" y="174"/>
                    <a:pt x="756" y="134"/>
                    <a:pt x="756" y="86"/>
                  </a:cubicBezTo>
                  <a:cubicBezTo>
                    <a:pt x="754" y="39"/>
                    <a:pt x="716" y="1"/>
                    <a:pt x="668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7"/>
            <p:cNvSpPr/>
            <p:nvPr/>
          </p:nvSpPr>
          <p:spPr>
            <a:xfrm>
              <a:off x="3082650" y="617825"/>
              <a:ext cx="18500" cy="9525"/>
            </a:xfrm>
            <a:custGeom>
              <a:rect b="b" l="l" r="r" t="t"/>
              <a:pathLst>
                <a:path extrusionOk="0" h="381" w="740">
                  <a:moveTo>
                    <a:pt x="98" y="0"/>
                  </a:moveTo>
                  <a:cubicBezTo>
                    <a:pt x="62" y="0"/>
                    <a:pt x="28" y="23"/>
                    <a:pt x="16" y="59"/>
                  </a:cubicBezTo>
                  <a:cubicBezTo>
                    <a:pt x="0" y="105"/>
                    <a:pt x="24" y="154"/>
                    <a:pt x="70" y="170"/>
                  </a:cubicBezTo>
                  <a:cubicBezTo>
                    <a:pt x="250" y="232"/>
                    <a:pt x="431" y="300"/>
                    <a:pt x="608" y="374"/>
                  </a:cubicBezTo>
                  <a:cubicBezTo>
                    <a:pt x="619" y="378"/>
                    <a:pt x="630" y="381"/>
                    <a:pt x="641" y="381"/>
                  </a:cubicBezTo>
                  <a:cubicBezTo>
                    <a:pt x="676" y="381"/>
                    <a:pt x="707" y="360"/>
                    <a:pt x="722" y="327"/>
                  </a:cubicBezTo>
                  <a:cubicBezTo>
                    <a:pt x="740" y="283"/>
                    <a:pt x="719" y="232"/>
                    <a:pt x="674" y="213"/>
                  </a:cubicBezTo>
                  <a:cubicBezTo>
                    <a:pt x="494" y="138"/>
                    <a:pt x="309" y="67"/>
                    <a:pt x="126" y="5"/>
                  </a:cubicBezTo>
                  <a:cubicBezTo>
                    <a:pt x="117" y="2"/>
                    <a:pt x="108" y="0"/>
                    <a:pt x="98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7"/>
            <p:cNvSpPr/>
            <p:nvPr/>
          </p:nvSpPr>
          <p:spPr>
            <a:xfrm>
              <a:off x="3109475" y="629125"/>
              <a:ext cx="11375" cy="7675"/>
            </a:xfrm>
            <a:custGeom>
              <a:rect b="b" l="l" r="r" t="t"/>
              <a:pathLst>
                <a:path extrusionOk="0" h="307" w="455">
                  <a:moveTo>
                    <a:pt x="103" y="1"/>
                  </a:moveTo>
                  <a:cubicBezTo>
                    <a:pt x="48" y="1"/>
                    <a:pt x="1" y="55"/>
                    <a:pt x="20" y="115"/>
                  </a:cubicBezTo>
                  <a:cubicBezTo>
                    <a:pt x="28" y="137"/>
                    <a:pt x="44" y="155"/>
                    <a:pt x="65" y="165"/>
                  </a:cubicBezTo>
                  <a:cubicBezTo>
                    <a:pt x="148" y="207"/>
                    <a:pt x="232" y="251"/>
                    <a:pt x="314" y="295"/>
                  </a:cubicBezTo>
                  <a:cubicBezTo>
                    <a:pt x="327" y="303"/>
                    <a:pt x="341" y="307"/>
                    <a:pt x="355" y="307"/>
                  </a:cubicBezTo>
                  <a:cubicBezTo>
                    <a:pt x="387" y="307"/>
                    <a:pt x="416" y="288"/>
                    <a:pt x="433" y="260"/>
                  </a:cubicBezTo>
                  <a:cubicBezTo>
                    <a:pt x="455" y="219"/>
                    <a:pt x="440" y="165"/>
                    <a:pt x="397" y="143"/>
                  </a:cubicBezTo>
                  <a:cubicBezTo>
                    <a:pt x="313" y="97"/>
                    <a:pt x="228" y="53"/>
                    <a:pt x="142" y="10"/>
                  </a:cubicBezTo>
                  <a:cubicBezTo>
                    <a:pt x="129" y="4"/>
                    <a:pt x="116" y="1"/>
                    <a:pt x="103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7"/>
            <p:cNvSpPr/>
            <p:nvPr/>
          </p:nvSpPr>
          <p:spPr>
            <a:xfrm>
              <a:off x="4339600" y="621900"/>
              <a:ext cx="292300" cy="292300"/>
            </a:xfrm>
            <a:custGeom>
              <a:rect b="b" l="l" r="r" t="t"/>
              <a:pathLst>
                <a:path extrusionOk="0" h="11692" w="11692">
                  <a:moveTo>
                    <a:pt x="5760" y="0"/>
                  </a:moveTo>
                  <a:cubicBezTo>
                    <a:pt x="5547" y="3"/>
                    <a:pt x="5334" y="17"/>
                    <a:pt x="5123" y="43"/>
                  </a:cubicBezTo>
                  <a:cubicBezTo>
                    <a:pt x="5058" y="52"/>
                    <a:pt x="5064" y="147"/>
                    <a:pt x="5129" y="148"/>
                  </a:cubicBezTo>
                  <a:lnTo>
                    <a:pt x="5135" y="148"/>
                  </a:lnTo>
                  <a:cubicBezTo>
                    <a:pt x="5342" y="123"/>
                    <a:pt x="5551" y="108"/>
                    <a:pt x="5761" y="105"/>
                  </a:cubicBezTo>
                  <a:cubicBezTo>
                    <a:pt x="5827" y="102"/>
                    <a:pt x="5826" y="2"/>
                    <a:pt x="5760" y="0"/>
                  </a:cubicBezTo>
                  <a:close/>
                  <a:moveTo>
                    <a:pt x="6392" y="25"/>
                  </a:moveTo>
                  <a:cubicBezTo>
                    <a:pt x="6327" y="25"/>
                    <a:pt x="6320" y="124"/>
                    <a:pt x="6387" y="130"/>
                  </a:cubicBezTo>
                  <a:cubicBezTo>
                    <a:pt x="6596" y="150"/>
                    <a:pt x="6803" y="180"/>
                    <a:pt x="7008" y="223"/>
                  </a:cubicBezTo>
                  <a:cubicBezTo>
                    <a:pt x="7011" y="224"/>
                    <a:pt x="7015" y="224"/>
                    <a:pt x="7018" y="224"/>
                  </a:cubicBezTo>
                  <a:cubicBezTo>
                    <a:pt x="7082" y="224"/>
                    <a:pt x="7091" y="133"/>
                    <a:pt x="7029" y="120"/>
                  </a:cubicBezTo>
                  <a:cubicBezTo>
                    <a:pt x="6821" y="77"/>
                    <a:pt x="6610" y="45"/>
                    <a:pt x="6397" y="25"/>
                  </a:cubicBezTo>
                  <a:cubicBezTo>
                    <a:pt x="6396" y="25"/>
                    <a:pt x="6394" y="25"/>
                    <a:pt x="6392" y="25"/>
                  </a:cubicBezTo>
                  <a:close/>
                  <a:moveTo>
                    <a:pt x="4507" y="155"/>
                  </a:moveTo>
                  <a:cubicBezTo>
                    <a:pt x="4503" y="155"/>
                    <a:pt x="4499" y="155"/>
                    <a:pt x="4495" y="156"/>
                  </a:cubicBezTo>
                  <a:cubicBezTo>
                    <a:pt x="4288" y="206"/>
                    <a:pt x="4083" y="266"/>
                    <a:pt x="3882" y="338"/>
                  </a:cubicBezTo>
                  <a:cubicBezTo>
                    <a:pt x="3827" y="358"/>
                    <a:pt x="3841" y="440"/>
                    <a:pt x="3901" y="440"/>
                  </a:cubicBezTo>
                  <a:lnTo>
                    <a:pt x="3900" y="439"/>
                  </a:lnTo>
                  <a:cubicBezTo>
                    <a:pt x="3906" y="439"/>
                    <a:pt x="3912" y="439"/>
                    <a:pt x="3918" y="437"/>
                  </a:cubicBezTo>
                  <a:cubicBezTo>
                    <a:pt x="4115" y="367"/>
                    <a:pt x="4316" y="307"/>
                    <a:pt x="4519" y="259"/>
                  </a:cubicBezTo>
                  <a:cubicBezTo>
                    <a:pt x="4581" y="243"/>
                    <a:pt x="4564" y="155"/>
                    <a:pt x="4507" y="155"/>
                  </a:cubicBezTo>
                  <a:close/>
                  <a:moveTo>
                    <a:pt x="7627" y="279"/>
                  </a:moveTo>
                  <a:cubicBezTo>
                    <a:pt x="7574" y="279"/>
                    <a:pt x="7553" y="363"/>
                    <a:pt x="7614" y="383"/>
                  </a:cubicBezTo>
                  <a:cubicBezTo>
                    <a:pt x="7813" y="447"/>
                    <a:pt x="8008" y="522"/>
                    <a:pt x="8199" y="609"/>
                  </a:cubicBezTo>
                  <a:cubicBezTo>
                    <a:pt x="8206" y="612"/>
                    <a:pt x="8213" y="613"/>
                    <a:pt x="8220" y="613"/>
                  </a:cubicBezTo>
                  <a:cubicBezTo>
                    <a:pt x="8277" y="612"/>
                    <a:pt x="8294" y="535"/>
                    <a:pt x="8242" y="512"/>
                  </a:cubicBezTo>
                  <a:cubicBezTo>
                    <a:pt x="8048" y="424"/>
                    <a:pt x="7848" y="348"/>
                    <a:pt x="7646" y="282"/>
                  </a:cubicBezTo>
                  <a:cubicBezTo>
                    <a:pt x="7639" y="280"/>
                    <a:pt x="7633" y="279"/>
                    <a:pt x="7627" y="279"/>
                  </a:cubicBezTo>
                  <a:close/>
                  <a:moveTo>
                    <a:pt x="3318" y="579"/>
                  </a:moveTo>
                  <a:cubicBezTo>
                    <a:pt x="3311" y="579"/>
                    <a:pt x="3302" y="580"/>
                    <a:pt x="3294" y="584"/>
                  </a:cubicBezTo>
                  <a:cubicBezTo>
                    <a:pt x="3102" y="678"/>
                    <a:pt x="2916" y="781"/>
                    <a:pt x="2736" y="895"/>
                  </a:cubicBezTo>
                  <a:cubicBezTo>
                    <a:pt x="2690" y="923"/>
                    <a:pt x="2711" y="993"/>
                    <a:pt x="2764" y="993"/>
                  </a:cubicBezTo>
                  <a:lnTo>
                    <a:pt x="2764" y="992"/>
                  </a:lnTo>
                  <a:cubicBezTo>
                    <a:pt x="2773" y="992"/>
                    <a:pt x="2783" y="990"/>
                    <a:pt x="2792" y="984"/>
                  </a:cubicBezTo>
                  <a:cubicBezTo>
                    <a:pt x="2969" y="873"/>
                    <a:pt x="3152" y="771"/>
                    <a:pt x="3339" y="679"/>
                  </a:cubicBezTo>
                  <a:cubicBezTo>
                    <a:pt x="3394" y="653"/>
                    <a:pt x="3367" y="579"/>
                    <a:pt x="3318" y="579"/>
                  </a:cubicBezTo>
                  <a:close/>
                  <a:moveTo>
                    <a:pt x="8783" y="798"/>
                  </a:moveTo>
                  <a:cubicBezTo>
                    <a:pt x="8736" y="798"/>
                    <a:pt x="8706" y="866"/>
                    <a:pt x="8755" y="897"/>
                  </a:cubicBezTo>
                  <a:cubicBezTo>
                    <a:pt x="8936" y="1003"/>
                    <a:pt x="9110" y="1118"/>
                    <a:pt x="9277" y="1243"/>
                  </a:cubicBezTo>
                  <a:cubicBezTo>
                    <a:pt x="9286" y="1250"/>
                    <a:pt x="9297" y="1255"/>
                    <a:pt x="9309" y="1255"/>
                  </a:cubicBezTo>
                  <a:cubicBezTo>
                    <a:pt x="9360" y="1255"/>
                    <a:pt x="9381" y="1190"/>
                    <a:pt x="9341" y="1159"/>
                  </a:cubicBezTo>
                  <a:cubicBezTo>
                    <a:pt x="9170" y="1032"/>
                    <a:pt x="8993" y="914"/>
                    <a:pt x="8810" y="805"/>
                  </a:cubicBezTo>
                  <a:cubicBezTo>
                    <a:pt x="8800" y="800"/>
                    <a:pt x="8791" y="798"/>
                    <a:pt x="8783" y="798"/>
                  </a:cubicBezTo>
                  <a:close/>
                  <a:moveTo>
                    <a:pt x="2250" y="1249"/>
                  </a:moveTo>
                  <a:cubicBezTo>
                    <a:pt x="2238" y="1249"/>
                    <a:pt x="2226" y="1254"/>
                    <a:pt x="2215" y="1264"/>
                  </a:cubicBezTo>
                  <a:cubicBezTo>
                    <a:pt x="2048" y="1396"/>
                    <a:pt x="1888" y="1538"/>
                    <a:pt x="1737" y="1687"/>
                  </a:cubicBezTo>
                  <a:cubicBezTo>
                    <a:pt x="1703" y="1720"/>
                    <a:pt x="1727" y="1777"/>
                    <a:pt x="1774" y="1777"/>
                  </a:cubicBezTo>
                  <a:lnTo>
                    <a:pt x="1774" y="1776"/>
                  </a:lnTo>
                  <a:cubicBezTo>
                    <a:pt x="1788" y="1776"/>
                    <a:pt x="1801" y="1771"/>
                    <a:pt x="1811" y="1761"/>
                  </a:cubicBezTo>
                  <a:cubicBezTo>
                    <a:pt x="1960" y="1615"/>
                    <a:pt x="2116" y="1476"/>
                    <a:pt x="2280" y="1346"/>
                  </a:cubicBezTo>
                  <a:cubicBezTo>
                    <a:pt x="2328" y="1312"/>
                    <a:pt x="2293" y="1249"/>
                    <a:pt x="2250" y="1249"/>
                  </a:cubicBezTo>
                  <a:close/>
                  <a:moveTo>
                    <a:pt x="9794" y="1553"/>
                  </a:moveTo>
                  <a:cubicBezTo>
                    <a:pt x="9752" y="1553"/>
                    <a:pt x="9717" y="1609"/>
                    <a:pt x="9759" y="1646"/>
                  </a:cubicBezTo>
                  <a:cubicBezTo>
                    <a:pt x="9912" y="1789"/>
                    <a:pt x="10057" y="1940"/>
                    <a:pt x="10193" y="2098"/>
                  </a:cubicBezTo>
                  <a:cubicBezTo>
                    <a:pt x="10203" y="2109"/>
                    <a:pt x="10218" y="2116"/>
                    <a:pt x="10233" y="2116"/>
                  </a:cubicBezTo>
                  <a:cubicBezTo>
                    <a:pt x="10279" y="2116"/>
                    <a:pt x="10303" y="2063"/>
                    <a:pt x="10274" y="2028"/>
                  </a:cubicBezTo>
                  <a:cubicBezTo>
                    <a:pt x="10135" y="1867"/>
                    <a:pt x="9987" y="1714"/>
                    <a:pt x="9830" y="1569"/>
                  </a:cubicBezTo>
                  <a:cubicBezTo>
                    <a:pt x="9819" y="1558"/>
                    <a:pt x="9806" y="1553"/>
                    <a:pt x="9794" y="1553"/>
                  </a:cubicBezTo>
                  <a:close/>
                  <a:moveTo>
                    <a:pt x="1348" y="2137"/>
                  </a:moveTo>
                  <a:cubicBezTo>
                    <a:pt x="1334" y="2137"/>
                    <a:pt x="1320" y="2144"/>
                    <a:pt x="1308" y="2159"/>
                  </a:cubicBezTo>
                  <a:cubicBezTo>
                    <a:pt x="1173" y="2325"/>
                    <a:pt x="1048" y="2497"/>
                    <a:pt x="932" y="2676"/>
                  </a:cubicBezTo>
                  <a:cubicBezTo>
                    <a:pt x="917" y="2700"/>
                    <a:pt x="924" y="2733"/>
                    <a:pt x="948" y="2749"/>
                  </a:cubicBezTo>
                  <a:cubicBezTo>
                    <a:pt x="956" y="2755"/>
                    <a:pt x="966" y="2758"/>
                    <a:pt x="976" y="2758"/>
                  </a:cubicBezTo>
                  <a:lnTo>
                    <a:pt x="976" y="2757"/>
                  </a:lnTo>
                  <a:cubicBezTo>
                    <a:pt x="995" y="2757"/>
                    <a:pt x="1011" y="2749"/>
                    <a:pt x="1021" y="2734"/>
                  </a:cubicBezTo>
                  <a:cubicBezTo>
                    <a:pt x="1135" y="2558"/>
                    <a:pt x="1258" y="2389"/>
                    <a:pt x="1390" y="2227"/>
                  </a:cubicBezTo>
                  <a:cubicBezTo>
                    <a:pt x="1425" y="2186"/>
                    <a:pt x="1388" y="2137"/>
                    <a:pt x="1348" y="2137"/>
                  </a:cubicBezTo>
                  <a:close/>
                  <a:moveTo>
                    <a:pt x="10621" y="2510"/>
                  </a:moveTo>
                  <a:cubicBezTo>
                    <a:pt x="10583" y="2510"/>
                    <a:pt x="10547" y="2553"/>
                    <a:pt x="10576" y="2594"/>
                  </a:cubicBezTo>
                  <a:cubicBezTo>
                    <a:pt x="10695" y="2766"/>
                    <a:pt x="10804" y="2944"/>
                    <a:pt x="10904" y="3129"/>
                  </a:cubicBezTo>
                  <a:cubicBezTo>
                    <a:pt x="10913" y="3146"/>
                    <a:pt x="10931" y="3156"/>
                    <a:pt x="10950" y="3157"/>
                  </a:cubicBezTo>
                  <a:lnTo>
                    <a:pt x="10950" y="3157"/>
                  </a:lnTo>
                  <a:cubicBezTo>
                    <a:pt x="10990" y="3156"/>
                    <a:pt x="11014" y="3113"/>
                    <a:pt x="10995" y="3078"/>
                  </a:cubicBezTo>
                  <a:cubicBezTo>
                    <a:pt x="10894" y="2891"/>
                    <a:pt x="10784" y="2710"/>
                    <a:pt x="10663" y="2534"/>
                  </a:cubicBezTo>
                  <a:cubicBezTo>
                    <a:pt x="10651" y="2517"/>
                    <a:pt x="10636" y="2510"/>
                    <a:pt x="10621" y="2510"/>
                  </a:cubicBezTo>
                  <a:close/>
                  <a:moveTo>
                    <a:pt x="10950" y="3157"/>
                  </a:moveTo>
                  <a:cubicBezTo>
                    <a:pt x="10949" y="3157"/>
                    <a:pt x="10949" y="3157"/>
                    <a:pt x="10949" y="3157"/>
                  </a:cubicBezTo>
                  <a:lnTo>
                    <a:pt x="10950" y="3157"/>
                  </a:lnTo>
                  <a:cubicBezTo>
                    <a:pt x="10950" y="3157"/>
                    <a:pt x="10950" y="3157"/>
                    <a:pt x="10950" y="3157"/>
                  </a:cubicBezTo>
                  <a:close/>
                  <a:moveTo>
                    <a:pt x="661" y="3200"/>
                  </a:moveTo>
                  <a:cubicBezTo>
                    <a:pt x="643" y="3200"/>
                    <a:pt x="626" y="3209"/>
                    <a:pt x="616" y="3229"/>
                  </a:cubicBezTo>
                  <a:cubicBezTo>
                    <a:pt x="520" y="3421"/>
                    <a:pt x="435" y="3616"/>
                    <a:pt x="362" y="3816"/>
                  </a:cubicBezTo>
                  <a:cubicBezTo>
                    <a:pt x="351" y="3843"/>
                    <a:pt x="365" y="3873"/>
                    <a:pt x="392" y="3883"/>
                  </a:cubicBezTo>
                  <a:cubicBezTo>
                    <a:pt x="398" y="3885"/>
                    <a:pt x="404" y="3886"/>
                    <a:pt x="411" y="3887"/>
                  </a:cubicBezTo>
                  <a:cubicBezTo>
                    <a:pt x="432" y="3887"/>
                    <a:pt x="453" y="3873"/>
                    <a:pt x="461" y="3852"/>
                  </a:cubicBezTo>
                  <a:cubicBezTo>
                    <a:pt x="533" y="3657"/>
                    <a:pt x="616" y="3464"/>
                    <a:pt x="710" y="3277"/>
                  </a:cubicBezTo>
                  <a:cubicBezTo>
                    <a:pt x="731" y="3235"/>
                    <a:pt x="696" y="3200"/>
                    <a:pt x="661" y="3200"/>
                  </a:cubicBezTo>
                  <a:close/>
                  <a:moveTo>
                    <a:pt x="11221" y="3623"/>
                  </a:moveTo>
                  <a:cubicBezTo>
                    <a:pt x="11187" y="3623"/>
                    <a:pt x="11153" y="3654"/>
                    <a:pt x="11171" y="3696"/>
                  </a:cubicBezTo>
                  <a:cubicBezTo>
                    <a:pt x="11248" y="3889"/>
                    <a:pt x="11316" y="4088"/>
                    <a:pt x="11373" y="4289"/>
                  </a:cubicBezTo>
                  <a:cubicBezTo>
                    <a:pt x="11379" y="4312"/>
                    <a:pt x="11399" y="4327"/>
                    <a:pt x="11423" y="4327"/>
                  </a:cubicBezTo>
                  <a:lnTo>
                    <a:pt x="11422" y="4327"/>
                  </a:lnTo>
                  <a:cubicBezTo>
                    <a:pt x="11424" y="4327"/>
                    <a:pt x="11425" y="4327"/>
                    <a:pt x="11427" y="4327"/>
                  </a:cubicBezTo>
                  <a:cubicBezTo>
                    <a:pt x="11430" y="4327"/>
                    <a:pt x="11434" y="4326"/>
                    <a:pt x="11438" y="4326"/>
                  </a:cubicBezTo>
                  <a:cubicBezTo>
                    <a:pt x="11466" y="4318"/>
                    <a:pt x="11482" y="4288"/>
                    <a:pt x="11474" y="4261"/>
                  </a:cubicBezTo>
                  <a:cubicBezTo>
                    <a:pt x="11416" y="4056"/>
                    <a:pt x="11348" y="3854"/>
                    <a:pt x="11268" y="3657"/>
                  </a:cubicBezTo>
                  <a:cubicBezTo>
                    <a:pt x="11259" y="3633"/>
                    <a:pt x="11240" y="3623"/>
                    <a:pt x="11221" y="3623"/>
                  </a:cubicBezTo>
                  <a:close/>
                  <a:moveTo>
                    <a:pt x="223" y="4386"/>
                  </a:moveTo>
                  <a:cubicBezTo>
                    <a:pt x="201" y="4386"/>
                    <a:pt x="180" y="4398"/>
                    <a:pt x="173" y="4427"/>
                  </a:cubicBezTo>
                  <a:cubicBezTo>
                    <a:pt x="121" y="4633"/>
                    <a:pt x="82" y="4843"/>
                    <a:pt x="53" y="5053"/>
                  </a:cubicBezTo>
                  <a:cubicBezTo>
                    <a:pt x="48" y="5082"/>
                    <a:pt x="69" y="5109"/>
                    <a:pt x="98" y="5113"/>
                  </a:cubicBezTo>
                  <a:lnTo>
                    <a:pt x="105" y="5113"/>
                  </a:lnTo>
                  <a:cubicBezTo>
                    <a:pt x="131" y="5113"/>
                    <a:pt x="153" y="5094"/>
                    <a:pt x="157" y="5067"/>
                  </a:cubicBezTo>
                  <a:cubicBezTo>
                    <a:pt x="186" y="4860"/>
                    <a:pt x="225" y="4654"/>
                    <a:pt x="275" y="4452"/>
                  </a:cubicBezTo>
                  <a:cubicBezTo>
                    <a:pt x="285" y="4411"/>
                    <a:pt x="254" y="4386"/>
                    <a:pt x="223" y="4386"/>
                  </a:cubicBezTo>
                  <a:close/>
                  <a:moveTo>
                    <a:pt x="11562" y="4836"/>
                  </a:moveTo>
                  <a:cubicBezTo>
                    <a:pt x="11532" y="4836"/>
                    <a:pt x="11501" y="4860"/>
                    <a:pt x="11509" y="4900"/>
                  </a:cubicBezTo>
                  <a:cubicBezTo>
                    <a:pt x="11542" y="5106"/>
                    <a:pt x="11566" y="5314"/>
                    <a:pt x="11578" y="5523"/>
                  </a:cubicBezTo>
                  <a:cubicBezTo>
                    <a:pt x="11579" y="5551"/>
                    <a:pt x="11602" y="5573"/>
                    <a:pt x="11630" y="5573"/>
                  </a:cubicBezTo>
                  <a:lnTo>
                    <a:pt x="11632" y="5573"/>
                  </a:lnTo>
                  <a:cubicBezTo>
                    <a:pt x="11661" y="5571"/>
                    <a:pt x="11684" y="5546"/>
                    <a:pt x="11682" y="5517"/>
                  </a:cubicBezTo>
                  <a:cubicBezTo>
                    <a:pt x="11670" y="5304"/>
                    <a:pt x="11647" y="5093"/>
                    <a:pt x="11613" y="4883"/>
                  </a:cubicBezTo>
                  <a:cubicBezTo>
                    <a:pt x="11609" y="4851"/>
                    <a:pt x="11586" y="4836"/>
                    <a:pt x="11562" y="4836"/>
                  </a:cubicBezTo>
                  <a:close/>
                  <a:moveTo>
                    <a:pt x="57" y="5638"/>
                  </a:moveTo>
                  <a:cubicBezTo>
                    <a:pt x="25" y="5641"/>
                    <a:pt x="2" y="5660"/>
                    <a:pt x="2" y="5689"/>
                  </a:cubicBezTo>
                  <a:cubicBezTo>
                    <a:pt x="0" y="5741"/>
                    <a:pt x="0" y="5793"/>
                    <a:pt x="0" y="5845"/>
                  </a:cubicBezTo>
                  <a:cubicBezTo>
                    <a:pt x="0" y="6005"/>
                    <a:pt x="7" y="6168"/>
                    <a:pt x="19" y="6328"/>
                  </a:cubicBezTo>
                  <a:cubicBezTo>
                    <a:pt x="22" y="6355"/>
                    <a:pt x="44" y="6376"/>
                    <a:pt x="72" y="6376"/>
                  </a:cubicBezTo>
                  <a:lnTo>
                    <a:pt x="77" y="6376"/>
                  </a:lnTo>
                  <a:cubicBezTo>
                    <a:pt x="106" y="6373"/>
                    <a:pt x="127" y="6348"/>
                    <a:pt x="125" y="6319"/>
                  </a:cubicBezTo>
                  <a:cubicBezTo>
                    <a:pt x="112" y="6163"/>
                    <a:pt x="106" y="6002"/>
                    <a:pt x="106" y="5845"/>
                  </a:cubicBezTo>
                  <a:cubicBezTo>
                    <a:pt x="106" y="5794"/>
                    <a:pt x="106" y="5742"/>
                    <a:pt x="108" y="5692"/>
                  </a:cubicBezTo>
                  <a:cubicBezTo>
                    <a:pt x="108" y="5663"/>
                    <a:pt x="85" y="5639"/>
                    <a:pt x="57" y="5638"/>
                  </a:cubicBezTo>
                  <a:close/>
                  <a:moveTo>
                    <a:pt x="11639" y="5792"/>
                  </a:moveTo>
                  <a:cubicBezTo>
                    <a:pt x="11612" y="5792"/>
                    <a:pt x="11586" y="5810"/>
                    <a:pt x="11586" y="5845"/>
                  </a:cubicBezTo>
                  <a:cubicBezTo>
                    <a:pt x="11586" y="6055"/>
                    <a:pt x="11575" y="6263"/>
                    <a:pt x="11552" y="6471"/>
                  </a:cubicBezTo>
                  <a:cubicBezTo>
                    <a:pt x="11549" y="6500"/>
                    <a:pt x="11571" y="6526"/>
                    <a:pt x="11599" y="6529"/>
                  </a:cubicBezTo>
                  <a:lnTo>
                    <a:pt x="11605" y="6529"/>
                  </a:lnTo>
                  <a:cubicBezTo>
                    <a:pt x="11631" y="6529"/>
                    <a:pt x="11654" y="6509"/>
                    <a:pt x="11657" y="6483"/>
                  </a:cubicBezTo>
                  <a:cubicBezTo>
                    <a:pt x="11680" y="6271"/>
                    <a:pt x="11691" y="6058"/>
                    <a:pt x="11691" y="5845"/>
                  </a:cubicBezTo>
                  <a:cubicBezTo>
                    <a:pt x="11691" y="5810"/>
                    <a:pt x="11665" y="5792"/>
                    <a:pt x="11639" y="5792"/>
                  </a:cubicBezTo>
                  <a:close/>
                  <a:moveTo>
                    <a:pt x="159" y="6896"/>
                  </a:moveTo>
                  <a:cubicBezTo>
                    <a:pt x="129" y="6896"/>
                    <a:pt x="98" y="6920"/>
                    <a:pt x="106" y="6960"/>
                  </a:cubicBezTo>
                  <a:cubicBezTo>
                    <a:pt x="146" y="7168"/>
                    <a:pt x="199" y="7375"/>
                    <a:pt x="261" y="7578"/>
                  </a:cubicBezTo>
                  <a:cubicBezTo>
                    <a:pt x="268" y="7600"/>
                    <a:pt x="288" y="7617"/>
                    <a:pt x="311" y="7617"/>
                  </a:cubicBezTo>
                  <a:cubicBezTo>
                    <a:pt x="317" y="7617"/>
                    <a:pt x="323" y="7616"/>
                    <a:pt x="328" y="7614"/>
                  </a:cubicBezTo>
                  <a:cubicBezTo>
                    <a:pt x="356" y="7605"/>
                    <a:pt x="371" y="7575"/>
                    <a:pt x="362" y="7547"/>
                  </a:cubicBezTo>
                  <a:cubicBezTo>
                    <a:pt x="300" y="7348"/>
                    <a:pt x="249" y="7144"/>
                    <a:pt x="210" y="6939"/>
                  </a:cubicBezTo>
                  <a:cubicBezTo>
                    <a:pt x="204" y="6910"/>
                    <a:pt x="182" y="6896"/>
                    <a:pt x="159" y="6896"/>
                  </a:cubicBezTo>
                  <a:close/>
                  <a:moveTo>
                    <a:pt x="11501" y="7046"/>
                  </a:moveTo>
                  <a:cubicBezTo>
                    <a:pt x="11479" y="7046"/>
                    <a:pt x="11456" y="7059"/>
                    <a:pt x="11451" y="7090"/>
                  </a:cubicBezTo>
                  <a:cubicBezTo>
                    <a:pt x="11405" y="7294"/>
                    <a:pt x="11349" y="7496"/>
                    <a:pt x="11282" y="7693"/>
                  </a:cubicBezTo>
                  <a:cubicBezTo>
                    <a:pt x="11272" y="7720"/>
                    <a:pt x="11287" y="7751"/>
                    <a:pt x="11315" y="7761"/>
                  </a:cubicBezTo>
                  <a:cubicBezTo>
                    <a:pt x="11321" y="7762"/>
                    <a:pt x="11326" y="7763"/>
                    <a:pt x="11332" y="7763"/>
                  </a:cubicBezTo>
                  <a:lnTo>
                    <a:pt x="11332" y="7764"/>
                  </a:lnTo>
                  <a:cubicBezTo>
                    <a:pt x="11354" y="7764"/>
                    <a:pt x="11374" y="7749"/>
                    <a:pt x="11382" y="7727"/>
                  </a:cubicBezTo>
                  <a:cubicBezTo>
                    <a:pt x="11451" y="7526"/>
                    <a:pt x="11508" y="7320"/>
                    <a:pt x="11553" y="7112"/>
                  </a:cubicBezTo>
                  <a:cubicBezTo>
                    <a:pt x="11564" y="7071"/>
                    <a:pt x="11532" y="7046"/>
                    <a:pt x="11501" y="7046"/>
                  </a:cubicBezTo>
                  <a:close/>
                  <a:moveTo>
                    <a:pt x="534" y="8104"/>
                  </a:moveTo>
                  <a:cubicBezTo>
                    <a:pt x="501" y="8104"/>
                    <a:pt x="467" y="8136"/>
                    <a:pt x="484" y="8178"/>
                  </a:cubicBezTo>
                  <a:cubicBezTo>
                    <a:pt x="569" y="8372"/>
                    <a:pt x="665" y="8563"/>
                    <a:pt x="771" y="8748"/>
                  </a:cubicBezTo>
                  <a:cubicBezTo>
                    <a:pt x="780" y="8764"/>
                    <a:pt x="797" y="8774"/>
                    <a:pt x="816" y="8774"/>
                  </a:cubicBezTo>
                  <a:cubicBezTo>
                    <a:pt x="825" y="8774"/>
                    <a:pt x="834" y="8772"/>
                    <a:pt x="842" y="8767"/>
                  </a:cubicBezTo>
                  <a:cubicBezTo>
                    <a:pt x="868" y="8753"/>
                    <a:pt x="877" y="8721"/>
                    <a:pt x="862" y="8696"/>
                  </a:cubicBezTo>
                  <a:cubicBezTo>
                    <a:pt x="758" y="8513"/>
                    <a:pt x="664" y="8327"/>
                    <a:pt x="581" y="8136"/>
                  </a:cubicBezTo>
                  <a:cubicBezTo>
                    <a:pt x="571" y="8113"/>
                    <a:pt x="553" y="8104"/>
                    <a:pt x="534" y="8104"/>
                  </a:cubicBezTo>
                  <a:close/>
                  <a:moveTo>
                    <a:pt x="11094" y="8243"/>
                  </a:moveTo>
                  <a:cubicBezTo>
                    <a:pt x="11076" y="8243"/>
                    <a:pt x="11058" y="8253"/>
                    <a:pt x="11048" y="8275"/>
                  </a:cubicBezTo>
                  <a:cubicBezTo>
                    <a:pt x="10959" y="8464"/>
                    <a:pt x="10860" y="8648"/>
                    <a:pt x="10751" y="8828"/>
                  </a:cubicBezTo>
                  <a:cubicBezTo>
                    <a:pt x="10736" y="8852"/>
                    <a:pt x="10744" y="8885"/>
                    <a:pt x="10770" y="8900"/>
                  </a:cubicBezTo>
                  <a:cubicBezTo>
                    <a:pt x="10778" y="8905"/>
                    <a:pt x="10787" y="8907"/>
                    <a:pt x="10797" y="8907"/>
                  </a:cubicBezTo>
                  <a:lnTo>
                    <a:pt x="10796" y="8908"/>
                  </a:lnTo>
                  <a:cubicBezTo>
                    <a:pt x="10815" y="8908"/>
                    <a:pt x="10832" y="8898"/>
                    <a:pt x="10841" y="8882"/>
                  </a:cubicBezTo>
                  <a:cubicBezTo>
                    <a:pt x="10952" y="8701"/>
                    <a:pt x="11053" y="8512"/>
                    <a:pt x="11143" y="8320"/>
                  </a:cubicBezTo>
                  <a:cubicBezTo>
                    <a:pt x="11164" y="8277"/>
                    <a:pt x="11129" y="8243"/>
                    <a:pt x="11094" y="8243"/>
                  </a:cubicBezTo>
                  <a:close/>
                  <a:moveTo>
                    <a:pt x="1161" y="9197"/>
                  </a:moveTo>
                  <a:cubicBezTo>
                    <a:pt x="1122" y="9197"/>
                    <a:pt x="1086" y="9242"/>
                    <a:pt x="1118" y="9283"/>
                  </a:cubicBezTo>
                  <a:cubicBezTo>
                    <a:pt x="1244" y="9456"/>
                    <a:pt x="1378" y="9621"/>
                    <a:pt x="1521" y="9778"/>
                  </a:cubicBezTo>
                  <a:cubicBezTo>
                    <a:pt x="1531" y="9789"/>
                    <a:pt x="1545" y="9795"/>
                    <a:pt x="1560" y="9795"/>
                  </a:cubicBezTo>
                  <a:cubicBezTo>
                    <a:pt x="1573" y="9795"/>
                    <a:pt x="1586" y="9791"/>
                    <a:pt x="1596" y="9782"/>
                  </a:cubicBezTo>
                  <a:cubicBezTo>
                    <a:pt x="1617" y="9762"/>
                    <a:pt x="1619" y="9729"/>
                    <a:pt x="1599" y="9707"/>
                  </a:cubicBezTo>
                  <a:cubicBezTo>
                    <a:pt x="1458" y="9552"/>
                    <a:pt x="1326" y="9390"/>
                    <a:pt x="1203" y="9222"/>
                  </a:cubicBezTo>
                  <a:cubicBezTo>
                    <a:pt x="1191" y="9205"/>
                    <a:pt x="1176" y="9197"/>
                    <a:pt x="1161" y="9197"/>
                  </a:cubicBezTo>
                  <a:close/>
                  <a:moveTo>
                    <a:pt x="10437" y="9322"/>
                  </a:moveTo>
                  <a:cubicBezTo>
                    <a:pt x="10423" y="9322"/>
                    <a:pt x="10408" y="9328"/>
                    <a:pt x="10397" y="9344"/>
                  </a:cubicBezTo>
                  <a:cubicBezTo>
                    <a:pt x="10269" y="9510"/>
                    <a:pt x="10133" y="9668"/>
                    <a:pt x="9988" y="9819"/>
                  </a:cubicBezTo>
                  <a:cubicBezTo>
                    <a:pt x="9955" y="9852"/>
                    <a:pt x="9979" y="9908"/>
                    <a:pt x="10026" y="9909"/>
                  </a:cubicBezTo>
                  <a:lnTo>
                    <a:pt x="10026" y="9909"/>
                  </a:lnTo>
                  <a:cubicBezTo>
                    <a:pt x="10040" y="9909"/>
                    <a:pt x="10054" y="9903"/>
                    <a:pt x="10064" y="9893"/>
                  </a:cubicBezTo>
                  <a:cubicBezTo>
                    <a:pt x="10211" y="9739"/>
                    <a:pt x="10350" y="9577"/>
                    <a:pt x="10480" y="9408"/>
                  </a:cubicBezTo>
                  <a:cubicBezTo>
                    <a:pt x="10513" y="9368"/>
                    <a:pt x="10476" y="9322"/>
                    <a:pt x="10437" y="9322"/>
                  </a:cubicBezTo>
                  <a:close/>
                  <a:moveTo>
                    <a:pt x="10026" y="9909"/>
                  </a:moveTo>
                  <a:lnTo>
                    <a:pt x="10026" y="9909"/>
                  </a:lnTo>
                  <a:cubicBezTo>
                    <a:pt x="10025" y="9909"/>
                    <a:pt x="10025" y="9909"/>
                    <a:pt x="10025" y="9909"/>
                  </a:cubicBezTo>
                  <a:lnTo>
                    <a:pt x="10026" y="9909"/>
                  </a:lnTo>
                  <a:cubicBezTo>
                    <a:pt x="10026" y="9909"/>
                    <a:pt x="10026" y="9909"/>
                    <a:pt x="10026" y="9909"/>
                  </a:cubicBezTo>
                  <a:close/>
                  <a:moveTo>
                    <a:pt x="2010" y="10133"/>
                  </a:moveTo>
                  <a:cubicBezTo>
                    <a:pt x="1968" y="10133"/>
                    <a:pt x="1934" y="10189"/>
                    <a:pt x="1975" y="10226"/>
                  </a:cubicBezTo>
                  <a:cubicBezTo>
                    <a:pt x="2134" y="10367"/>
                    <a:pt x="2302" y="10499"/>
                    <a:pt x="2476" y="10622"/>
                  </a:cubicBezTo>
                  <a:cubicBezTo>
                    <a:pt x="2485" y="10628"/>
                    <a:pt x="2495" y="10632"/>
                    <a:pt x="2506" y="10632"/>
                  </a:cubicBezTo>
                  <a:cubicBezTo>
                    <a:pt x="2557" y="10631"/>
                    <a:pt x="2579" y="10566"/>
                    <a:pt x="2536" y="10536"/>
                  </a:cubicBezTo>
                  <a:cubicBezTo>
                    <a:pt x="2366" y="10416"/>
                    <a:pt x="2202" y="10286"/>
                    <a:pt x="2046" y="10147"/>
                  </a:cubicBezTo>
                  <a:cubicBezTo>
                    <a:pt x="2034" y="10137"/>
                    <a:pt x="2022" y="10133"/>
                    <a:pt x="2010" y="10133"/>
                  </a:cubicBezTo>
                  <a:close/>
                  <a:moveTo>
                    <a:pt x="9564" y="10233"/>
                  </a:moveTo>
                  <a:cubicBezTo>
                    <a:pt x="9552" y="10233"/>
                    <a:pt x="9540" y="10237"/>
                    <a:pt x="9529" y="10248"/>
                  </a:cubicBezTo>
                  <a:cubicBezTo>
                    <a:pt x="9369" y="10382"/>
                    <a:pt x="9201" y="10507"/>
                    <a:pt x="9027" y="10623"/>
                  </a:cubicBezTo>
                  <a:cubicBezTo>
                    <a:pt x="8984" y="10653"/>
                    <a:pt x="9004" y="10720"/>
                    <a:pt x="9057" y="10720"/>
                  </a:cubicBezTo>
                  <a:cubicBezTo>
                    <a:pt x="9067" y="10720"/>
                    <a:pt x="9077" y="10717"/>
                    <a:pt x="9086" y="10711"/>
                  </a:cubicBezTo>
                  <a:cubicBezTo>
                    <a:pt x="9263" y="10593"/>
                    <a:pt x="9433" y="10465"/>
                    <a:pt x="9597" y="10329"/>
                  </a:cubicBezTo>
                  <a:cubicBezTo>
                    <a:pt x="9642" y="10293"/>
                    <a:pt x="9607" y="10233"/>
                    <a:pt x="9564" y="10233"/>
                  </a:cubicBezTo>
                  <a:close/>
                  <a:moveTo>
                    <a:pt x="3041" y="10862"/>
                  </a:moveTo>
                  <a:cubicBezTo>
                    <a:pt x="2992" y="10862"/>
                    <a:pt x="2963" y="10934"/>
                    <a:pt x="3017" y="10962"/>
                  </a:cubicBezTo>
                  <a:cubicBezTo>
                    <a:pt x="3203" y="11066"/>
                    <a:pt x="3395" y="11158"/>
                    <a:pt x="3591" y="11240"/>
                  </a:cubicBezTo>
                  <a:cubicBezTo>
                    <a:pt x="3598" y="11243"/>
                    <a:pt x="3604" y="11245"/>
                    <a:pt x="3611" y="11245"/>
                  </a:cubicBezTo>
                  <a:lnTo>
                    <a:pt x="3611" y="11244"/>
                  </a:lnTo>
                  <a:cubicBezTo>
                    <a:pt x="3668" y="11242"/>
                    <a:pt x="3683" y="11166"/>
                    <a:pt x="3633" y="11143"/>
                  </a:cubicBezTo>
                  <a:cubicBezTo>
                    <a:pt x="3439" y="11063"/>
                    <a:pt x="3251" y="10971"/>
                    <a:pt x="3068" y="10870"/>
                  </a:cubicBezTo>
                  <a:cubicBezTo>
                    <a:pt x="3059" y="10865"/>
                    <a:pt x="3049" y="10862"/>
                    <a:pt x="3041" y="10862"/>
                  </a:cubicBezTo>
                  <a:close/>
                  <a:moveTo>
                    <a:pt x="8512" y="10937"/>
                  </a:moveTo>
                  <a:cubicBezTo>
                    <a:pt x="8504" y="10937"/>
                    <a:pt x="8496" y="10939"/>
                    <a:pt x="8487" y="10943"/>
                  </a:cubicBezTo>
                  <a:cubicBezTo>
                    <a:pt x="8302" y="11039"/>
                    <a:pt x="8111" y="11125"/>
                    <a:pt x="7916" y="11201"/>
                  </a:cubicBezTo>
                  <a:cubicBezTo>
                    <a:pt x="7862" y="11221"/>
                    <a:pt x="7877" y="11302"/>
                    <a:pt x="7935" y="11302"/>
                  </a:cubicBezTo>
                  <a:cubicBezTo>
                    <a:pt x="7941" y="11302"/>
                    <a:pt x="7948" y="11301"/>
                    <a:pt x="7954" y="11299"/>
                  </a:cubicBezTo>
                  <a:cubicBezTo>
                    <a:pt x="8153" y="11223"/>
                    <a:pt x="8347" y="11134"/>
                    <a:pt x="8536" y="11036"/>
                  </a:cubicBezTo>
                  <a:cubicBezTo>
                    <a:pt x="8588" y="11008"/>
                    <a:pt x="8560" y="10937"/>
                    <a:pt x="8512" y="10937"/>
                  </a:cubicBezTo>
                  <a:close/>
                  <a:moveTo>
                    <a:pt x="4202" y="11349"/>
                  </a:moveTo>
                  <a:cubicBezTo>
                    <a:pt x="4147" y="11349"/>
                    <a:pt x="4128" y="11440"/>
                    <a:pt x="4194" y="11454"/>
                  </a:cubicBezTo>
                  <a:cubicBezTo>
                    <a:pt x="4398" y="11514"/>
                    <a:pt x="4605" y="11563"/>
                    <a:pt x="4816" y="11601"/>
                  </a:cubicBezTo>
                  <a:lnTo>
                    <a:pt x="4825" y="11601"/>
                  </a:lnTo>
                  <a:lnTo>
                    <a:pt x="4825" y="11602"/>
                  </a:lnTo>
                  <a:cubicBezTo>
                    <a:pt x="4888" y="11601"/>
                    <a:pt x="4896" y="11508"/>
                    <a:pt x="4834" y="11497"/>
                  </a:cubicBezTo>
                  <a:cubicBezTo>
                    <a:pt x="4628" y="11460"/>
                    <a:pt x="4424" y="11412"/>
                    <a:pt x="4223" y="11353"/>
                  </a:cubicBezTo>
                  <a:cubicBezTo>
                    <a:pt x="4216" y="11350"/>
                    <a:pt x="4209" y="11349"/>
                    <a:pt x="4202" y="11349"/>
                  </a:cubicBezTo>
                  <a:close/>
                  <a:moveTo>
                    <a:pt x="7335" y="11392"/>
                  </a:moveTo>
                  <a:cubicBezTo>
                    <a:pt x="7330" y="11392"/>
                    <a:pt x="7325" y="11393"/>
                    <a:pt x="7320" y="11394"/>
                  </a:cubicBezTo>
                  <a:cubicBezTo>
                    <a:pt x="7119" y="11448"/>
                    <a:pt x="6913" y="11490"/>
                    <a:pt x="6707" y="11521"/>
                  </a:cubicBezTo>
                  <a:cubicBezTo>
                    <a:pt x="6642" y="11531"/>
                    <a:pt x="6649" y="11626"/>
                    <a:pt x="6715" y="11626"/>
                  </a:cubicBezTo>
                  <a:lnTo>
                    <a:pt x="6722" y="11626"/>
                  </a:lnTo>
                  <a:cubicBezTo>
                    <a:pt x="6933" y="11594"/>
                    <a:pt x="7142" y="11550"/>
                    <a:pt x="7348" y="11496"/>
                  </a:cubicBezTo>
                  <a:cubicBezTo>
                    <a:pt x="7409" y="11478"/>
                    <a:pt x="7391" y="11392"/>
                    <a:pt x="7335" y="11392"/>
                  </a:cubicBezTo>
                  <a:close/>
                  <a:moveTo>
                    <a:pt x="5453" y="11572"/>
                  </a:moveTo>
                  <a:cubicBezTo>
                    <a:pt x="5425" y="11572"/>
                    <a:pt x="5402" y="11593"/>
                    <a:pt x="5399" y="11622"/>
                  </a:cubicBezTo>
                  <a:cubicBezTo>
                    <a:pt x="5397" y="11650"/>
                    <a:pt x="5419" y="11675"/>
                    <a:pt x="5448" y="11677"/>
                  </a:cubicBezTo>
                  <a:cubicBezTo>
                    <a:pt x="5579" y="11686"/>
                    <a:pt x="5713" y="11691"/>
                    <a:pt x="5845" y="11691"/>
                  </a:cubicBezTo>
                  <a:cubicBezTo>
                    <a:pt x="5926" y="11691"/>
                    <a:pt x="6007" y="11689"/>
                    <a:pt x="6087" y="11685"/>
                  </a:cubicBezTo>
                  <a:cubicBezTo>
                    <a:pt x="6115" y="11684"/>
                    <a:pt x="6139" y="11660"/>
                    <a:pt x="6138" y="11631"/>
                  </a:cubicBezTo>
                  <a:cubicBezTo>
                    <a:pt x="6136" y="11602"/>
                    <a:pt x="6112" y="11581"/>
                    <a:pt x="6084" y="11581"/>
                  </a:cubicBezTo>
                  <a:cubicBezTo>
                    <a:pt x="6083" y="11581"/>
                    <a:pt x="6083" y="11581"/>
                    <a:pt x="6082" y="11581"/>
                  </a:cubicBezTo>
                  <a:cubicBezTo>
                    <a:pt x="6002" y="11584"/>
                    <a:pt x="5921" y="11585"/>
                    <a:pt x="5841" y="11585"/>
                  </a:cubicBezTo>
                  <a:cubicBezTo>
                    <a:pt x="5712" y="11585"/>
                    <a:pt x="5584" y="11581"/>
                    <a:pt x="5455" y="11573"/>
                  </a:cubicBezTo>
                  <a:cubicBezTo>
                    <a:pt x="5455" y="11572"/>
                    <a:pt x="5454" y="11572"/>
                    <a:pt x="5453" y="11572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7"/>
            <p:cNvSpPr/>
            <p:nvPr/>
          </p:nvSpPr>
          <p:spPr>
            <a:xfrm>
              <a:off x="3997675" y="361225"/>
              <a:ext cx="462950" cy="409400"/>
            </a:xfrm>
            <a:custGeom>
              <a:rect b="b" l="l" r="r" t="t"/>
              <a:pathLst>
                <a:path extrusionOk="0" h="16376" w="18518">
                  <a:moveTo>
                    <a:pt x="5162" y="0"/>
                  </a:moveTo>
                  <a:cubicBezTo>
                    <a:pt x="3938" y="0"/>
                    <a:pt x="2813" y="384"/>
                    <a:pt x="1928" y="1025"/>
                  </a:cubicBezTo>
                  <a:cubicBezTo>
                    <a:pt x="1618" y="1248"/>
                    <a:pt x="1334" y="1507"/>
                    <a:pt x="1084" y="1797"/>
                  </a:cubicBezTo>
                  <a:cubicBezTo>
                    <a:pt x="1080" y="1800"/>
                    <a:pt x="1077" y="1804"/>
                    <a:pt x="1075" y="1808"/>
                  </a:cubicBezTo>
                  <a:cubicBezTo>
                    <a:pt x="885" y="2052"/>
                    <a:pt x="726" y="2316"/>
                    <a:pt x="598" y="2596"/>
                  </a:cubicBezTo>
                  <a:cubicBezTo>
                    <a:pt x="548" y="2706"/>
                    <a:pt x="502" y="2818"/>
                    <a:pt x="459" y="2930"/>
                  </a:cubicBezTo>
                  <a:cubicBezTo>
                    <a:pt x="371" y="3167"/>
                    <a:pt x="295" y="3409"/>
                    <a:pt x="231" y="3654"/>
                  </a:cubicBezTo>
                  <a:cubicBezTo>
                    <a:pt x="165" y="4036"/>
                    <a:pt x="117" y="4421"/>
                    <a:pt x="88" y="4808"/>
                  </a:cubicBezTo>
                  <a:cubicBezTo>
                    <a:pt x="1" y="6072"/>
                    <a:pt x="95" y="7400"/>
                    <a:pt x="631" y="8583"/>
                  </a:cubicBezTo>
                  <a:cubicBezTo>
                    <a:pt x="835" y="9039"/>
                    <a:pt x="1117" y="9467"/>
                    <a:pt x="1483" y="9830"/>
                  </a:cubicBezTo>
                  <a:cubicBezTo>
                    <a:pt x="995" y="9232"/>
                    <a:pt x="697" y="8497"/>
                    <a:pt x="677" y="7701"/>
                  </a:cubicBezTo>
                  <a:lnTo>
                    <a:pt x="677" y="7701"/>
                  </a:lnTo>
                  <a:cubicBezTo>
                    <a:pt x="942" y="8362"/>
                    <a:pt x="1407" y="8924"/>
                    <a:pt x="2008" y="9306"/>
                  </a:cubicBezTo>
                  <a:cubicBezTo>
                    <a:pt x="2659" y="9719"/>
                    <a:pt x="3463" y="9944"/>
                    <a:pt x="4001" y="10476"/>
                  </a:cubicBezTo>
                  <a:cubicBezTo>
                    <a:pt x="4645" y="11112"/>
                    <a:pt x="4801" y="12089"/>
                    <a:pt x="5506" y="12668"/>
                  </a:cubicBezTo>
                  <a:cubicBezTo>
                    <a:pt x="6549" y="13523"/>
                    <a:pt x="8235" y="13128"/>
                    <a:pt x="9504" y="13670"/>
                  </a:cubicBezTo>
                  <a:cubicBezTo>
                    <a:pt x="10304" y="14012"/>
                    <a:pt x="10859" y="14688"/>
                    <a:pt x="11524" y="15219"/>
                  </a:cubicBezTo>
                  <a:cubicBezTo>
                    <a:pt x="12406" y="15920"/>
                    <a:pt x="13549" y="16376"/>
                    <a:pt x="14711" y="16376"/>
                  </a:cubicBezTo>
                  <a:cubicBezTo>
                    <a:pt x="14824" y="16376"/>
                    <a:pt x="14936" y="16372"/>
                    <a:pt x="15048" y="16363"/>
                  </a:cubicBezTo>
                  <a:cubicBezTo>
                    <a:pt x="16325" y="16264"/>
                    <a:pt x="17560" y="15535"/>
                    <a:pt x="18038" y="14448"/>
                  </a:cubicBezTo>
                  <a:cubicBezTo>
                    <a:pt x="18518" y="13361"/>
                    <a:pt x="18109" y="11964"/>
                    <a:pt x="17015" y="11354"/>
                  </a:cubicBezTo>
                  <a:cubicBezTo>
                    <a:pt x="16339" y="10975"/>
                    <a:pt x="15445" y="10879"/>
                    <a:pt x="14962" y="10305"/>
                  </a:cubicBezTo>
                  <a:cubicBezTo>
                    <a:pt x="14417" y="9657"/>
                    <a:pt x="14649" y="8711"/>
                    <a:pt x="14318" y="7952"/>
                  </a:cubicBezTo>
                  <a:cubicBezTo>
                    <a:pt x="13978" y="7177"/>
                    <a:pt x="13121" y="6722"/>
                    <a:pt x="12335" y="6299"/>
                  </a:cubicBezTo>
                  <a:cubicBezTo>
                    <a:pt x="12062" y="6153"/>
                    <a:pt x="11785" y="5994"/>
                    <a:pt x="11528" y="5814"/>
                  </a:cubicBezTo>
                  <a:cubicBezTo>
                    <a:pt x="11405" y="5699"/>
                    <a:pt x="11289" y="5576"/>
                    <a:pt x="11182" y="5446"/>
                  </a:cubicBezTo>
                  <a:cubicBezTo>
                    <a:pt x="10632" y="4773"/>
                    <a:pt x="10408" y="3934"/>
                    <a:pt x="10050" y="3157"/>
                  </a:cubicBezTo>
                  <a:cubicBezTo>
                    <a:pt x="10050" y="3154"/>
                    <a:pt x="10049" y="3152"/>
                    <a:pt x="10047" y="3149"/>
                  </a:cubicBezTo>
                  <a:cubicBezTo>
                    <a:pt x="9364" y="1320"/>
                    <a:pt x="7434" y="0"/>
                    <a:pt x="516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7"/>
            <p:cNvSpPr/>
            <p:nvPr/>
          </p:nvSpPr>
          <p:spPr>
            <a:xfrm>
              <a:off x="4013200" y="426350"/>
              <a:ext cx="186250" cy="218275"/>
            </a:xfrm>
            <a:custGeom>
              <a:rect b="b" l="l" r="r" t="t"/>
              <a:pathLst>
                <a:path extrusionOk="0" h="8731" w="7450">
                  <a:moveTo>
                    <a:pt x="5515" y="1"/>
                  </a:moveTo>
                  <a:cubicBezTo>
                    <a:pt x="5515" y="1"/>
                    <a:pt x="3877" y="1689"/>
                    <a:pt x="1609" y="1689"/>
                  </a:cubicBezTo>
                  <a:cubicBezTo>
                    <a:pt x="1101" y="1689"/>
                    <a:pt x="561" y="1604"/>
                    <a:pt x="0" y="1396"/>
                  </a:cubicBezTo>
                  <a:lnTo>
                    <a:pt x="0" y="5006"/>
                  </a:lnTo>
                  <a:cubicBezTo>
                    <a:pt x="0" y="6561"/>
                    <a:pt x="966" y="7901"/>
                    <a:pt x="2326" y="8457"/>
                  </a:cubicBezTo>
                  <a:cubicBezTo>
                    <a:pt x="2770" y="8637"/>
                    <a:pt x="3244" y="8730"/>
                    <a:pt x="3722" y="8730"/>
                  </a:cubicBezTo>
                  <a:cubicBezTo>
                    <a:pt x="3809" y="8730"/>
                    <a:pt x="3897" y="8727"/>
                    <a:pt x="3985" y="8721"/>
                  </a:cubicBezTo>
                  <a:cubicBezTo>
                    <a:pt x="5509" y="8616"/>
                    <a:pt x="6754" y="7580"/>
                    <a:pt x="7234" y="6202"/>
                  </a:cubicBezTo>
                  <a:cubicBezTo>
                    <a:pt x="7339" y="5904"/>
                    <a:pt x="7406" y="5593"/>
                    <a:pt x="7435" y="5278"/>
                  </a:cubicBezTo>
                  <a:cubicBezTo>
                    <a:pt x="7445" y="5166"/>
                    <a:pt x="7450" y="5053"/>
                    <a:pt x="7450" y="4938"/>
                  </a:cubicBezTo>
                  <a:lnTo>
                    <a:pt x="7450" y="2527"/>
                  </a:lnTo>
                  <a:cubicBezTo>
                    <a:pt x="7286" y="2621"/>
                    <a:pt x="7150" y="2758"/>
                    <a:pt x="7061" y="2924"/>
                  </a:cubicBezTo>
                  <a:cubicBezTo>
                    <a:pt x="7061" y="2924"/>
                    <a:pt x="5343" y="1915"/>
                    <a:pt x="5515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57"/>
            <p:cNvSpPr/>
            <p:nvPr/>
          </p:nvSpPr>
          <p:spPr>
            <a:xfrm>
              <a:off x="4071325" y="485525"/>
              <a:ext cx="177950" cy="209575"/>
            </a:xfrm>
            <a:custGeom>
              <a:rect b="b" l="l" r="r" t="t"/>
              <a:pathLst>
                <a:path extrusionOk="0" h="8383" w="7118">
                  <a:moveTo>
                    <a:pt x="5713" y="0"/>
                  </a:moveTo>
                  <a:cubicBezTo>
                    <a:pt x="5507" y="0"/>
                    <a:pt x="5303" y="55"/>
                    <a:pt x="5124" y="160"/>
                  </a:cubicBezTo>
                  <a:lnTo>
                    <a:pt x="5124" y="2571"/>
                  </a:lnTo>
                  <a:cubicBezTo>
                    <a:pt x="5124" y="2685"/>
                    <a:pt x="5120" y="2798"/>
                    <a:pt x="5109" y="2911"/>
                  </a:cubicBezTo>
                  <a:cubicBezTo>
                    <a:pt x="5080" y="3226"/>
                    <a:pt x="5014" y="3537"/>
                    <a:pt x="4909" y="3835"/>
                  </a:cubicBezTo>
                  <a:cubicBezTo>
                    <a:pt x="4429" y="5213"/>
                    <a:pt x="3182" y="6249"/>
                    <a:pt x="1659" y="6354"/>
                  </a:cubicBezTo>
                  <a:cubicBezTo>
                    <a:pt x="1571" y="6360"/>
                    <a:pt x="1484" y="6363"/>
                    <a:pt x="1396" y="6363"/>
                  </a:cubicBezTo>
                  <a:cubicBezTo>
                    <a:pt x="918" y="6363"/>
                    <a:pt x="444" y="6270"/>
                    <a:pt x="0" y="6089"/>
                  </a:cubicBezTo>
                  <a:lnTo>
                    <a:pt x="0" y="7431"/>
                  </a:lnTo>
                  <a:cubicBezTo>
                    <a:pt x="0" y="7431"/>
                    <a:pt x="956" y="8382"/>
                    <a:pt x="2479" y="8382"/>
                  </a:cubicBezTo>
                  <a:cubicBezTo>
                    <a:pt x="3237" y="8382"/>
                    <a:pt x="4136" y="8146"/>
                    <a:pt x="5127" y="7439"/>
                  </a:cubicBezTo>
                  <a:lnTo>
                    <a:pt x="5127" y="3915"/>
                  </a:lnTo>
                  <a:cubicBezTo>
                    <a:pt x="5972" y="3733"/>
                    <a:pt x="6699" y="3075"/>
                    <a:pt x="6963" y="2251"/>
                  </a:cubicBezTo>
                  <a:cubicBezTo>
                    <a:pt x="7105" y="1808"/>
                    <a:pt x="7118" y="1316"/>
                    <a:pt x="6938" y="887"/>
                  </a:cubicBezTo>
                  <a:cubicBezTo>
                    <a:pt x="6835" y="638"/>
                    <a:pt x="6666" y="421"/>
                    <a:pt x="6452" y="258"/>
                  </a:cubicBezTo>
                  <a:cubicBezTo>
                    <a:pt x="6296" y="139"/>
                    <a:pt x="6113" y="57"/>
                    <a:pt x="5920" y="19"/>
                  </a:cubicBezTo>
                  <a:cubicBezTo>
                    <a:pt x="5851" y="7"/>
                    <a:pt x="5782" y="0"/>
                    <a:pt x="5713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7"/>
            <p:cNvSpPr/>
            <p:nvPr/>
          </p:nvSpPr>
          <p:spPr>
            <a:xfrm>
              <a:off x="4050600" y="502325"/>
              <a:ext cx="31575" cy="62275"/>
            </a:xfrm>
            <a:custGeom>
              <a:rect b="b" l="l" r="r" t="t"/>
              <a:pathLst>
                <a:path extrusionOk="0" h="2491" w="1263">
                  <a:moveTo>
                    <a:pt x="752" y="1"/>
                  </a:moveTo>
                  <a:cubicBezTo>
                    <a:pt x="730" y="1"/>
                    <a:pt x="707" y="13"/>
                    <a:pt x="699" y="42"/>
                  </a:cubicBezTo>
                  <a:lnTo>
                    <a:pt x="11" y="2417"/>
                  </a:lnTo>
                  <a:cubicBezTo>
                    <a:pt x="1" y="2454"/>
                    <a:pt x="28" y="2491"/>
                    <a:pt x="66" y="2491"/>
                  </a:cubicBezTo>
                  <a:lnTo>
                    <a:pt x="1186" y="2491"/>
                  </a:lnTo>
                  <a:cubicBezTo>
                    <a:pt x="1262" y="2491"/>
                    <a:pt x="1262" y="2376"/>
                    <a:pt x="1186" y="2376"/>
                  </a:cubicBezTo>
                  <a:lnTo>
                    <a:pt x="143" y="2376"/>
                  </a:lnTo>
                  <a:lnTo>
                    <a:pt x="809" y="74"/>
                  </a:lnTo>
                  <a:cubicBezTo>
                    <a:pt x="822" y="30"/>
                    <a:pt x="787" y="1"/>
                    <a:pt x="75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7"/>
            <p:cNvSpPr/>
            <p:nvPr/>
          </p:nvSpPr>
          <p:spPr>
            <a:xfrm>
              <a:off x="4206125" y="503075"/>
              <a:ext cx="29250" cy="62150"/>
            </a:xfrm>
            <a:custGeom>
              <a:rect b="b" l="l" r="r" t="t"/>
              <a:pathLst>
                <a:path extrusionOk="0" h="2486" w="1170">
                  <a:moveTo>
                    <a:pt x="628" y="1"/>
                  </a:moveTo>
                  <a:cubicBezTo>
                    <a:pt x="473" y="1"/>
                    <a:pt x="316" y="66"/>
                    <a:pt x="213" y="185"/>
                  </a:cubicBezTo>
                  <a:cubicBezTo>
                    <a:pt x="98" y="319"/>
                    <a:pt x="58" y="501"/>
                    <a:pt x="37" y="643"/>
                  </a:cubicBezTo>
                  <a:cubicBezTo>
                    <a:pt x="11" y="816"/>
                    <a:pt x="1" y="992"/>
                    <a:pt x="7" y="1166"/>
                  </a:cubicBezTo>
                  <a:cubicBezTo>
                    <a:pt x="7" y="1194"/>
                    <a:pt x="29" y="1217"/>
                    <a:pt x="57" y="1221"/>
                  </a:cubicBezTo>
                  <a:cubicBezTo>
                    <a:pt x="331" y="1253"/>
                    <a:pt x="563" y="1502"/>
                    <a:pt x="574" y="1778"/>
                  </a:cubicBezTo>
                  <a:cubicBezTo>
                    <a:pt x="585" y="2053"/>
                    <a:pt x="374" y="2320"/>
                    <a:pt x="104" y="2373"/>
                  </a:cubicBezTo>
                  <a:cubicBezTo>
                    <a:pt x="39" y="2388"/>
                    <a:pt x="48" y="2483"/>
                    <a:pt x="115" y="2486"/>
                  </a:cubicBezTo>
                  <a:lnTo>
                    <a:pt x="125" y="2486"/>
                  </a:lnTo>
                  <a:cubicBezTo>
                    <a:pt x="448" y="2422"/>
                    <a:pt x="700" y="2102"/>
                    <a:pt x="688" y="1773"/>
                  </a:cubicBezTo>
                  <a:cubicBezTo>
                    <a:pt x="676" y="1460"/>
                    <a:pt x="425" y="1175"/>
                    <a:pt x="120" y="1115"/>
                  </a:cubicBezTo>
                  <a:cubicBezTo>
                    <a:pt x="118" y="962"/>
                    <a:pt x="128" y="810"/>
                    <a:pt x="150" y="660"/>
                  </a:cubicBezTo>
                  <a:cubicBezTo>
                    <a:pt x="170" y="525"/>
                    <a:pt x="204" y="371"/>
                    <a:pt x="300" y="260"/>
                  </a:cubicBezTo>
                  <a:cubicBezTo>
                    <a:pt x="382" y="165"/>
                    <a:pt x="500" y="114"/>
                    <a:pt x="620" y="114"/>
                  </a:cubicBezTo>
                  <a:cubicBezTo>
                    <a:pt x="673" y="114"/>
                    <a:pt x="727" y="124"/>
                    <a:pt x="779" y="144"/>
                  </a:cubicBezTo>
                  <a:cubicBezTo>
                    <a:pt x="947" y="212"/>
                    <a:pt x="1053" y="379"/>
                    <a:pt x="1043" y="559"/>
                  </a:cubicBezTo>
                  <a:cubicBezTo>
                    <a:pt x="1040" y="593"/>
                    <a:pt x="1065" y="621"/>
                    <a:pt x="1097" y="623"/>
                  </a:cubicBezTo>
                  <a:cubicBezTo>
                    <a:pt x="1098" y="623"/>
                    <a:pt x="1098" y="623"/>
                    <a:pt x="1099" y="623"/>
                  </a:cubicBezTo>
                  <a:cubicBezTo>
                    <a:pt x="1131" y="623"/>
                    <a:pt x="1158" y="598"/>
                    <a:pt x="1158" y="565"/>
                  </a:cubicBezTo>
                  <a:cubicBezTo>
                    <a:pt x="1170" y="343"/>
                    <a:pt x="1029" y="121"/>
                    <a:pt x="822" y="37"/>
                  </a:cubicBezTo>
                  <a:cubicBezTo>
                    <a:pt x="760" y="13"/>
                    <a:pt x="694" y="1"/>
                    <a:pt x="62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57"/>
            <p:cNvSpPr/>
            <p:nvPr/>
          </p:nvSpPr>
          <p:spPr>
            <a:xfrm>
              <a:off x="4077525" y="575750"/>
              <a:ext cx="53825" cy="26600"/>
            </a:xfrm>
            <a:custGeom>
              <a:rect b="b" l="l" r="r" t="t"/>
              <a:pathLst>
                <a:path extrusionOk="0" h="1064" w="2153">
                  <a:moveTo>
                    <a:pt x="68" y="0"/>
                  </a:moveTo>
                  <a:cubicBezTo>
                    <a:pt x="68" y="0"/>
                    <a:pt x="1" y="1063"/>
                    <a:pt x="1076" y="1063"/>
                  </a:cubicBezTo>
                  <a:cubicBezTo>
                    <a:pt x="2152" y="1063"/>
                    <a:pt x="2084" y="0"/>
                    <a:pt x="20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57"/>
            <p:cNvSpPr/>
            <p:nvPr/>
          </p:nvSpPr>
          <p:spPr>
            <a:xfrm>
              <a:off x="4029700" y="496575"/>
              <a:ext cx="27200" cy="27200"/>
            </a:xfrm>
            <a:custGeom>
              <a:rect b="b" l="l" r="r" t="t"/>
              <a:pathLst>
                <a:path extrusionOk="0" h="1088" w="1088">
                  <a:moveTo>
                    <a:pt x="545" y="0"/>
                  </a:moveTo>
                  <a:cubicBezTo>
                    <a:pt x="244" y="0"/>
                    <a:pt x="0" y="244"/>
                    <a:pt x="0" y="544"/>
                  </a:cubicBezTo>
                  <a:cubicBezTo>
                    <a:pt x="0" y="845"/>
                    <a:pt x="244" y="1087"/>
                    <a:pt x="545" y="1087"/>
                  </a:cubicBezTo>
                  <a:cubicBezTo>
                    <a:pt x="845" y="1087"/>
                    <a:pt x="1088" y="845"/>
                    <a:pt x="1088" y="544"/>
                  </a:cubicBezTo>
                  <a:cubicBezTo>
                    <a:pt x="1088" y="244"/>
                    <a:pt x="845" y="0"/>
                    <a:pt x="5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57"/>
            <p:cNvSpPr/>
            <p:nvPr/>
          </p:nvSpPr>
          <p:spPr>
            <a:xfrm>
              <a:off x="4030000" y="477175"/>
              <a:ext cx="26625" cy="12025"/>
            </a:xfrm>
            <a:custGeom>
              <a:rect b="b" l="l" r="r" t="t"/>
              <a:pathLst>
                <a:path extrusionOk="0" h="481" w="1065">
                  <a:moveTo>
                    <a:pt x="27" y="0"/>
                  </a:moveTo>
                  <a:cubicBezTo>
                    <a:pt x="13" y="0"/>
                    <a:pt x="1" y="12"/>
                    <a:pt x="1" y="26"/>
                  </a:cubicBezTo>
                  <a:lnTo>
                    <a:pt x="1" y="455"/>
                  </a:lnTo>
                  <a:cubicBezTo>
                    <a:pt x="1" y="469"/>
                    <a:pt x="13" y="481"/>
                    <a:pt x="27" y="481"/>
                  </a:cubicBezTo>
                  <a:lnTo>
                    <a:pt x="1038" y="481"/>
                  </a:lnTo>
                  <a:cubicBezTo>
                    <a:pt x="1052" y="481"/>
                    <a:pt x="1065" y="469"/>
                    <a:pt x="1065" y="455"/>
                  </a:cubicBezTo>
                  <a:lnTo>
                    <a:pt x="1065" y="26"/>
                  </a:lnTo>
                  <a:cubicBezTo>
                    <a:pt x="1065" y="12"/>
                    <a:pt x="1052" y="0"/>
                    <a:pt x="103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7"/>
            <p:cNvSpPr/>
            <p:nvPr/>
          </p:nvSpPr>
          <p:spPr>
            <a:xfrm>
              <a:off x="4104425" y="496575"/>
              <a:ext cx="27200" cy="27200"/>
            </a:xfrm>
            <a:custGeom>
              <a:rect b="b" l="l" r="r" t="t"/>
              <a:pathLst>
                <a:path extrusionOk="0" h="1088" w="1088">
                  <a:moveTo>
                    <a:pt x="544" y="0"/>
                  </a:moveTo>
                  <a:cubicBezTo>
                    <a:pt x="244" y="0"/>
                    <a:pt x="0" y="244"/>
                    <a:pt x="0" y="544"/>
                  </a:cubicBezTo>
                  <a:cubicBezTo>
                    <a:pt x="0" y="845"/>
                    <a:pt x="244" y="1087"/>
                    <a:pt x="544" y="1087"/>
                  </a:cubicBezTo>
                  <a:cubicBezTo>
                    <a:pt x="844" y="1087"/>
                    <a:pt x="1087" y="845"/>
                    <a:pt x="1087" y="544"/>
                  </a:cubicBezTo>
                  <a:cubicBezTo>
                    <a:pt x="1087" y="244"/>
                    <a:pt x="844" y="0"/>
                    <a:pt x="54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7"/>
            <p:cNvSpPr/>
            <p:nvPr/>
          </p:nvSpPr>
          <p:spPr>
            <a:xfrm>
              <a:off x="4104725" y="477175"/>
              <a:ext cx="26625" cy="12025"/>
            </a:xfrm>
            <a:custGeom>
              <a:rect b="b" l="l" r="r" t="t"/>
              <a:pathLst>
                <a:path extrusionOk="0" h="481" w="1065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lnTo>
                    <a:pt x="0" y="455"/>
                  </a:lnTo>
                  <a:cubicBezTo>
                    <a:pt x="0" y="469"/>
                    <a:pt x="12" y="481"/>
                    <a:pt x="26" y="481"/>
                  </a:cubicBezTo>
                  <a:lnTo>
                    <a:pt x="1038" y="481"/>
                  </a:lnTo>
                  <a:cubicBezTo>
                    <a:pt x="1052" y="481"/>
                    <a:pt x="1064" y="469"/>
                    <a:pt x="1064" y="455"/>
                  </a:cubicBezTo>
                  <a:lnTo>
                    <a:pt x="1064" y="26"/>
                  </a:lnTo>
                  <a:cubicBezTo>
                    <a:pt x="1064" y="12"/>
                    <a:pt x="1052" y="0"/>
                    <a:pt x="103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7"/>
            <p:cNvSpPr/>
            <p:nvPr/>
          </p:nvSpPr>
          <p:spPr>
            <a:xfrm>
              <a:off x="4136200" y="526575"/>
              <a:ext cx="47200" cy="47200"/>
            </a:xfrm>
            <a:custGeom>
              <a:rect b="b" l="l" r="r" t="t"/>
              <a:pathLst>
                <a:path extrusionOk="0" h="1888" w="1888">
                  <a:moveTo>
                    <a:pt x="944" y="0"/>
                  </a:moveTo>
                  <a:cubicBezTo>
                    <a:pt x="423" y="0"/>
                    <a:pt x="1" y="422"/>
                    <a:pt x="1" y="943"/>
                  </a:cubicBezTo>
                  <a:cubicBezTo>
                    <a:pt x="1" y="1464"/>
                    <a:pt x="423" y="1887"/>
                    <a:pt x="944" y="1887"/>
                  </a:cubicBezTo>
                  <a:cubicBezTo>
                    <a:pt x="1466" y="1887"/>
                    <a:pt x="1888" y="1464"/>
                    <a:pt x="1888" y="943"/>
                  </a:cubicBezTo>
                  <a:cubicBezTo>
                    <a:pt x="1888" y="422"/>
                    <a:pt x="1466" y="0"/>
                    <a:pt x="94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57"/>
            <p:cNvSpPr/>
            <p:nvPr/>
          </p:nvSpPr>
          <p:spPr>
            <a:xfrm>
              <a:off x="4071350" y="628250"/>
              <a:ext cx="88450" cy="43450"/>
            </a:xfrm>
            <a:custGeom>
              <a:rect b="b" l="l" r="r" t="t"/>
              <a:pathLst>
                <a:path extrusionOk="0" h="1738" w="3538">
                  <a:moveTo>
                    <a:pt x="3538" y="1"/>
                  </a:moveTo>
                  <a:cubicBezTo>
                    <a:pt x="3538" y="1"/>
                    <a:pt x="2712" y="692"/>
                    <a:pt x="1457" y="692"/>
                  </a:cubicBezTo>
                  <a:cubicBezTo>
                    <a:pt x="1018" y="692"/>
                    <a:pt x="527" y="607"/>
                    <a:pt x="0" y="380"/>
                  </a:cubicBezTo>
                  <a:lnTo>
                    <a:pt x="0" y="1722"/>
                  </a:lnTo>
                  <a:cubicBezTo>
                    <a:pt x="0" y="1722"/>
                    <a:pt x="126" y="1738"/>
                    <a:pt x="334" y="1738"/>
                  </a:cubicBezTo>
                  <a:cubicBezTo>
                    <a:pt x="1034" y="1738"/>
                    <a:pt x="2663" y="1559"/>
                    <a:pt x="353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57"/>
            <p:cNvSpPr/>
            <p:nvPr/>
          </p:nvSpPr>
          <p:spPr>
            <a:xfrm>
              <a:off x="4054150" y="504175"/>
              <a:ext cx="26100" cy="57550"/>
            </a:xfrm>
            <a:custGeom>
              <a:rect b="b" l="l" r="r" t="t"/>
              <a:pathLst>
                <a:path extrusionOk="0" h="2302" w="1044">
                  <a:moveTo>
                    <a:pt x="667" y="0"/>
                  </a:moveTo>
                  <a:lnTo>
                    <a:pt x="1" y="2302"/>
                  </a:lnTo>
                  <a:lnTo>
                    <a:pt x="1044" y="2302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7"/>
            <p:cNvSpPr/>
            <p:nvPr/>
          </p:nvSpPr>
          <p:spPr>
            <a:xfrm>
              <a:off x="3451825" y="291600"/>
              <a:ext cx="241675" cy="288400"/>
            </a:xfrm>
            <a:custGeom>
              <a:rect b="b" l="l" r="r" t="t"/>
              <a:pathLst>
                <a:path extrusionOk="0" h="11536" w="9667">
                  <a:moveTo>
                    <a:pt x="4834" y="0"/>
                  </a:moveTo>
                  <a:cubicBezTo>
                    <a:pt x="2165" y="0"/>
                    <a:pt x="1" y="2164"/>
                    <a:pt x="1" y="4833"/>
                  </a:cubicBezTo>
                  <a:cubicBezTo>
                    <a:pt x="1" y="6429"/>
                    <a:pt x="774" y="7843"/>
                    <a:pt x="1966" y="8724"/>
                  </a:cubicBezTo>
                  <a:lnTo>
                    <a:pt x="2721" y="11535"/>
                  </a:lnTo>
                  <a:lnTo>
                    <a:pt x="6944" y="11535"/>
                  </a:lnTo>
                  <a:lnTo>
                    <a:pt x="7702" y="8724"/>
                  </a:lnTo>
                  <a:cubicBezTo>
                    <a:pt x="8894" y="7843"/>
                    <a:pt x="9667" y="6429"/>
                    <a:pt x="9667" y="4833"/>
                  </a:cubicBezTo>
                  <a:cubicBezTo>
                    <a:pt x="9667" y="2164"/>
                    <a:pt x="7503" y="0"/>
                    <a:pt x="4834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7"/>
            <p:cNvSpPr/>
            <p:nvPr/>
          </p:nvSpPr>
          <p:spPr>
            <a:xfrm>
              <a:off x="3518500" y="579825"/>
              <a:ext cx="129875" cy="129875"/>
            </a:xfrm>
            <a:custGeom>
              <a:rect b="b" l="l" r="r" t="t"/>
              <a:pathLst>
                <a:path extrusionOk="0" h="5195" w="5195">
                  <a:moveTo>
                    <a:pt x="1" y="0"/>
                  </a:moveTo>
                  <a:lnTo>
                    <a:pt x="1" y="5195"/>
                  </a:lnTo>
                  <a:lnTo>
                    <a:pt x="5194" y="5195"/>
                  </a:lnTo>
                  <a:lnTo>
                    <a:pt x="5194" y="0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57"/>
            <p:cNvSpPr/>
            <p:nvPr/>
          </p:nvSpPr>
          <p:spPr>
            <a:xfrm>
              <a:off x="3459475" y="324725"/>
              <a:ext cx="47525" cy="174300"/>
            </a:xfrm>
            <a:custGeom>
              <a:rect b="b" l="l" r="r" t="t"/>
              <a:pathLst>
                <a:path extrusionOk="0" h="6972" w="1901">
                  <a:moveTo>
                    <a:pt x="1820" y="1"/>
                  </a:moveTo>
                  <a:cubicBezTo>
                    <a:pt x="1809" y="1"/>
                    <a:pt x="1797" y="5"/>
                    <a:pt x="1786" y="14"/>
                  </a:cubicBezTo>
                  <a:cubicBezTo>
                    <a:pt x="718" y="809"/>
                    <a:pt x="42" y="2129"/>
                    <a:pt x="21" y="3459"/>
                  </a:cubicBezTo>
                  <a:cubicBezTo>
                    <a:pt x="0" y="4790"/>
                    <a:pt x="634" y="6132"/>
                    <a:pt x="1675" y="6960"/>
                  </a:cubicBezTo>
                  <a:cubicBezTo>
                    <a:pt x="1684" y="6968"/>
                    <a:pt x="1696" y="6972"/>
                    <a:pt x="1709" y="6972"/>
                  </a:cubicBezTo>
                  <a:lnTo>
                    <a:pt x="1708" y="6971"/>
                  </a:lnTo>
                  <a:cubicBezTo>
                    <a:pt x="1759" y="6971"/>
                    <a:pt x="1782" y="6906"/>
                    <a:pt x="1742" y="6875"/>
                  </a:cubicBezTo>
                  <a:cubicBezTo>
                    <a:pt x="727" y="6067"/>
                    <a:pt x="109" y="4759"/>
                    <a:pt x="130" y="3461"/>
                  </a:cubicBezTo>
                  <a:cubicBezTo>
                    <a:pt x="150" y="2164"/>
                    <a:pt x="810" y="877"/>
                    <a:pt x="1850" y="101"/>
                  </a:cubicBezTo>
                  <a:cubicBezTo>
                    <a:pt x="1901" y="67"/>
                    <a:pt x="1866" y="1"/>
                    <a:pt x="182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7"/>
            <p:cNvSpPr/>
            <p:nvPr/>
          </p:nvSpPr>
          <p:spPr>
            <a:xfrm>
              <a:off x="3642900" y="439775"/>
              <a:ext cx="37850" cy="53550"/>
            </a:xfrm>
            <a:custGeom>
              <a:rect b="b" l="l" r="r" t="t"/>
              <a:pathLst>
                <a:path extrusionOk="0" h="2142" w="1514">
                  <a:moveTo>
                    <a:pt x="1453" y="1"/>
                  </a:moveTo>
                  <a:cubicBezTo>
                    <a:pt x="1430" y="1"/>
                    <a:pt x="1408" y="14"/>
                    <a:pt x="1401" y="42"/>
                  </a:cubicBezTo>
                  <a:cubicBezTo>
                    <a:pt x="1232" y="861"/>
                    <a:pt x="744" y="1581"/>
                    <a:pt x="45" y="2041"/>
                  </a:cubicBezTo>
                  <a:cubicBezTo>
                    <a:pt x="0" y="2071"/>
                    <a:pt x="22" y="2141"/>
                    <a:pt x="75" y="2141"/>
                  </a:cubicBezTo>
                  <a:cubicBezTo>
                    <a:pt x="85" y="2141"/>
                    <a:pt x="96" y="2138"/>
                    <a:pt x="104" y="2132"/>
                  </a:cubicBezTo>
                  <a:cubicBezTo>
                    <a:pt x="828" y="1655"/>
                    <a:pt x="1332" y="912"/>
                    <a:pt x="1507" y="63"/>
                  </a:cubicBezTo>
                  <a:cubicBezTo>
                    <a:pt x="1513" y="24"/>
                    <a:pt x="1483" y="1"/>
                    <a:pt x="145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7"/>
            <p:cNvSpPr/>
            <p:nvPr/>
          </p:nvSpPr>
          <p:spPr>
            <a:xfrm>
              <a:off x="3527050" y="439150"/>
              <a:ext cx="20250" cy="142900"/>
            </a:xfrm>
            <a:custGeom>
              <a:rect b="b" l="l" r="r" t="t"/>
              <a:pathLst>
                <a:path extrusionOk="0" h="5716" w="810">
                  <a:moveTo>
                    <a:pt x="59" y="0"/>
                  </a:moveTo>
                  <a:cubicBezTo>
                    <a:pt x="30" y="0"/>
                    <a:pt x="1" y="21"/>
                    <a:pt x="5" y="59"/>
                  </a:cubicBezTo>
                  <a:lnTo>
                    <a:pt x="698" y="5669"/>
                  </a:lnTo>
                  <a:cubicBezTo>
                    <a:pt x="702" y="5695"/>
                    <a:pt x="724" y="5716"/>
                    <a:pt x="752" y="5716"/>
                  </a:cubicBezTo>
                  <a:cubicBezTo>
                    <a:pt x="754" y="5716"/>
                    <a:pt x="756" y="5716"/>
                    <a:pt x="758" y="5715"/>
                  </a:cubicBezTo>
                  <a:cubicBezTo>
                    <a:pt x="788" y="5712"/>
                    <a:pt x="810" y="5685"/>
                    <a:pt x="806" y="5655"/>
                  </a:cubicBezTo>
                  <a:lnTo>
                    <a:pt x="111" y="46"/>
                  </a:lnTo>
                  <a:cubicBezTo>
                    <a:pt x="107" y="15"/>
                    <a:pt x="83" y="0"/>
                    <a:pt x="5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7"/>
            <p:cNvSpPr/>
            <p:nvPr/>
          </p:nvSpPr>
          <p:spPr>
            <a:xfrm>
              <a:off x="3609875" y="434900"/>
              <a:ext cx="23725" cy="146325"/>
            </a:xfrm>
            <a:custGeom>
              <a:rect b="b" l="l" r="r" t="t"/>
              <a:pathLst>
                <a:path extrusionOk="0" h="5853" w="949">
                  <a:moveTo>
                    <a:pt x="889" y="1"/>
                  </a:moveTo>
                  <a:cubicBezTo>
                    <a:pt x="865" y="1"/>
                    <a:pt x="841" y="15"/>
                    <a:pt x="836" y="47"/>
                  </a:cubicBezTo>
                  <a:lnTo>
                    <a:pt x="5" y="5791"/>
                  </a:lnTo>
                  <a:cubicBezTo>
                    <a:pt x="1" y="5824"/>
                    <a:pt x="26" y="5853"/>
                    <a:pt x="58" y="5853"/>
                  </a:cubicBezTo>
                  <a:cubicBezTo>
                    <a:pt x="85" y="5853"/>
                    <a:pt x="108" y="5834"/>
                    <a:pt x="112" y="5806"/>
                  </a:cubicBezTo>
                  <a:lnTo>
                    <a:pt x="944" y="62"/>
                  </a:lnTo>
                  <a:cubicBezTo>
                    <a:pt x="948" y="23"/>
                    <a:pt x="918" y="1"/>
                    <a:pt x="88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7"/>
            <p:cNvSpPr/>
            <p:nvPr/>
          </p:nvSpPr>
          <p:spPr>
            <a:xfrm>
              <a:off x="3515975" y="406975"/>
              <a:ext cx="133800" cy="78550"/>
            </a:xfrm>
            <a:custGeom>
              <a:rect b="b" l="l" r="r" t="t"/>
              <a:pathLst>
                <a:path extrusionOk="0" h="3142" w="5352">
                  <a:moveTo>
                    <a:pt x="3831" y="1410"/>
                  </a:moveTo>
                  <a:cubicBezTo>
                    <a:pt x="3840" y="1410"/>
                    <a:pt x="3848" y="1411"/>
                    <a:pt x="3856" y="1413"/>
                  </a:cubicBezTo>
                  <a:cubicBezTo>
                    <a:pt x="3996" y="1438"/>
                    <a:pt x="4026" y="1650"/>
                    <a:pt x="4011" y="1786"/>
                  </a:cubicBezTo>
                  <a:cubicBezTo>
                    <a:pt x="3985" y="2032"/>
                    <a:pt x="3908" y="2253"/>
                    <a:pt x="3788" y="2424"/>
                  </a:cubicBezTo>
                  <a:cubicBezTo>
                    <a:pt x="3738" y="2497"/>
                    <a:pt x="3679" y="2561"/>
                    <a:pt x="3611" y="2618"/>
                  </a:cubicBezTo>
                  <a:cubicBezTo>
                    <a:pt x="3607" y="2613"/>
                    <a:pt x="3604" y="2608"/>
                    <a:pt x="3600" y="2602"/>
                  </a:cubicBezTo>
                  <a:cubicBezTo>
                    <a:pt x="3389" y="2297"/>
                    <a:pt x="3393" y="1858"/>
                    <a:pt x="3611" y="1558"/>
                  </a:cubicBezTo>
                  <a:cubicBezTo>
                    <a:pt x="3638" y="1522"/>
                    <a:pt x="3727" y="1410"/>
                    <a:pt x="3831" y="1410"/>
                  </a:cubicBezTo>
                  <a:close/>
                  <a:moveTo>
                    <a:pt x="2594" y="110"/>
                  </a:moveTo>
                  <a:cubicBezTo>
                    <a:pt x="2836" y="119"/>
                    <a:pt x="2963" y="433"/>
                    <a:pt x="2996" y="529"/>
                  </a:cubicBezTo>
                  <a:cubicBezTo>
                    <a:pt x="3197" y="1109"/>
                    <a:pt x="3137" y="1776"/>
                    <a:pt x="2834" y="2311"/>
                  </a:cubicBezTo>
                  <a:cubicBezTo>
                    <a:pt x="2765" y="2434"/>
                    <a:pt x="2680" y="2547"/>
                    <a:pt x="2581" y="2648"/>
                  </a:cubicBezTo>
                  <a:cubicBezTo>
                    <a:pt x="2521" y="2608"/>
                    <a:pt x="2466" y="2561"/>
                    <a:pt x="2416" y="2509"/>
                  </a:cubicBezTo>
                  <a:cubicBezTo>
                    <a:pt x="2220" y="2301"/>
                    <a:pt x="2093" y="1998"/>
                    <a:pt x="2060" y="1656"/>
                  </a:cubicBezTo>
                  <a:cubicBezTo>
                    <a:pt x="2026" y="1318"/>
                    <a:pt x="2081" y="983"/>
                    <a:pt x="2137" y="699"/>
                  </a:cubicBezTo>
                  <a:cubicBezTo>
                    <a:pt x="2165" y="562"/>
                    <a:pt x="2199" y="417"/>
                    <a:pt x="2274" y="301"/>
                  </a:cubicBezTo>
                  <a:cubicBezTo>
                    <a:pt x="2336" y="208"/>
                    <a:pt x="2448" y="110"/>
                    <a:pt x="2583" y="110"/>
                  </a:cubicBezTo>
                  <a:close/>
                  <a:moveTo>
                    <a:pt x="1430" y="1813"/>
                  </a:moveTo>
                  <a:cubicBezTo>
                    <a:pt x="1536" y="1813"/>
                    <a:pt x="1624" y="1939"/>
                    <a:pt x="1657" y="2037"/>
                  </a:cubicBezTo>
                  <a:cubicBezTo>
                    <a:pt x="1733" y="2275"/>
                    <a:pt x="1679" y="2549"/>
                    <a:pt x="1528" y="2747"/>
                  </a:cubicBezTo>
                  <a:lnTo>
                    <a:pt x="1509" y="2733"/>
                  </a:lnTo>
                  <a:cubicBezTo>
                    <a:pt x="1314" y="2565"/>
                    <a:pt x="1214" y="2313"/>
                    <a:pt x="1244" y="2057"/>
                  </a:cubicBezTo>
                  <a:cubicBezTo>
                    <a:pt x="1256" y="1960"/>
                    <a:pt x="1304" y="1839"/>
                    <a:pt x="1400" y="1817"/>
                  </a:cubicBezTo>
                  <a:cubicBezTo>
                    <a:pt x="1410" y="1815"/>
                    <a:pt x="1420" y="1813"/>
                    <a:pt x="1430" y="1813"/>
                  </a:cubicBezTo>
                  <a:close/>
                  <a:moveTo>
                    <a:pt x="2583" y="1"/>
                  </a:moveTo>
                  <a:cubicBezTo>
                    <a:pt x="2434" y="1"/>
                    <a:pt x="2281" y="92"/>
                    <a:pt x="2184" y="241"/>
                  </a:cubicBezTo>
                  <a:cubicBezTo>
                    <a:pt x="2098" y="374"/>
                    <a:pt x="2062" y="529"/>
                    <a:pt x="2031" y="677"/>
                  </a:cubicBezTo>
                  <a:cubicBezTo>
                    <a:pt x="1973" y="968"/>
                    <a:pt x="1918" y="1314"/>
                    <a:pt x="1952" y="1666"/>
                  </a:cubicBezTo>
                  <a:cubicBezTo>
                    <a:pt x="1988" y="2031"/>
                    <a:pt x="2125" y="2358"/>
                    <a:pt x="2338" y="2583"/>
                  </a:cubicBezTo>
                  <a:cubicBezTo>
                    <a:pt x="2386" y="2634"/>
                    <a:pt x="2440" y="2680"/>
                    <a:pt x="2497" y="2722"/>
                  </a:cubicBezTo>
                  <a:cubicBezTo>
                    <a:pt x="2415" y="2788"/>
                    <a:pt x="2322" y="2840"/>
                    <a:pt x="2221" y="2873"/>
                  </a:cubicBezTo>
                  <a:cubicBezTo>
                    <a:pt x="2150" y="2895"/>
                    <a:pt x="2075" y="2906"/>
                    <a:pt x="2000" y="2906"/>
                  </a:cubicBezTo>
                  <a:cubicBezTo>
                    <a:pt x="1867" y="2906"/>
                    <a:pt x="1734" y="2872"/>
                    <a:pt x="1618" y="2807"/>
                  </a:cubicBezTo>
                  <a:cubicBezTo>
                    <a:pt x="1787" y="2582"/>
                    <a:pt x="1846" y="2272"/>
                    <a:pt x="1759" y="2004"/>
                  </a:cubicBezTo>
                  <a:cubicBezTo>
                    <a:pt x="1710" y="1850"/>
                    <a:pt x="1582" y="1705"/>
                    <a:pt x="1430" y="1705"/>
                  </a:cubicBezTo>
                  <a:cubicBezTo>
                    <a:pt x="1412" y="1705"/>
                    <a:pt x="1394" y="1707"/>
                    <a:pt x="1376" y="1711"/>
                  </a:cubicBezTo>
                  <a:cubicBezTo>
                    <a:pt x="1225" y="1745"/>
                    <a:pt x="1154" y="1904"/>
                    <a:pt x="1136" y="2044"/>
                  </a:cubicBezTo>
                  <a:cubicBezTo>
                    <a:pt x="1100" y="2329"/>
                    <a:pt x="1219" y="2631"/>
                    <a:pt x="1440" y="2815"/>
                  </a:cubicBezTo>
                  <a:lnTo>
                    <a:pt x="1456" y="2827"/>
                  </a:lnTo>
                  <a:cubicBezTo>
                    <a:pt x="1438" y="2846"/>
                    <a:pt x="1419" y="2863"/>
                    <a:pt x="1399" y="2878"/>
                  </a:cubicBezTo>
                  <a:cubicBezTo>
                    <a:pt x="1266" y="2982"/>
                    <a:pt x="1096" y="3035"/>
                    <a:pt x="927" y="3035"/>
                  </a:cubicBezTo>
                  <a:cubicBezTo>
                    <a:pt x="784" y="3035"/>
                    <a:pt x="641" y="2997"/>
                    <a:pt x="521" y="2921"/>
                  </a:cubicBezTo>
                  <a:cubicBezTo>
                    <a:pt x="258" y="2756"/>
                    <a:pt x="115" y="2414"/>
                    <a:pt x="181" y="2111"/>
                  </a:cubicBezTo>
                  <a:cubicBezTo>
                    <a:pt x="191" y="2070"/>
                    <a:pt x="159" y="2045"/>
                    <a:pt x="128" y="2045"/>
                  </a:cubicBezTo>
                  <a:cubicBezTo>
                    <a:pt x="105" y="2045"/>
                    <a:pt x="82" y="2058"/>
                    <a:pt x="76" y="2088"/>
                  </a:cubicBezTo>
                  <a:cubicBezTo>
                    <a:pt x="0" y="2434"/>
                    <a:pt x="163" y="2824"/>
                    <a:pt x="464" y="3013"/>
                  </a:cubicBezTo>
                  <a:cubicBezTo>
                    <a:pt x="601" y="3098"/>
                    <a:pt x="759" y="3142"/>
                    <a:pt x="921" y="3142"/>
                  </a:cubicBezTo>
                  <a:cubicBezTo>
                    <a:pt x="922" y="3142"/>
                    <a:pt x="924" y="3142"/>
                    <a:pt x="926" y="3142"/>
                  </a:cubicBezTo>
                  <a:cubicBezTo>
                    <a:pt x="1120" y="3142"/>
                    <a:pt x="1313" y="3082"/>
                    <a:pt x="1465" y="2962"/>
                  </a:cubicBezTo>
                  <a:cubicBezTo>
                    <a:pt x="1494" y="2939"/>
                    <a:pt x="1522" y="2915"/>
                    <a:pt x="1547" y="2889"/>
                  </a:cubicBezTo>
                  <a:cubicBezTo>
                    <a:pt x="1683" y="2970"/>
                    <a:pt x="1842" y="3013"/>
                    <a:pt x="2001" y="3013"/>
                  </a:cubicBezTo>
                  <a:cubicBezTo>
                    <a:pt x="2086" y="3013"/>
                    <a:pt x="2172" y="3000"/>
                    <a:pt x="2253" y="2975"/>
                  </a:cubicBezTo>
                  <a:cubicBezTo>
                    <a:pt x="2378" y="2934"/>
                    <a:pt x="2494" y="2869"/>
                    <a:pt x="2593" y="2782"/>
                  </a:cubicBezTo>
                  <a:cubicBezTo>
                    <a:pt x="2750" y="2872"/>
                    <a:pt x="2926" y="2922"/>
                    <a:pt x="3096" y="2922"/>
                  </a:cubicBezTo>
                  <a:cubicBezTo>
                    <a:pt x="3156" y="2922"/>
                    <a:pt x="3216" y="2916"/>
                    <a:pt x="3274" y="2903"/>
                  </a:cubicBezTo>
                  <a:cubicBezTo>
                    <a:pt x="3389" y="2878"/>
                    <a:pt x="3498" y="2830"/>
                    <a:pt x="3594" y="2765"/>
                  </a:cubicBezTo>
                  <a:cubicBezTo>
                    <a:pt x="3787" y="2973"/>
                    <a:pt x="4072" y="3094"/>
                    <a:pt x="4355" y="3094"/>
                  </a:cubicBezTo>
                  <a:cubicBezTo>
                    <a:pt x="4442" y="3094"/>
                    <a:pt x="4528" y="3082"/>
                    <a:pt x="4611" y="3059"/>
                  </a:cubicBezTo>
                  <a:cubicBezTo>
                    <a:pt x="5012" y="2948"/>
                    <a:pt x="5322" y="2567"/>
                    <a:pt x="5350" y="2152"/>
                  </a:cubicBezTo>
                  <a:cubicBezTo>
                    <a:pt x="5352" y="2123"/>
                    <a:pt x="5328" y="2097"/>
                    <a:pt x="5299" y="2095"/>
                  </a:cubicBezTo>
                  <a:cubicBezTo>
                    <a:pt x="5298" y="2095"/>
                    <a:pt x="5297" y="2095"/>
                    <a:pt x="5295" y="2095"/>
                  </a:cubicBezTo>
                  <a:cubicBezTo>
                    <a:pt x="5267" y="2095"/>
                    <a:pt x="5243" y="2116"/>
                    <a:pt x="5242" y="2145"/>
                  </a:cubicBezTo>
                  <a:cubicBezTo>
                    <a:pt x="5217" y="2516"/>
                    <a:pt x="4939" y="2857"/>
                    <a:pt x="4583" y="2955"/>
                  </a:cubicBezTo>
                  <a:cubicBezTo>
                    <a:pt x="4509" y="2976"/>
                    <a:pt x="4432" y="2986"/>
                    <a:pt x="4355" y="2986"/>
                  </a:cubicBezTo>
                  <a:cubicBezTo>
                    <a:pt x="4105" y="2986"/>
                    <a:pt x="3854" y="2881"/>
                    <a:pt x="3681" y="2699"/>
                  </a:cubicBezTo>
                  <a:cubicBezTo>
                    <a:pt x="3756" y="2637"/>
                    <a:pt x="3822" y="2565"/>
                    <a:pt x="3877" y="2486"/>
                  </a:cubicBezTo>
                  <a:cubicBezTo>
                    <a:pt x="4007" y="2299"/>
                    <a:pt x="4091" y="2061"/>
                    <a:pt x="4119" y="1797"/>
                  </a:cubicBezTo>
                  <a:cubicBezTo>
                    <a:pt x="4141" y="1585"/>
                    <a:pt x="4076" y="1341"/>
                    <a:pt x="3877" y="1305"/>
                  </a:cubicBezTo>
                  <a:cubicBezTo>
                    <a:pt x="3862" y="1302"/>
                    <a:pt x="3847" y="1301"/>
                    <a:pt x="3832" y="1301"/>
                  </a:cubicBezTo>
                  <a:cubicBezTo>
                    <a:pt x="3724" y="1301"/>
                    <a:pt x="3614" y="1369"/>
                    <a:pt x="3524" y="1493"/>
                  </a:cubicBezTo>
                  <a:cubicBezTo>
                    <a:pt x="3280" y="1829"/>
                    <a:pt x="3275" y="2322"/>
                    <a:pt x="3512" y="2662"/>
                  </a:cubicBezTo>
                  <a:cubicBezTo>
                    <a:pt x="3516" y="2669"/>
                    <a:pt x="3521" y="2675"/>
                    <a:pt x="3525" y="2681"/>
                  </a:cubicBezTo>
                  <a:cubicBezTo>
                    <a:pt x="3442" y="2737"/>
                    <a:pt x="3349" y="2776"/>
                    <a:pt x="3252" y="2798"/>
                  </a:cubicBezTo>
                  <a:cubicBezTo>
                    <a:pt x="3201" y="2809"/>
                    <a:pt x="3149" y="2814"/>
                    <a:pt x="3097" y="2814"/>
                  </a:cubicBezTo>
                  <a:cubicBezTo>
                    <a:pt x="2955" y="2814"/>
                    <a:pt x="2809" y="2776"/>
                    <a:pt x="2675" y="2706"/>
                  </a:cubicBezTo>
                  <a:cubicBezTo>
                    <a:pt x="2774" y="2603"/>
                    <a:pt x="2859" y="2488"/>
                    <a:pt x="2927" y="2364"/>
                  </a:cubicBezTo>
                  <a:cubicBezTo>
                    <a:pt x="3246" y="1803"/>
                    <a:pt x="3309" y="1103"/>
                    <a:pt x="3098" y="493"/>
                  </a:cubicBezTo>
                  <a:cubicBezTo>
                    <a:pt x="3048" y="350"/>
                    <a:pt x="2899" y="14"/>
                    <a:pt x="2598" y="1"/>
                  </a:cubicBezTo>
                  <a:cubicBezTo>
                    <a:pt x="2593" y="1"/>
                    <a:pt x="2588" y="1"/>
                    <a:pt x="258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7"/>
            <p:cNvSpPr/>
            <p:nvPr/>
          </p:nvSpPr>
          <p:spPr>
            <a:xfrm>
              <a:off x="3539450" y="590025"/>
              <a:ext cx="90275" cy="7375"/>
            </a:xfrm>
            <a:custGeom>
              <a:rect b="b" l="l" r="r" t="t"/>
              <a:pathLst>
                <a:path extrusionOk="0" h="295" w="3611">
                  <a:moveTo>
                    <a:pt x="3554" y="0"/>
                  </a:moveTo>
                  <a:cubicBezTo>
                    <a:pt x="3553" y="0"/>
                    <a:pt x="3553" y="0"/>
                    <a:pt x="3552" y="0"/>
                  </a:cubicBezTo>
                  <a:lnTo>
                    <a:pt x="73" y="186"/>
                  </a:lnTo>
                  <a:cubicBezTo>
                    <a:pt x="1" y="188"/>
                    <a:pt x="3" y="295"/>
                    <a:pt x="74" y="295"/>
                  </a:cubicBezTo>
                  <a:cubicBezTo>
                    <a:pt x="74" y="295"/>
                    <a:pt x="74" y="295"/>
                    <a:pt x="75" y="295"/>
                  </a:cubicBezTo>
                  <a:lnTo>
                    <a:pt x="79" y="295"/>
                  </a:lnTo>
                  <a:lnTo>
                    <a:pt x="3558" y="108"/>
                  </a:lnTo>
                  <a:cubicBezTo>
                    <a:pt x="3588" y="107"/>
                    <a:pt x="3611" y="81"/>
                    <a:pt x="3610" y="52"/>
                  </a:cubicBezTo>
                  <a:cubicBezTo>
                    <a:pt x="3608" y="22"/>
                    <a:pt x="3583" y="0"/>
                    <a:pt x="355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7"/>
            <p:cNvSpPr/>
            <p:nvPr/>
          </p:nvSpPr>
          <p:spPr>
            <a:xfrm>
              <a:off x="3554250" y="623900"/>
              <a:ext cx="75475" cy="13025"/>
            </a:xfrm>
            <a:custGeom>
              <a:rect b="b" l="l" r="r" t="t"/>
              <a:pathLst>
                <a:path extrusionOk="0" h="521" w="3019">
                  <a:moveTo>
                    <a:pt x="75" y="0"/>
                  </a:moveTo>
                  <a:cubicBezTo>
                    <a:pt x="12" y="0"/>
                    <a:pt x="0" y="97"/>
                    <a:pt x="67" y="108"/>
                  </a:cubicBezTo>
                  <a:lnTo>
                    <a:pt x="2937" y="520"/>
                  </a:lnTo>
                  <a:lnTo>
                    <a:pt x="2945" y="520"/>
                  </a:lnTo>
                  <a:lnTo>
                    <a:pt x="2945" y="521"/>
                  </a:lnTo>
                  <a:cubicBezTo>
                    <a:pt x="3011" y="520"/>
                    <a:pt x="3019" y="423"/>
                    <a:pt x="2953" y="413"/>
                  </a:cubicBezTo>
                  <a:lnTo>
                    <a:pt x="82" y="1"/>
                  </a:lnTo>
                  <a:cubicBezTo>
                    <a:pt x="80" y="0"/>
                    <a:pt x="77" y="0"/>
                    <a:pt x="7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57"/>
            <p:cNvSpPr/>
            <p:nvPr/>
          </p:nvSpPr>
          <p:spPr>
            <a:xfrm>
              <a:off x="3553900" y="659250"/>
              <a:ext cx="29100" cy="5925"/>
            </a:xfrm>
            <a:custGeom>
              <a:rect b="b" l="l" r="r" t="t"/>
              <a:pathLst>
                <a:path extrusionOk="0" h="237" w="1164">
                  <a:moveTo>
                    <a:pt x="58" y="1"/>
                  </a:moveTo>
                  <a:cubicBezTo>
                    <a:pt x="31" y="1"/>
                    <a:pt x="7" y="21"/>
                    <a:pt x="5" y="49"/>
                  </a:cubicBezTo>
                  <a:cubicBezTo>
                    <a:pt x="1" y="78"/>
                    <a:pt x="22" y="105"/>
                    <a:pt x="51" y="108"/>
                  </a:cubicBezTo>
                  <a:lnTo>
                    <a:pt x="1084" y="236"/>
                  </a:lnTo>
                  <a:cubicBezTo>
                    <a:pt x="1085" y="237"/>
                    <a:pt x="1086" y="237"/>
                    <a:pt x="1087" y="237"/>
                  </a:cubicBezTo>
                  <a:cubicBezTo>
                    <a:pt x="1088" y="237"/>
                    <a:pt x="1089" y="237"/>
                    <a:pt x="1090" y="236"/>
                  </a:cubicBezTo>
                  <a:cubicBezTo>
                    <a:pt x="1157" y="235"/>
                    <a:pt x="1163" y="137"/>
                    <a:pt x="1097" y="128"/>
                  </a:cubicBezTo>
                  <a:lnTo>
                    <a:pt x="65" y="1"/>
                  </a:lnTo>
                  <a:cubicBezTo>
                    <a:pt x="63" y="1"/>
                    <a:pt x="60" y="1"/>
                    <a:pt x="5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7"/>
            <p:cNvSpPr/>
            <p:nvPr/>
          </p:nvSpPr>
          <p:spPr>
            <a:xfrm>
              <a:off x="3518500" y="524675"/>
              <a:ext cx="144900" cy="258425"/>
            </a:xfrm>
            <a:custGeom>
              <a:rect b="b" l="l" r="r" t="t"/>
              <a:pathLst>
                <a:path extrusionOk="0" h="10337" w="5796">
                  <a:moveTo>
                    <a:pt x="5758" y="1"/>
                  </a:moveTo>
                  <a:cubicBezTo>
                    <a:pt x="5533" y="1"/>
                    <a:pt x="4372" y="67"/>
                    <a:pt x="4372" y="1425"/>
                  </a:cubicBezTo>
                  <a:lnTo>
                    <a:pt x="4372" y="5321"/>
                  </a:lnTo>
                  <a:cubicBezTo>
                    <a:pt x="4372" y="5321"/>
                    <a:pt x="4318" y="5318"/>
                    <a:pt x="4226" y="5318"/>
                  </a:cubicBezTo>
                  <a:cubicBezTo>
                    <a:pt x="3654" y="5318"/>
                    <a:pt x="1589" y="5422"/>
                    <a:pt x="1485" y="6916"/>
                  </a:cubicBezTo>
                  <a:cubicBezTo>
                    <a:pt x="1484" y="7332"/>
                    <a:pt x="1147" y="7671"/>
                    <a:pt x="729" y="7672"/>
                  </a:cubicBezTo>
                  <a:lnTo>
                    <a:pt x="1" y="7672"/>
                  </a:lnTo>
                  <a:cubicBezTo>
                    <a:pt x="1" y="9526"/>
                    <a:pt x="1078" y="10337"/>
                    <a:pt x="1078" y="10337"/>
                  </a:cubicBezTo>
                  <a:lnTo>
                    <a:pt x="5796" y="8904"/>
                  </a:lnTo>
                  <a:lnTo>
                    <a:pt x="5796" y="2"/>
                  </a:lnTo>
                  <a:cubicBezTo>
                    <a:pt x="5796" y="2"/>
                    <a:pt x="5782" y="1"/>
                    <a:pt x="5758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7"/>
            <p:cNvSpPr/>
            <p:nvPr/>
          </p:nvSpPr>
          <p:spPr>
            <a:xfrm>
              <a:off x="3473375" y="678725"/>
              <a:ext cx="82275" cy="37750"/>
            </a:xfrm>
            <a:custGeom>
              <a:rect b="b" l="l" r="r" t="t"/>
              <a:pathLst>
                <a:path extrusionOk="0" h="1510" w="3291">
                  <a:moveTo>
                    <a:pt x="756" y="0"/>
                  </a:moveTo>
                  <a:cubicBezTo>
                    <a:pt x="340" y="1"/>
                    <a:pt x="2" y="338"/>
                    <a:pt x="0" y="754"/>
                  </a:cubicBezTo>
                  <a:cubicBezTo>
                    <a:pt x="1" y="1171"/>
                    <a:pt x="339" y="1509"/>
                    <a:pt x="756" y="1510"/>
                  </a:cubicBezTo>
                  <a:lnTo>
                    <a:pt x="2534" y="1510"/>
                  </a:lnTo>
                  <a:cubicBezTo>
                    <a:pt x="2952" y="1509"/>
                    <a:pt x="3289" y="1171"/>
                    <a:pt x="3290" y="754"/>
                  </a:cubicBezTo>
                  <a:cubicBezTo>
                    <a:pt x="3288" y="338"/>
                    <a:pt x="2951" y="1"/>
                    <a:pt x="2534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7"/>
            <p:cNvSpPr/>
            <p:nvPr/>
          </p:nvSpPr>
          <p:spPr>
            <a:xfrm>
              <a:off x="3473175" y="641000"/>
              <a:ext cx="82475" cy="37750"/>
            </a:xfrm>
            <a:custGeom>
              <a:rect b="b" l="l" r="r" t="t"/>
              <a:pathLst>
                <a:path extrusionOk="0" h="1510" w="3299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2"/>
                    <a:pt x="339" y="1509"/>
                    <a:pt x="755" y="1509"/>
                  </a:cubicBezTo>
                  <a:cubicBezTo>
                    <a:pt x="758" y="1509"/>
                    <a:pt x="761" y="1509"/>
                    <a:pt x="764" y="1509"/>
                  </a:cubicBezTo>
                  <a:lnTo>
                    <a:pt x="2542" y="1509"/>
                  </a:lnTo>
                  <a:cubicBezTo>
                    <a:pt x="2959" y="1508"/>
                    <a:pt x="3296" y="1171"/>
                    <a:pt x="3298" y="755"/>
                  </a:cubicBezTo>
                  <a:cubicBezTo>
                    <a:pt x="3297" y="338"/>
                    <a:pt x="2960" y="1"/>
                    <a:pt x="2542" y="1"/>
                  </a:cubicBezTo>
                  <a:lnTo>
                    <a:pt x="764" y="1"/>
                  </a:lnTo>
                  <a:cubicBezTo>
                    <a:pt x="760" y="1"/>
                    <a:pt x="757" y="1"/>
                    <a:pt x="753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7"/>
            <p:cNvSpPr/>
            <p:nvPr/>
          </p:nvSpPr>
          <p:spPr>
            <a:xfrm>
              <a:off x="3473375" y="603275"/>
              <a:ext cx="82275" cy="37750"/>
            </a:xfrm>
            <a:custGeom>
              <a:rect b="b" l="l" r="r" t="t"/>
              <a:pathLst>
                <a:path extrusionOk="0" h="1510" w="3291">
                  <a:moveTo>
                    <a:pt x="756" y="0"/>
                  </a:moveTo>
                  <a:cubicBezTo>
                    <a:pt x="555" y="0"/>
                    <a:pt x="364" y="80"/>
                    <a:pt x="222" y="222"/>
                  </a:cubicBezTo>
                  <a:cubicBezTo>
                    <a:pt x="80" y="362"/>
                    <a:pt x="0" y="555"/>
                    <a:pt x="0" y="754"/>
                  </a:cubicBezTo>
                  <a:cubicBezTo>
                    <a:pt x="1" y="1171"/>
                    <a:pt x="339" y="1509"/>
                    <a:pt x="756" y="1510"/>
                  </a:cubicBezTo>
                  <a:lnTo>
                    <a:pt x="2534" y="1510"/>
                  </a:lnTo>
                  <a:cubicBezTo>
                    <a:pt x="2952" y="1509"/>
                    <a:pt x="3289" y="1171"/>
                    <a:pt x="3290" y="754"/>
                  </a:cubicBezTo>
                  <a:cubicBezTo>
                    <a:pt x="3288" y="338"/>
                    <a:pt x="2951" y="1"/>
                    <a:pt x="2534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57"/>
            <p:cNvSpPr/>
            <p:nvPr/>
          </p:nvSpPr>
          <p:spPr>
            <a:xfrm>
              <a:off x="3473650" y="565550"/>
              <a:ext cx="70525" cy="37750"/>
            </a:xfrm>
            <a:custGeom>
              <a:rect b="b" l="l" r="r" t="t"/>
              <a:pathLst>
                <a:path extrusionOk="0" h="1510" w="2821">
                  <a:moveTo>
                    <a:pt x="745" y="0"/>
                  </a:moveTo>
                  <a:cubicBezTo>
                    <a:pt x="332" y="5"/>
                    <a:pt x="0" y="342"/>
                    <a:pt x="0" y="755"/>
                  </a:cubicBezTo>
                  <a:cubicBezTo>
                    <a:pt x="0" y="1168"/>
                    <a:pt x="332" y="1503"/>
                    <a:pt x="745" y="1509"/>
                  </a:cubicBezTo>
                  <a:lnTo>
                    <a:pt x="2065" y="1509"/>
                  </a:lnTo>
                  <a:cubicBezTo>
                    <a:pt x="2265" y="1508"/>
                    <a:pt x="2457" y="1429"/>
                    <a:pt x="2599" y="1288"/>
                  </a:cubicBezTo>
                  <a:cubicBezTo>
                    <a:pt x="2741" y="1147"/>
                    <a:pt x="2821" y="955"/>
                    <a:pt x="2821" y="755"/>
                  </a:cubicBezTo>
                  <a:cubicBezTo>
                    <a:pt x="2820" y="339"/>
                    <a:pt x="2481" y="1"/>
                    <a:pt x="2065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7"/>
            <p:cNvSpPr/>
            <p:nvPr/>
          </p:nvSpPr>
          <p:spPr>
            <a:xfrm>
              <a:off x="3486725" y="601500"/>
              <a:ext cx="45200" cy="2750"/>
            </a:xfrm>
            <a:custGeom>
              <a:rect b="b" l="l" r="r" t="t"/>
              <a:pathLst>
                <a:path extrusionOk="0" h="110" w="1808">
                  <a:moveTo>
                    <a:pt x="1753" y="1"/>
                  </a:moveTo>
                  <a:cubicBezTo>
                    <a:pt x="1753" y="1"/>
                    <a:pt x="1752" y="1"/>
                    <a:pt x="1752" y="1"/>
                  </a:cubicBezTo>
                  <a:lnTo>
                    <a:pt x="69" y="1"/>
                  </a:lnTo>
                  <a:cubicBezTo>
                    <a:pt x="0" y="5"/>
                    <a:pt x="0" y="107"/>
                    <a:pt x="69" y="110"/>
                  </a:cubicBezTo>
                  <a:lnTo>
                    <a:pt x="1752" y="110"/>
                  </a:lnTo>
                  <a:cubicBezTo>
                    <a:pt x="1752" y="110"/>
                    <a:pt x="1753" y="110"/>
                    <a:pt x="1753" y="110"/>
                  </a:cubicBezTo>
                  <a:cubicBezTo>
                    <a:pt x="1784" y="110"/>
                    <a:pt x="1808" y="86"/>
                    <a:pt x="1808" y="55"/>
                  </a:cubicBezTo>
                  <a:cubicBezTo>
                    <a:pt x="1808" y="25"/>
                    <a:pt x="1784" y="1"/>
                    <a:pt x="175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7"/>
            <p:cNvSpPr/>
            <p:nvPr/>
          </p:nvSpPr>
          <p:spPr>
            <a:xfrm>
              <a:off x="3484950" y="639650"/>
              <a:ext cx="57750" cy="2725"/>
            </a:xfrm>
            <a:custGeom>
              <a:rect b="b" l="l" r="r" t="t"/>
              <a:pathLst>
                <a:path extrusionOk="0" h="109" w="2310">
                  <a:moveTo>
                    <a:pt x="70" y="0"/>
                  </a:moveTo>
                  <a:cubicBezTo>
                    <a:pt x="0" y="0"/>
                    <a:pt x="0" y="108"/>
                    <a:pt x="70" y="108"/>
                  </a:cubicBezTo>
                  <a:cubicBezTo>
                    <a:pt x="72" y="108"/>
                    <a:pt x="73" y="108"/>
                    <a:pt x="74" y="108"/>
                  </a:cubicBezTo>
                  <a:lnTo>
                    <a:pt x="2241" y="108"/>
                  </a:lnTo>
                  <a:cubicBezTo>
                    <a:pt x="2309" y="105"/>
                    <a:pt x="2309" y="3"/>
                    <a:pt x="2241" y="0"/>
                  </a:cubicBezTo>
                  <a:lnTo>
                    <a:pt x="74" y="0"/>
                  </a:lnTo>
                  <a:cubicBezTo>
                    <a:pt x="73" y="0"/>
                    <a:pt x="72" y="0"/>
                    <a:pt x="7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7"/>
            <p:cNvSpPr/>
            <p:nvPr/>
          </p:nvSpPr>
          <p:spPr>
            <a:xfrm>
              <a:off x="3486725" y="677850"/>
              <a:ext cx="55975" cy="2725"/>
            </a:xfrm>
            <a:custGeom>
              <a:rect b="b" l="l" r="r" t="t"/>
              <a:pathLst>
                <a:path extrusionOk="0" h="109" w="2239">
                  <a:moveTo>
                    <a:pt x="69" y="1"/>
                  </a:moveTo>
                  <a:cubicBezTo>
                    <a:pt x="0" y="4"/>
                    <a:pt x="0" y="106"/>
                    <a:pt x="69" y="109"/>
                  </a:cubicBezTo>
                  <a:lnTo>
                    <a:pt x="2170" y="109"/>
                  </a:lnTo>
                  <a:cubicBezTo>
                    <a:pt x="2238" y="106"/>
                    <a:pt x="2238" y="4"/>
                    <a:pt x="217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7"/>
            <p:cNvSpPr/>
            <p:nvPr/>
          </p:nvSpPr>
          <p:spPr>
            <a:xfrm>
              <a:off x="3516650" y="656350"/>
              <a:ext cx="112875" cy="61475"/>
            </a:xfrm>
            <a:custGeom>
              <a:rect b="b" l="l" r="r" t="t"/>
              <a:pathLst>
                <a:path extrusionOk="0" h="2459" w="4515">
                  <a:moveTo>
                    <a:pt x="4445" y="0"/>
                  </a:moveTo>
                  <a:cubicBezTo>
                    <a:pt x="3155" y="17"/>
                    <a:pt x="2268" y="293"/>
                    <a:pt x="1810" y="822"/>
                  </a:cubicBezTo>
                  <a:cubicBezTo>
                    <a:pt x="1454" y="1233"/>
                    <a:pt x="1503" y="1639"/>
                    <a:pt x="1505" y="1649"/>
                  </a:cubicBezTo>
                  <a:cubicBezTo>
                    <a:pt x="1505" y="2339"/>
                    <a:pt x="833" y="2350"/>
                    <a:pt x="803" y="2350"/>
                  </a:cubicBezTo>
                  <a:lnTo>
                    <a:pt x="75" y="2350"/>
                  </a:lnTo>
                  <a:cubicBezTo>
                    <a:pt x="74" y="2350"/>
                    <a:pt x="72" y="2350"/>
                    <a:pt x="71" y="2350"/>
                  </a:cubicBezTo>
                  <a:cubicBezTo>
                    <a:pt x="1" y="2350"/>
                    <a:pt x="1" y="2458"/>
                    <a:pt x="71" y="2458"/>
                  </a:cubicBezTo>
                  <a:cubicBezTo>
                    <a:pt x="72" y="2458"/>
                    <a:pt x="74" y="2458"/>
                    <a:pt x="75" y="2458"/>
                  </a:cubicBezTo>
                  <a:lnTo>
                    <a:pt x="803" y="2458"/>
                  </a:lnTo>
                  <a:cubicBezTo>
                    <a:pt x="811" y="2458"/>
                    <a:pt x="1614" y="2448"/>
                    <a:pt x="1613" y="1642"/>
                  </a:cubicBezTo>
                  <a:cubicBezTo>
                    <a:pt x="1613" y="1638"/>
                    <a:pt x="1568" y="1267"/>
                    <a:pt x="1892" y="892"/>
                  </a:cubicBezTo>
                  <a:cubicBezTo>
                    <a:pt x="2192" y="546"/>
                    <a:pt x="2879" y="127"/>
                    <a:pt x="4446" y="108"/>
                  </a:cubicBezTo>
                  <a:cubicBezTo>
                    <a:pt x="4514" y="104"/>
                    <a:pt x="4514" y="2"/>
                    <a:pt x="44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7"/>
            <p:cNvSpPr/>
            <p:nvPr/>
          </p:nvSpPr>
          <p:spPr>
            <a:xfrm>
              <a:off x="3520875" y="671275"/>
              <a:ext cx="1009825" cy="680125"/>
            </a:xfrm>
            <a:custGeom>
              <a:rect b="b" l="l" r="r" t="t"/>
              <a:pathLst>
                <a:path extrusionOk="0" h="27205" w="40393">
                  <a:moveTo>
                    <a:pt x="19853" y="1"/>
                  </a:moveTo>
                  <a:cubicBezTo>
                    <a:pt x="17414" y="1"/>
                    <a:pt x="15151" y="1267"/>
                    <a:pt x="13873" y="3343"/>
                  </a:cubicBezTo>
                  <a:lnTo>
                    <a:pt x="10172" y="9357"/>
                  </a:lnTo>
                  <a:lnTo>
                    <a:pt x="6814" y="2609"/>
                  </a:lnTo>
                  <a:lnTo>
                    <a:pt x="5800" y="2917"/>
                  </a:lnTo>
                  <a:lnTo>
                    <a:pt x="784" y="4441"/>
                  </a:lnTo>
                  <a:lnTo>
                    <a:pt x="1" y="4679"/>
                  </a:lnTo>
                  <a:lnTo>
                    <a:pt x="4183" y="15218"/>
                  </a:lnTo>
                  <a:cubicBezTo>
                    <a:pt x="5355" y="18172"/>
                    <a:pt x="8095" y="19738"/>
                    <a:pt x="10855" y="19738"/>
                  </a:cubicBezTo>
                  <a:cubicBezTo>
                    <a:pt x="13061" y="19738"/>
                    <a:pt x="15280" y="18738"/>
                    <a:pt x="16725" y="16650"/>
                  </a:cubicBezTo>
                  <a:lnTo>
                    <a:pt x="16725" y="16650"/>
                  </a:lnTo>
                  <a:lnTo>
                    <a:pt x="14714" y="27205"/>
                  </a:lnTo>
                  <a:lnTo>
                    <a:pt x="40393" y="27205"/>
                  </a:lnTo>
                  <a:lnTo>
                    <a:pt x="34767" y="4917"/>
                  </a:lnTo>
                  <a:cubicBezTo>
                    <a:pt x="33848" y="1991"/>
                    <a:pt x="31137" y="1"/>
                    <a:pt x="28070" y="1"/>
                  </a:cubicBezTo>
                  <a:lnTo>
                    <a:pt x="27145" y="1"/>
                  </a:lnTo>
                  <a:lnTo>
                    <a:pt x="27145" y="10"/>
                  </a:lnTo>
                  <a:cubicBezTo>
                    <a:pt x="26154" y="717"/>
                    <a:pt x="25256" y="953"/>
                    <a:pt x="24498" y="953"/>
                  </a:cubicBezTo>
                  <a:cubicBezTo>
                    <a:pt x="22976" y="953"/>
                    <a:pt x="22019" y="1"/>
                    <a:pt x="22019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7"/>
            <p:cNvSpPr/>
            <p:nvPr/>
          </p:nvSpPr>
          <p:spPr>
            <a:xfrm>
              <a:off x="3896975" y="850100"/>
              <a:ext cx="63925" cy="451125"/>
            </a:xfrm>
            <a:custGeom>
              <a:rect b="b" l="l" r="r" t="t"/>
              <a:pathLst>
                <a:path extrusionOk="0" h="18045" w="2557">
                  <a:moveTo>
                    <a:pt x="1300" y="0"/>
                  </a:moveTo>
                  <a:cubicBezTo>
                    <a:pt x="829" y="1363"/>
                    <a:pt x="493" y="2976"/>
                    <a:pt x="979" y="4086"/>
                  </a:cubicBezTo>
                  <a:cubicBezTo>
                    <a:pt x="1243" y="4688"/>
                    <a:pt x="1730" y="5087"/>
                    <a:pt x="2429" y="5270"/>
                  </a:cubicBezTo>
                  <a:lnTo>
                    <a:pt x="6" y="17976"/>
                  </a:lnTo>
                  <a:cubicBezTo>
                    <a:pt x="0" y="18007"/>
                    <a:pt x="21" y="18037"/>
                    <a:pt x="53" y="18043"/>
                  </a:cubicBezTo>
                  <a:cubicBezTo>
                    <a:pt x="56" y="18044"/>
                    <a:pt x="60" y="18044"/>
                    <a:pt x="64" y="18044"/>
                  </a:cubicBezTo>
                  <a:cubicBezTo>
                    <a:pt x="91" y="18044"/>
                    <a:pt x="114" y="18024"/>
                    <a:pt x="120" y="17998"/>
                  </a:cubicBezTo>
                  <a:lnTo>
                    <a:pt x="2551" y="5239"/>
                  </a:lnTo>
                  <a:cubicBezTo>
                    <a:pt x="2557" y="5208"/>
                    <a:pt x="2537" y="5179"/>
                    <a:pt x="2508" y="5172"/>
                  </a:cubicBezTo>
                  <a:cubicBezTo>
                    <a:pt x="1819" y="5004"/>
                    <a:pt x="1339" y="4623"/>
                    <a:pt x="1085" y="4040"/>
                  </a:cubicBezTo>
                  <a:cubicBezTo>
                    <a:pt x="612" y="2962"/>
                    <a:pt x="959" y="1355"/>
                    <a:pt x="143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7"/>
            <p:cNvSpPr/>
            <p:nvPr/>
          </p:nvSpPr>
          <p:spPr>
            <a:xfrm>
              <a:off x="4235725" y="854200"/>
              <a:ext cx="136675" cy="498650"/>
            </a:xfrm>
            <a:custGeom>
              <a:rect b="b" l="l" r="r" t="t"/>
              <a:pathLst>
                <a:path extrusionOk="0" h="19946" w="5467">
                  <a:moveTo>
                    <a:pt x="68" y="1"/>
                  </a:moveTo>
                  <a:cubicBezTo>
                    <a:pt x="34" y="1"/>
                    <a:pt x="0" y="28"/>
                    <a:pt x="10" y="72"/>
                  </a:cubicBezTo>
                  <a:lnTo>
                    <a:pt x="5346" y="19903"/>
                  </a:lnTo>
                  <a:cubicBezTo>
                    <a:pt x="5353" y="19927"/>
                    <a:pt x="5376" y="19945"/>
                    <a:pt x="5402" y="19945"/>
                  </a:cubicBezTo>
                  <a:cubicBezTo>
                    <a:pt x="5407" y="19945"/>
                    <a:pt x="5412" y="19944"/>
                    <a:pt x="5417" y="19943"/>
                  </a:cubicBezTo>
                  <a:cubicBezTo>
                    <a:pt x="5448" y="19935"/>
                    <a:pt x="5466" y="19903"/>
                    <a:pt x="5458" y="19872"/>
                  </a:cubicBezTo>
                  <a:lnTo>
                    <a:pt x="122" y="42"/>
                  </a:lnTo>
                  <a:cubicBezTo>
                    <a:pt x="113" y="13"/>
                    <a:pt x="90" y="1"/>
                    <a:pt x="6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7"/>
            <p:cNvSpPr/>
            <p:nvPr/>
          </p:nvSpPr>
          <p:spPr>
            <a:xfrm>
              <a:off x="3776025" y="913325"/>
              <a:ext cx="23725" cy="48750"/>
            </a:xfrm>
            <a:custGeom>
              <a:rect b="b" l="l" r="r" t="t"/>
              <a:pathLst>
                <a:path extrusionOk="0" h="1950" w="949">
                  <a:moveTo>
                    <a:pt x="75" y="1"/>
                  </a:moveTo>
                  <a:cubicBezTo>
                    <a:pt x="38" y="1"/>
                    <a:pt x="1" y="36"/>
                    <a:pt x="21" y="82"/>
                  </a:cubicBezTo>
                  <a:lnTo>
                    <a:pt x="831" y="1916"/>
                  </a:lnTo>
                  <a:cubicBezTo>
                    <a:pt x="840" y="1937"/>
                    <a:pt x="860" y="1950"/>
                    <a:pt x="883" y="1950"/>
                  </a:cubicBezTo>
                  <a:cubicBezTo>
                    <a:pt x="891" y="1950"/>
                    <a:pt x="900" y="1948"/>
                    <a:pt x="907" y="1945"/>
                  </a:cubicBezTo>
                  <a:cubicBezTo>
                    <a:pt x="936" y="1932"/>
                    <a:pt x="949" y="1899"/>
                    <a:pt x="936" y="1869"/>
                  </a:cubicBezTo>
                  <a:lnTo>
                    <a:pt x="126" y="35"/>
                  </a:lnTo>
                  <a:cubicBezTo>
                    <a:pt x="115" y="11"/>
                    <a:pt x="95" y="1"/>
                    <a:pt x="7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7"/>
            <p:cNvSpPr/>
            <p:nvPr/>
          </p:nvSpPr>
          <p:spPr>
            <a:xfrm>
              <a:off x="4321325" y="1274525"/>
              <a:ext cx="11050" cy="7875"/>
            </a:xfrm>
            <a:custGeom>
              <a:rect b="b" l="l" r="r" t="t"/>
              <a:pathLst>
                <a:path extrusionOk="0" h="315" w="442">
                  <a:moveTo>
                    <a:pt x="204" y="0"/>
                  </a:moveTo>
                  <a:cubicBezTo>
                    <a:pt x="1" y="0"/>
                    <a:pt x="37" y="315"/>
                    <a:pt x="239" y="315"/>
                  </a:cubicBezTo>
                  <a:cubicBezTo>
                    <a:pt x="442" y="315"/>
                    <a:pt x="407" y="0"/>
                    <a:pt x="2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7"/>
            <p:cNvSpPr/>
            <p:nvPr/>
          </p:nvSpPr>
          <p:spPr>
            <a:xfrm>
              <a:off x="4339675" y="1308275"/>
              <a:ext cx="11025" cy="7875"/>
            </a:xfrm>
            <a:custGeom>
              <a:rect b="b" l="l" r="r" t="t"/>
              <a:pathLst>
                <a:path extrusionOk="0" h="315" w="441">
                  <a:moveTo>
                    <a:pt x="204" y="1"/>
                  </a:moveTo>
                  <a:cubicBezTo>
                    <a:pt x="0" y="1"/>
                    <a:pt x="36" y="315"/>
                    <a:pt x="239" y="315"/>
                  </a:cubicBezTo>
                  <a:cubicBezTo>
                    <a:pt x="440" y="315"/>
                    <a:pt x="405" y="1"/>
                    <a:pt x="2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7"/>
            <p:cNvSpPr/>
            <p:nvPr/>
          </p:nvSpPr>
          <p:spPr>
            <a:xfrm>
              <a:off x="4303750" y="1327325"/>
              <a:ext cx="11025" cy="7900"/>
            </a:xfrm>
            <a:custGeom>
              <a:rect b="b" l="l" r="r" t="t"/>
              <a:pathLst>
                <a:path extrusionOk="0" h="316" w="441">
                  <a:moveTo>
                    <a:pt x="203" y="0"/>
                  </a:moveTo>
                  <a:cubicBezTo>
                    <a:pt x="0" y="0"/>
                    <a:pt x="37" y="316"/>
                    <a:pt x="238" y="316"/>
                  </a:cubicBezTo>
                  <a:cubicBezTo>
                    <a:pt x="441" y="316"/>
                    <a:pt x="405" y="0"/>
                    <a:pt x="2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7"/>
            <p:cNvSpPr/>
            <p:nvPr/>
          </p:nvSpPr>
          <p:spPr>
            <a:xfrm>
              <a:off x="4223800" y="1317075"/>
              <a:ext cx="11025" cy="7875"/>
            </a:xfrm>
            <a:custGeom>
              <a:rect b="b" l="l" r="r" t="t"/>
              <a:pathLst>
                <a:path extrusionOk="0" h="315" w="441">
                  <a:moveTo>
                    <a:pt x="204" y="0"/>
                  </a:moveTo>
                  <a:cubicBezTo>
                    <a:pt x="0" y="0"/>
                    <a:pt x="37" y="315"/>
                    <a:pt x="239" y="315"/>
                  </a:cubicBezTo>
                  <a:cubicBezTo>
                    <a:pt x="440" y="315"/>
                    <a:pt x="406" y="0"/>
                    <a:pt x="2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7"/>
            <p:cNvSpPr/>
            <p:nvPr/>
          </p:nvSpPr>
          <p:spPr>
            <a:xfrm>
              <a:off x="4299325" y="1290650"/>
              <a:ext cx="11050" cy="7900"/>
            </a:xfrm>
            <a:custGeom>
              <a:rect b="b" l="l" r="r" t="t"/>
              <a:pathLst>
                <a:path extrusionOk="0" h="316" w="442">
                  <a:moveTo>
                    <a:pt x="204" y="0"/>
                  </a:moveTo>
                  <a:cubicBezTo>
                    <a:pt x="1" y="0"/>
                    <a:pt x="37" y="316"/>
                    <a:pt x="240" y="316"/>
                  </a:cubicBezTo>
                  <a:cubicBezTo>
                    <a:pt x="441" y="316"/>
                    <a:pt x="406" y="0"/>
                    <a:pt x="2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7"/>
            <p:cNvSpPr/>
            <p:nvPr/>
          </p:nvSpPr>
          <p:spPr>
            <a:xfrm>
              <a:off x="4286125" y="1246650"/>
              <a:ext cx="11050" cy="7900"/>
            </a:xfrm>
            <a:custGeom>
              <a:rect b="b" l="l" r="r" t="t"/>
              <a:pathLst>
                <a:path extrusionOk="0" h="316" w="442">
                  <a:moveTo>
                    <a:pt x="204" y="1"/>
                  </a:moveTo>
                  <a:cubicBezTo>
                    <a:pt x="1" y="1"/>
                    <a:pt x="37" y="315"/>
                    <a:pt x="240" y="315"/>
                  </a:cubicBezTo>
                  <a:cubicBezTo>
                    <a:pt x="441" y="315"/>
                    <a:pt x="406" y="1"/>
                    <a:pt x="2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7"/>
            <p:cNvSpPr/>
            <p:nvPr/>
          </p:nvSpPr>
          <p:spPr>
            <a:xfrm>
              <a:off x="4314000" y="1221725"/>
              <a:ext cx="11025" cy="7875"/>
            </a:xfrm>
            <a:custGeom>
              <a:rect b="b" l="l" r="r" t="t"/>
              <a:pathLst>
                <a:path extrusionOk="0" h="315" w="441">
                  <a:moveTo>
                    <a:pt x="203" y="0"/>
                  </a:moveTo>
                  <a:cubicBezTo>
                    <a:pt x="0" y="0"/>
                    <a:pt x="37" y="315"/>
                    <a:pt x="238" y="315"/>
                  </a:cubicBezTo>
                  <a:cubicBezTo>
                    <a:pt x="441" y="315"/>
                    <a:pt x="405" y="0"/>
                    <a:pt x="2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7"/>
            <p:cNvSpPr/>
            <p:nvPr/>
          </p:nvSpPr>
          <p:spPr>
            <a:xfrm>
              <a:off x="4273700" y="1281125"/>
              <a:ext cx="11025" cy="7900"/>
            </a:xfrm>
            <a:custGeom>
              <a:rect b="b" l="l" r="r" t="t"/>
              <a:pathLst>
                <a:path extrusionOk="0" h="316" w="441">
                  <a:moveTo>
                    <a:pt x="203" y="0"/>
                  </a:moveTo>
                  <a:cubicBezTo>
                    <a:pt x="0" y="0"/>
                    <a:pt x="36" y="316"/>
                    <a:pt x="238" y="316"/>
                  </a:cubicBezTo>
                  <a:cubicBezTo>
                    <a:pt x="441" y="316"/>
                    <a:pt x="404" y="0"/>
                    <a:pt x="2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7"/>
            <p:cNvSpPr/>
            <p:nvPr/>
          </p:nvSpPr>
          <p:spPr>
            <a:xfrm>
              <a:off x="3546550" y="807025"/>
              <a:ext cx="11025" cy="7875"/>
            </a:xfrm>
            <a:custGeom>
              <a:rect b="b" l="l" r="r" t="t"/>
              <a:pathLst>
                <a:path extrusionOk="0" h="315" w="441">
                  <a:moveTo>
                    <a:pt x="204" y="0"/>
                  </a:moveTo>
                  <a:cubicBezTo>
                    <a:pt x="0" y="0"/>
                    <a:pt x="37" y="314"/>
                    <a:pt x="239" y="314"/>
                  </a:cubicBezTo>
                  <a:cubicBezTo>
                    <a:pt x="441" y="314"/>
                    <a:pt x="405" y="0"/>
                    <a:pt x="2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7"/>
            <p:cNvSpPr/>
            <p:nvPr/>
          </p:nvSpPr>
          <p:spPr>
            <a:xfrm>
              <a:off x="3557550" y="842200"/>
              <a:ext cx="11050" cy="7925"/>
            </a:xfrm>
            <a:custGeom>
              <a:rect b="b" l="l" r="r" t="t"/>
              <a:pathLst>
                <a:path extrusionOk="0" h="317" w="442">
                  <a:moveTo>
                    <a:pt x="203" y="1"/>
                  </a:moveTo>
                  <a:cubicBezTo>
                    <a:pt x="1" y="1"/>
                    <a:pt x="37" y="316"/>
                    <a:pt x="240" y="316"/>
                  </a:cubicBezTo>
                  <a:cubicBezTo>
                    <a:pt x="441" y="316"/>
                    <a:pt x="406" y="1"/>
                    <a:pt x="20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7"/>
            <p:cNvSpPr/>
            <p:nvPr/>
          </p:nvSpPr>
          <p:spPr>
            <a:xfrm>
              <a:off x="3565275" y="823525"/>
              <a:ext cx="11025" cy="7875"/>
            </a:xfrm>
            <a:custGeom>
              <a:rect b="b" l="l" r="r" t="t"/>
              <a:pathLst>
                <a:path extrusionOk="0" h="315" w="441">
                  <a:moveTo>
                    <a:pt x="203" y="0"/>
                  </a:moveTo>
                  <a:cubicBezTo>
                    <a:pt x="0" y="0"/>
                    <a:pt x="36" y="314"/>
                    <a:pt x="238" y="314"/>
                  </a:cubicBezTo>
                  <a:cubicBezTo>
                    <a:pt x="440" y="314"/>
                    <a:pt x="405" y="0"/>
                    <a:pt x="2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7"/>
            <p:cNvSpPr/>
            <p:nvPr/>
          </p:nvSpPr>
          <p:spPr>
            <a:xfrm>
              <a:off x="3574050" y="853200"/>
              <a:ext cx="11025" cy="7900"/>
            </a:xfrm>
            <a:custGeom>
              <a:rect b="b" l="l" r="r" t="t"/>
              <a:pathLst>
                <a:path extrusionOk="0" h="316" w="441">
                  <a:moveTo>
                    <a:pt x="203" y="1"/>
                  </a:moveTo>
                  <a:cubicBezTo>
                    <a:pt x="1" y="1"/>
                    <a:pt x="37" y="315"/>
                    <a:pt x="239" y="315"/>
                  </a:cubicBezTo>
                  <a:cubicBezTo>
                    <a:pt x="441" y="315"/>
                    <a:pt x="406" y="1"/>
                    <a:pt x="20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7"/>
            <p:cNvSpPr/>
            <p:nvPr/>
          </p:nvSpPr>
          <p:spPr>
            <a:xfrm>
              <a:off x="3989875" y="689300"/>
              <a:ext cx="11025" cy="7900"/>
            </a:xfrm>
            <a:custGeom>
              <a:rect b="b" l="l" r="r" t="t"/>
              <a:pathLst>
                <a:path extrusionOk="0" h="316" w="441">
                  <a:moveTo>
                    <a:pt x="203" y="0"/>
                  </a:moveTo>
                  <a:cubicBezTo>
                    <a:pt x="0" y="0"/>
                    <a:pt x="37" y="316"/>
                    <a:pt x="238" y="316"/>
                  </a:cubicBezTo>
                  <a:cubicBezTo>
                    <a:pt x="441" y="316"/>
                    <a:pt x="405" y="0"/>
                    <a:pt x="2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7"/>
            <p:cNvSpPr/>
            <p:nvPr/>
          </p:nvSpPr>
          <p:spPr>
            <a:xfrm>
              <a:off x="4049275" y="688225"/>
              <a:ext cx="11025" cy="7875"/>
            </a:xfrm>
            <a:custGeom>
              <a:rect b="b" l="l" r="r" t="t"/>
              <a:pathLst>
                <a:path extrusionOk="0" h="315" w="441">
                  <a:moveTo>
                    <a:pt x="203" y="0"/>
                  </a:moveTo>
                  <a:cubicBezTo>
                    <a:pt x="0" y="0"/>
                    <a:pt x="37" y="314"/>
                    <a:pt x="238" y="314"/>
                  </a:cubicBezTo>
                  <a:cubicBezTo>
                    <a:pt x="441" y="314"/>
                    <a:pt x="405" y="0"/>
                    <a:pt x="2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7"/>
            <p:cNvSpPr/>
            <p:nvPr/>
          </p:nvSpPr>
          <p:spPr>
            <a:xfrm>
              <a:off x="4018475" y="697000"/>
              <a:ext cx="11025" cy="7925"/>
            </a:xfrm>
            <a:custGeom>
              <a:rect b="b" l="l" r="r" t="t"/>
              <a:pathLst>
                <a:path extrusionOk="0" h="317" w="441">
                  <a:moveTo>
                    <a:pt x="204" y="1"/>
                  </a:moveTo>
                  <a:cubicBezTo>
                    <a:pt x="0" y="1"/>
                    <a:pt x="36" y="316"/>
                    <a:pt x="239" y="316"/>
                  </a:cubicBezTo>
                  <a:cubicBezTo>
                    <a:pt x="440" y="316"/>
                    <a:pt x="405" y="1"/>
                    <a:pt x="2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7"/>
            <p:cNvSpPr/>
            <p:nvPr/>
          </p:nvSpPr>
          <p:spPr>
            <a:xfrm>
              <a:off x="4389175" y="913725"/>
              <a:ext cx="11025" cy="7900"/>
            </a:xfrm>
            <a:custGeom>
              <a:rect b="b" l="l" r="r" t="t"/>
              <a:pathLst>
                <a:path extrusionOk="0" h="316" w="441">
                  <a:moveTo>
                    <a:pt x="204" y="0"/>
                  </a:moveTo>
                  <a:cubicBezTo>
                    <a:pt x="0" y="0"/>
                    <a:pt x="36" y="316"/>
                    <a:pt x="239" y="316"/>
                  </a:cubicBezTo>
                  <a:cubicBezTo>
                    <a:pt x="440" y="316"/>
                    <a:pt x="405" y="0"/>
                    <a:pt x="2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7"/>
            <p:cNvSpPr/>
            <p:nvPr/>
          </p:nvSpPr>
          <p:spPr>
            <a:xfrm>
              <a:off x="4403475" y="944500"/>
              <a:ext cx="11025" cy="7900"/>
            </a:xfrm>
            <a:custGeom>
              <a:rect b="b" l="l" r="r" t="t"/>
              <a:pathLst>
                <a:path extrusionOk="0" h="316" w="441">
                  <a:moveTo>
                    <a:pt x="204" y="1"/>
                  </a:moveTo>
                  <a:cubicBezTo>
                    <a:pt x="0" y="1"/>
                    <a:pt x="37" y="316"/>
                    <a:pt x="239" y="316"/>
                  </a:cubicBezTo>
                  <a:cubicBezTo>
                    <a:pt x="441" y="316"/>
                    <a:pt x="405" y="1"/>
                    <a:pt x="2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7"/>
            <p:cNvSpPr/>
            <p:nvPr/>
          </p:nvSpPr>
          <p:spPr>
            <a:xfrm>
              <a:off x="4379275" y="928000"/>
              <a:ext cx="11025" cy="7900"/>
            </a:xfrm>
            <a:custGeom>
              <a:rect b="b" l="l" r="r" t="t"/>
              <a:pathLst>
                <a:path extrusionOk="0" h="316" w="441">
                  <a:moveTo>
                    <a:pt x="204" y="1"/>
                  </a:moveTo>
                  <a:cubicBezTo>
                    <a:pt x="0" y="1"/>
                    <a:pt x="36" y="316"/>
                    <a:pt x="239" y="316"/>
                  </a:cubicBezTo>
                  <a:cubicBezTo>
                    <a:pt x="440" y="316"/>
                    <a:pt x="405" y="1"/>
                    <a:pt x="2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7"/>
            <p:cNvSpPr/>
            <p:nvPr/>
          </p:nvSpPr>
          <p:spPr>
            <a:xfrm>
              <a:off x="2937700" y="686600"/>
              <a:ext cx="790725" cy="664775"/>
            </a:xfrm>
            <a:custGeom>
              <a:rect b="b" l="l" r="r" t="t"/>
              <a:pathLst>
                <a:path extrusionOk="0" h="26591" w="31629">
                  <a:moveTo>
                    <a:pt x="7740" y="1"/>
                  </a:moveTo>
                  <a:cubicBezTo>
                    <a:pt x="5334" y="1"/>
                    <a:pt x="3256" y="1688"/>
                    <a:pt x="2763" y="4044"/>
                  </a:cubicBezTo>
                  <a:lnTo>
                    <a:pt x="0" y="26591"/>
                  </a:lnTo>
                  <a:lnTo>
                    <a:pt x="27119" y="26591"/>
                  </a:lnTo>
                  <a:lnTo>
                    <a:pt x="25978" y="21649"/>
                  </a:lnTo>
                  <a:lnTo>
                    <a:pt x="31628" y="21649"/>
                  </a:lnTo>
                  <a:lnTo>
                    <a:pt x="31628" y="14621"/>
                  </a:lnTo>
                  <a:lnTo>
                    <a:pt x="24354" y="14621"/>
                  </a:lnTo>
                  <a:lnTo>
                    <a:pt x="22302" y="5735"/>
                  </a:lnTo>
                  <a:cubicBezTo>
                    <a:pt x="21526" y="2378"/>
                    <a:pt x="18536" y="1"/>
                    <a:pt x="15092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7"/>
            <p:cNvSpPr/>
            <p:nvPr/>
          </p:nvSpPr>
          <p:spPr>
            <a:xfrm>
              <a:off x="3032650" y="873300"/>
              <a:ext cx="556000" cy="356000"/>
            </a:xfrm>
            <a:custGeom>
              <a:rect b="b" l="l" r="r" t="t"/>
              <a:pathLst>
                <a:path extrusionOk="0" h="14240" w="22240">
                  <a:moveTo>
                    <a:pt x="83" y="0"/>
                  </a:moveTo>
                  <a:cubicBezTo>
                    <a:pt x="41" y="0"/>
                    <a:pt x="1" y="50"/>
                    <a:pt x="36" y="95"/>
                  </a:cubicBezTo>
                  <a:lnTo>
                    <a:pt x="8934" y="12217"/>
                  </a:lnTo>
                  <a:cubicBezTo>
                    <a:pt x="9868" y="13486"/>
                    <a:pt x="11349" y="14237"/>
                    <a:pt x="12925" y="14239"/>
                  </a:cubicBezTo>
                  <a:lnTo>
                    <a:pt x="22180" y="14239"/>
                  </a:lnTo>
                  <a:lnTo>
                    <a:pt x="22180" y="14240"/>
                  </a:lnTo>
                  <a:cubicBezTo>
                    <a:pt x="22180" y="14240"/>
                    <a:pt x="22181" y="14240"/>
                    <a:pt x="22181" y="14240"/>
                  </a:cubicBezTo>
                  <a:cubicBezTo>
                    <a:pt x="22213" y="14240"/>
                    <a:pt x="22239" y="14214"/>
                    <a:pt x="22239" y="14182"/>
                  </a:cubicBezTo>
                  <a:cubicBezTo>
                    <a:pt x="22239" y="14150"/>
                    <a:pt x="22214" y="14125"/>
                    <a:pt x="22183" y="14125"/>
                  </a:cubicBezTo>
                  <a:cubicBezTo>
                    <a:pt x="22182" y="14125"/>
                    <a:pt x="22181" y="14125"/>
                    <a:pt x="22180" y="14125"/>
                  </a:cubicBezTo>
                  <a:lnTo>
                    <a:pt x="12925" y="14125"/>
                  </a:lnTo>
                  <a:cubicBezTo>
                    <a:pt x="11385" y="14122"/>
                    <a:pt x="9939" y="13389"/>
                    <a:pt x="9026" y="12150"/>
                  </a:cubicBezTo>
                  <a:lnTo>
                    <a:pt x="129" y="26"/>
                  </a:lnTo>
                  <a:cubicBezTo>
                    <a:pt x="117" y="8"/>
                    <a:pt x="100" y="0"/>
                    <a:pt x="8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7"/>
            <p:cNvSpPr/>
            <p:nvPr/>
          </p:nvSpPr>
          <p:spPr>
            <a:xfrm>
              <a:off x="3181375" y="733875"/>
              <a:ext cx="367075" cy="319725"/>
            </a:xfrm>
            <a:custGeom>
              <a:rect b="b" l="l" r="r" t="t"/>
              <a:pathLst>
                <a:path extrusionOk="0" h="12789" w="14683">
                  <a:moveTo>
                    <a:pt x="81" y="0"/>
                  </a:moveTo>
                  <a:cubicBezTo>
                    <a:pt x="40" y="0"/>
                    <a:pt x="0" y="48"/>
                    <a:pt x="33" y="93"/>
                  </a:cubicBezTo>
                  <a:lnTo>
                    <a:pt x="9440" y="12765"/>
                  </a:lnTo>
                  <a:cubicBezTo>
                    <a:pt x="9451" y="12779"/>
                    <a:pt x="9469" y="12789"/>
                    <a:pt x="9487" y="12789"/>
                  </a:cubicBezTo>
                  <a:lnTo>
                    <a:pt x="14606" y="12789"/>
                  </a:lnTo>
                  <a:cubicBezTo>
                    <a:pt x="14683" y="12789"/>
                    <a:pt x="14683" y="12674"/>
                    <a:pt x="14606" y="12674"/>
                  </a:cubicBezTo>
                  <a:lnTo>
                    <a:pt x="9516" y="12674"/>
                  </a:lnTo>
                  <a:lnTo>
                    <a:pt x="126" y="24"/>
                  </a:lnTo>
                  <a:cubicBezTo>
                    <a:pt x="113" y="7"/>
                    <a:pt x="97" y="0"/>
                    <a:pt x="8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7"/>
            <p:cNvSpPr/>
            <p:nvPr/>
          </p:nvSpPr>
          <p:spPr>
            <a:xfrm>
              <a:off x="3513950" y="1232025"/>
              <a:ext cx="32475" cy="114275"/>
            </a:xfrm>
            <a:custGeom>
              <a:rect b="b" l="l" r="r" t="t"/>
              <a:pathLst>
                <a:path extrusionOk="0" h="4571" w="1299">
                  <a:moveTo>
                    <a:pt x="69" y="0"/>
                  </a:moveTo>
                  <a:cubicBezTo>
                    <a:pt x="35" y="0"/>
                    <a:pt x="0" y="29"/>
                    <a:pt x="12" y="73"/>
                  </a:cubicBezTo>
                  <a:lnTo>
                    <a:pt x="1179" y="4527"/>
                  </a:lnTo>
                  <a:cubicBezTo>
                    <a:pt x="1185" y="4552"/>
                    <a:pt x="1209" y="4570"/>
                    <a:pt x="1235" y="4570"/>
                  </a:cubicBezTo>
                  <a:cubicBezTo>
                    <a:pt x="1240" y="4570"/>
                    <a:pt x="1245" y="4569"/>
                    <a:pt x="1250" y="4568"/>
                  </a:cubicBezTo>
                  <a:cubicBezTo>
                    <a:pt x="1280" y="4560"/>
                    <a:pt x="1298" y="4529"/>
                    <a:pt x="1290" y="4498"/>
                  </a:cubicBezTo>
                  <a:lnTo>
                    <a:pt x="123" y="44"/>
                  </a:lnTo>
                  <a:cubicBezTo>
                    <a:pt x="115" y="14"/>
                    <a:pt x="92" y="0"/>
                    <a:pt x="6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7"/>
            <p:cNvSpPr/>
            <p:nvPr/>
          </p:nvSpPr>
          <p:spPr>
            <a:xfrm>
              <a:off x="3418450" y="867775"/>
              <a:ext cx="47800" cy="172600"/>
            </a:xfrm>
            <a:custGeom>
              <a:rect b="b" l="l" r="r" t="t"/>
              <a:pathLst>
                <a:path extrusionOk="0" h="6904" w="1912">
                  <a:moveTo>
                    <a:pt x="69" y="0"/>
                  </a:moveTo>
                  <a:cubicBezTo>
                    <a:pt x="35" y="0"/>
                    <a:pt x="0" y="28"/>
                    <a:pt x="12" y="72"/>
                  </a:cubicBezTo>
                  <a:lnTo>
                    <a:pt x="1792" y="6861"/>
                  </a:lnTo>
                  <a:cubicBezTo>
                    <a:pt x="1798" y="6886"/>
                    <a:pt x="1821" y="6904"/>
                    <a:pt x="1848" y="6904"/>
                  </a:cubicBezTo>
                  <a:cubicBezTo>
                    <a:pt x="1853" y="6904"/>
                    <a:pt x="1857" y="6904"/>
                    <a:pt x="1862" y="6902"/>
                  </a:cubicBezTo>
                  <a:cubicBezTo>
                    <a:pt x="1893" y="6893"/>
                    <a:pt x="1911" y="6862"/>
                    <a:pt x="1903" y="6832"/>
                  </a:cubicBezTo>
                  <a:lnTo>
                    <a:pt x="124" y="43"/>
                  </a:lnTo>
                  <a:cubicBezTo>
                    <a:pt x="115" y="13"/>
                    <a:pt x="92" y="0"/>
                    <a:pt x="6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7"/>
            <p:cNvSpPr/>
            <p:nvPr/>
          </p:nvSpPr>
          <p:spPr>
            <a:xfrm>
              <a:off x="3670925" y="1059100"/>
              <a:ext cx="44850" cy="160625"/>
            </a:xfrm>
            <a:custGeom>
              <a:rect b="b" l="l" r="r" t="t"/>
              <a:pathLst>
                <a:path extrusionOk="0" h="6425" w="1794">
                  <a:moveTo>
                    <a:pt x="75" y="0"/>
                  </a:moveTo>
                  <a:cubicBezTo>
                    <a:pt x="40" y="0"/>
                    <a:pt x="1" y="33"/>
                    <a:pt x="13" y="79"/>
                  </a:cubicBezTo>
                  <a:cubicBezTo>
                    <a:pt x="444" y="1718"/>
                    <a:pt x="877" y="3359"/>
                    <a:pt x="1309" y="4998"/>
                  </a:cubicBezTo>
                  <a:cubicBezTo>
                    <a:pt x="1431" y="5462"/>
                    <a:pt x="1553" y="5925"/>
                    <a:pt x="1675" y="6388"/>
                  </a:cubicBezTo>
                  <a:cubicBezTo>
                    <a:pt x="1682" y="6414"/>
                    <a:pt x="1700" y="6425"/>
                    <a:pt x="1720" y="6425"/>
                  </a:cubicBezTo>
                  <a:cubicBezTo>
                    <a:pt x="1755" y="6425"/>
                    <a:pt x="1794" y="6391"/>
                    <a:pt x="1782" y="6346"/>
                  </a:cubicBezTo>
                  <a:cubicBezTo>
                    <a:pt x="1350" y="4706"/>
                    <a:pt x="918" y="3066"/>
                    <a:pt x="486" y="1427"/>
                  </a:cubicBezTo>
                  <a:lnTo>
                    <a:pt x="120" y="37"/>
                  </a:lnTo>
                  <a:cubicBezTo>
                    <a:pt x="113" y="11"/>
                    <a:pt x="94" y="0"/>
                    <a:pt x="7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7"/>
            <p:cNvSpPr/>
            <p:nvPr/>
          </p:nvSpPr>
          <p:spPr>
            <a:xfrm>
              <a:off x="3158275" y="690450"/>
              <a:ext cx="90125" cy="63450"/>
            </a:xfrm>
            <a:custGeom>
              <a:rect b="b" l="l" r="r" t="t"/>
              <a:pathLst>
                <a:path extrusionOk="0" h="2538" w="3605">
                  <a:moveTo>
                    <a:pt x="79" y="0"/>
                  </a:moveTo>
                  <a:cubicBezTo>
                    <a:pt x="37" y="0"/>
                    <a:pt x="1" y="64"/>
                    <a:pt x="40" y="106"/>
                  </a:cubicBezTo>
                  <a:lnTo>
                    <a:pt x="2361" y="2524"/>
                  </a:lnTo>
                  <a:cubicBezTo>
                    <a:pt x="2370" y="2534"/>
                    <a:pt x="2381" y="2538"/>
                    <a:pt x="2393" y="2538"/>
                  </a:cubicBezTo>
                  <a:cubicBezTo>
                    <a:pt x="2411" y="2538"/>
                    <a:pt x="2430" y="2528"/>
                    <a:pt x="2441" y="2516"/>
                  </a:cubicBezTo>
                  <a:cubicBezTo>
                    <a:pt x="2863" y="2073"/>
                    <a:pt x="3241" y="1594"/>
                    <a:pt x="3575" y="1082"/>
                  </a:cubicBezTo>
                  <a:cubicBezTo>
                    <a:pt x="3604" y="1037"/>
                    <a:pt x="3565" y="986"/>
                    <a:pt x="3526" y="986"/>
                  </a:cubicBezTo>
                  <a:cubicBezTo>
                    <a:pt x="3512" y="986"/>
                    <a:pt x="3497" y="993"/>
                    <a:pt x="3486" y="1009"/>
                  </a:cubicBezTo>
                  <a:cubicBezTo>
                    <a:pt x="3165" y="1503"/>
                    <a:pt x="2799" y="1967"/>
                    <a:pt x="2395" y="2396"/>
                  </a:cubicBezTo>
                  <a:lnTo>
                    <a:pt x="114" y="17"/>
                  </a:lnTo>
                  <a:cubicBezTo>
                    <a:pt x="103" y="5"/>
                    <a:pt x="91" y="0"/>
                    <a:pt x="7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7"/>
            <p:cNvSpPr/>
            <p:nvPr/>
          </p:nvSpPr>
          <p:spPr>
            <a:xfrm>
              <a:off x="3244725" y="690450"/>
              <a:ext cx="90125" cy="63450"/>
            </a:xfrm>
            <a:custGeom>
              <a:rect b="b" l="l" r="r" t="t"/>
              <a:pathLst>
                <a:path extrusionOk="0" h="2538" w="3605">
                  <a:moveTo>
                    <a:pt x="3526" y="0"/>
                  </a:moveTo>
                  <a:cubicBezTo>
                    <a:pt x="3515" y="0"/>
                    <a:pt x="3503" y="5"/>
                    <a:pt x="3492" y="17"/>
                  </a:cubicBezTo>
                  <a:lnTo>
                    <a:pt x="1210" y="2396"/>
                  </a:lnTo>
                  <a:cubicBezTo>
                    <a:pt x="806" y="1967"/>
                    <a:pt x="441" y="1503"/>
                    <a:pt x="119" y="1009"/>
                  </a:cubicBezTo>
                  <a:cubicBezTo>
                    <a:pt x="108" y="993"/>
                    <a:pt x="94" y="986"/>
                    <a:pt x="79" y="986"/>
                  </a:cubicBezTo>
                  <a:cubicBezTo>
                    <a:pt x="40" y="986"/>
                    <a:pt x="1" y="1037"/>
                    <a:pt x="30" y="1082"/>
                  </a:cubicBezTo>
                  <a:cubicBezTo>
                    <a:pt x="364" y="1594"/>
                    <a:pt x="743" y="2073"/>
                    <a:pt x="1164" y="2516"/>
                  </a:cubicBezTo>
                  <a:cubicBezTo>
                    <a:pt x="1175" y="2528"/>
                    <a:pt x="1194" y="2538"/>
                    <a:pt x="1212" y="2538"/>
                  </a:cubicBezTo>
                  <a:cubicBezTo>
                    <a:pt x="1224" y="2538"/>
                    <a:pt x="1236" y="2534"/>
                    <a:pt x="1246" y="2524"/>
                  </a:cubicBezTo>
                  <a:lnTo>
                    <a:pt x="3565" y="106"/>
                  </a:lnTo>
                  <a:cubicBezTo>
                    <a:pt x="3605" y="64"/>
                    <a:pt x="3569" y="0"/>
                    <a:pt x="352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7"/>
            <p:cNvSpPr/>
            <p:nvPr/>
          </p:nvSpPr>
          <p:spPr>
            <a:xfrm>
              <a:off x="3245500" y="722800"/>
              <a:ext cx="2900" cy="90550"/>
            </a:xfrm>
            <a:custGeom>
              <a:rect b="b" l="l" r="r" t="t"/>
              <a:pathLst>
                <a:path extrusionOk="0" h="3622" w="116">
                  <a:moveTo>
                    <a:pt x="65" y="0"/>
                  </a:moveTo>
                  <a:cubicBezTo>
                    <a:pt x="34" y="0"/>
                    <a:pt x="0" y="22"/>
                    <a:pt x="0" y="62"/>
                  </a:cubicBezTo>
                  <a:lnTo>
                    <a:pt x="0" y="3573"/>
                  </a:lnTo>
                  <a:cubicBezTo>
                    <a:pt x="0" y="3606"/>
                    <a:pt x="24" y="3622"/>
                    <a:pt x="50" y="3622"/>
                  </a:cubicBezTo>
                  <a:cubicBezTo>
                    <a:pt x="81" y="3622"/>
                    <a:pt x="115" y="3600"/>
                    <a:pt x="115" y="3560"/>
                  </a:cubicBezTo>
                  <a:lnTo>
                    <a:pt x="115" y="50"/>
                  </a:lnTo>
                  <a:cubicBezTo>
                    <a:pt x="115" y="16"/>
                    <a:pt x="91" y="0"/>
                    <a:pt x="6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7"/>
            <p:cNvSpPr/>
            <p:nvPr/>
          </p:nvSpPr>
          <p:spPr>
            <a:xfrm>
              <a:off x="3222900" y="1143600"/>
              <a:ext cx="2900" cy="193125"/>
            </a:xfrm>
            <a:custGeom>
              <a:rect b="b" l="l" r="r" t="t"/>
              <a:pathLst>
                <a:path extrusionOk="0" h="7725" w="116">
                  <a:moveTo>
                    <a:pt x="66" y="1"/>
                  </a:moveTo>
                  <a:cubicBezTo>
                    <a:pt x="35" y="1"/>
                    <a:pt x="1" y="23"/>
                    <a:pt x="1" y="63"/>
                  </a:cubicBezTo>
                  <a:lnTo>
                    <a:pt x="1" y="7676"/>
                  </a:lnTo>
                  <a:cubicBezTo>
                    <a:pt x="1" y="7709"/>
                    <a:pt x="24" y="7725"/>
                    <a:pt x="50" y="7725"/>
                  </a:cubicBezTo>
                  <a:cubicBezTo>
                    <a:pt x="81" y="7725"/>
                    <a:pt x="115" y="7703"/>
                    <a:pt x="115" y="7663"/>
                  </a:cubicBezTo>
                  <a:lnTo>
                    <a:pt x="115" y="50"/>
                  </a:lnTo>
                  <a:cubicBezTo>
                    <a:pt x="115" y="16"/>
                    <a:pt x="92" y="1"/>
                    <a:pt x="6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7"/>
            <p:cNvSpPr/>
            <p:nvPr/>
          </p:nvSpPr>
          <p:spPr>
            <a:xfrm>
              <a:off x="3025125" y="756400"/>
              <a:ext cx="11050" cy="7925"/>
            </a:xfrm>
            <a:custGeom>
              <a:rect b="b" l="l" r="r" t="t"/>
              <a:pathLst>
                <a:path extrusionOk="0" h="317" w="442">
                  <a:moveTo>
                    <a:pt x="204" y="1"/>
                  </a:moveTo>
                  <a:cubicBezTo>
                    <a:pt x="1" y="1"/>
                    <a:pt x="37" y="316"/>
                    <a:pt x="240" y="316"/>
                  </a:cubicBezTo>
                  <a:cubicBezTo>
                    <a:pt x="441" y="316"/>
                    <a:pt x="406" y="1"/>
                    <a:pt x="2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7"/>
            <p:cNvSpPr/>
            <p:nvPr/>
          </p:nvSpPr>
          <p:spPr>
            <a:xfrm>
              <a:off x="3018525" y="794175"/>
              <a:ext cx="11050" cy="7900"/>
            </a:xfrm>
            <a:custGeom>
              <a:rect b="b" l="l" r="r" t="t"/>
              <a:pathLst>
                <a:path extrusionOk="0" h="316" w="442">
                  <a:moveTo>
                    <a:pt x="204" y="0"/>
                  </a:moveTo>
                  <a:cubicBezTo>
                    <a:pt x="1" y="0"/>
                    <a:pt x="37" y="316"/>
                    <a:pt x="240" y="316"/>
                  </a:cubicBezTo>
                  <a:cubicBezTo>
                    <a:pt x="441" y="316"/>
                    <a:pt x="406" y="0"/>
                    <a:pt x="2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7"/>
            <p:cNvSpPr/>
            <p:nvPr/>
          </p:nvSpPr>
          <p:spPr>
            <a:xfrm>
              <a:off x="3039050" y="777325"/>
              <a:ext cx="11075" cy="7875"/>
            </a:xfrm>
            <a:custGeom>
              <a:rect b="b" l="l" r="r" t="t"/>
              <a:pathLst>
                <a:path extrusionOk="0" h="315" w="443">
                  <a:moveTo>
                    <a:pt x="204" y="0"/>
                  </a:moveTo>
                  <a:cubicBezTo>
                    <a:pt x="1" y="0"/>
                    <a:pt x="38" y="314"/>
                    <a:pt x="240" y="314"/>
                  </a:cubicBezTo>
                  <a:cubicBezTo>
                    <a:pt x="442" y="314"/>
                    <a:pt x="407" y="0"/>
                    <a:pt x="2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7"/>
            <p:cNvSpPr/>
            <p:nvPr/>
          </p:nvSpPr>
          <p:spPr>
            <a:xfrm>
              <a:off x="2956325" y="1332700"/>
              <a:ext cx="11050" cy="7900"/>
            </a:xfrm>
            <a:custGeom>
              <a:rect b="b" l="l" r="r" t="t"/>
              <a:pathLst>
                <a:path extrusionOk="0" h="316" w="442">
                  <a:moveTo>
                    <a:pt x="203" y="1"/>
                  </a:moveTo>
                  <a:cubicBezTo>
                    <a:pt x="1" y="1"/>
                    <a:pt x="37" y="315"/>
                    <a:pt x="239" y="315"/>
                  </a:cubicBezTo>
                  <a:cubicBezTo>
                    <a:pt x="441" y="315"/>
                    <a:pt x="406" y="1"/>
                    <a:pt x="20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7"/>
            <p:cNvSpPr/>
            <p:nvPr/>
          </p:nvSpPr>
          <p:spPr>
            <a:xfrm>
              <a:off x="2958775" y="1298475"/>
              <a:ext cx="11025" cy="7900"/>
            </a:xfrm>
            <a:custGeom>
              <a:rect b="b" l="l" r="r" t="t"/>
              <a:pathLst>
                <a:path extrusionOk="0" h="316" w="441">
                  <a:moveTo>
                    <a:pt x="203" y="1"/>
                  </a:moveTo>
                  <a:cubicBezTo>
                    <a:pt x="1" y="1"/>
                    <a:pt x="37" y="316"/>
                    <a:pt x="238" y="316"/>
                  </a:cubicBezTo>
                  <a:cubicBezTo>
                    <a:pt x="441" y="316"/>
                    <a:pt x="406" y="1"/>
                    <a:pt x="20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7"/>
            <p:cNvSpPr/>
            <p:nvPr/>
          </p:nvSpPr>
          <p:spPr>
            <a:xfrm>
              <a:off x="2973925" y="1318525"/>
              <a:ext cx="11025" cy="7900"/>
            </a:xfrm>
            <a:custGeom>
              <a:rect b="b" l="l" r="r" t="t"/>
              <a:pathLst>
                <a:path extrusionOk="0" h="316" w="441">
                  <a:moveTo>
                    <a:pt x="204" y="1"/>
                  </a:moveTo>
                  <a:cubicBezTo>
                    <a:pt x="0" y="1"/>
                    <a:pt x="37" y="315"/>
                    <a:pt x="239" y="315"/>
                  </a:cubicBezTo>
                  <a:cubicBezTo>
                    <a:pt x="441" y="315"/>
                    <a:pt x="405" y="1"/>
                    <a:pt x="2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57"/>
            <p:cNvSpPr/>
            <p:nvPr/>
          </p:nvSpPr>
          <p:spPr>
            <a:xfrm>
              <a:off x="2994950" y="1301900"/>
              <a:ext cx="11050" cy="7900"/>
            </a:xfrm>
            <a:custGeom>
              <a:rect b="b" l="l" r="r" t="t"/>
              <a:pathLst>
                <a:path extrusionOk="0" h="316" w="442">
                  <a:moveTo>
                    <a:pt x="204" y="1"/>
                  </a:moveTo>
                  <a:cubicBezTo>
                    <a:pt x="1" y="1"/>
                    <a:pt x="37" y="315"/>
                    <a:pt x="239" y="315"/>
                  </a:cubicBezTo>
                  <a:cubicBezTo>
                    <a:pt x="442" y="315"/>
                    <a:pt x="406" y="1"/>
                    <a:pt x="2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57"/>
            <p:cNvSpPr/>
            <p:nvPr/>
          </p:nvSpPr>
          <p:spPr>
            <a:xfrm>
              <a:off x="2981750" y="1270125"/>
              <a:ext cx="11025" cy="7900"/>
            </a:xfrm>
            <a:custGeom>
              <a:rect b="b" l="l" r="r" t="t"/>
              <a:pathLst>
                <a:path extrusionOk="0" h="316" w="441">
                  <a:moveTo>
                    <a:pt x="203" y="0"/>
                  </a:moveTo>
                  <a:cubicBezTo>
                    <a:pt x="1" y="0"/>
                    <a:pt x="37" y="315"/>
                    <a:pt x="239" y="315"/>
                  </a:cubicBezTo>
                  <a:cubicBezTo>
                    <a:pt x="441" y="315"/>
                    <a:pt x="406" y="0"/>
                    <a:pt x="2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57"/>
            <p:cNvSpPr/>
            <p:nvPr/>
          </p:nvSpPr>
          <p:spPr>
            <a:xfrm>
              <a:off x="2985650" y="1237375"/>
              <a:ext cx="11050" cy="7875"/>
            </a:xfrm>
            <a:custGeom>
              <a:rect b="b" l="l" r="r" t="t"/>
              <a:pathLst>
                <a:path extrusionOk="0" h="315" w="442">
                  <a:moveTo>
                    <a:pt x="204" y="0"/>
                  </a:moveTo>
                  <a:cubicBezTo>
                    <a:pt x="1" y="0"/>
                    <a:pt x="37" y="315"/>
                    <a:pt x="240" y="315"/>
                  </a:cubicBezTo>
                  <a:cubicBezTo>
                    <a:pt x="441" y="315"/>
                    <a:pt x="406" y="0"/>
                    <a:pt x="2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57"/>
            <p:cNvSpPr/>
            <p:nvPr/>
          </p:nvSpPr>
          <p:spPr>
            <a:xfrm>
              <a:off x="2966600" y="1258400"/>
              <a:ext cx="11025" cy="7875"/>
            </a:xfrm>
            <a:custGeom>
              <a:rect b="b" l="l" r="r" t="t"/>
              <a:pathLst>
                <a:path extrusionOk="0" h="315" w="441">
                  <a:moveTo>
                    <a:pt x="204" y="0"/>
                  </a:moveTo>
                  <a:cubicBezTo>
                    <a:pt x="0" y="0"/>
                    <a:pt x="36" y="315"/>
                    <a:pt x="239" y="315"/>
                  </a:cubicBezTo>
                  <a:cubicBezTo>
                    <a:pt x="440" y="315"/>
                    <a:pt x="406" y="0"/>
                    <a:pt x="2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57"/>
            <p:cNvSpPr/>
            <p:nvPr/>
          </p:nvSpPr>
          <p:spPr>
            <a:xfrm>
              <a:off x="3673050" y="1195325"/>
              <a:ext cx="11025" cy="7875"/>
            </a:xfrm>
            <a:custGeom>
              <a:rect b="b" l="l" r="r" t="t"/>
              <a:pathLst>
                <a:path extrusionOk="0" h="315" w="441">
                  <a:moveTo>
                    <a:pt x="204" y="0"/>
                  </a:moveTo>
                  <a:cubicBezTo>
                    <a:pt x="1" y="0"/>
                    <a:pt x="37" y="315"/>
                    <a:pt x="239" y="315"/>
                  </a:cubicBezTo>
                  <a:cubicBezTo>
                    <a:pt x="441" y="315"/>
                    <a:pt x="406" y="0"/>
                    <a:pt x="2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57"/>
            <p:cNvSpPr/>
            <p:nvPr/>
          </p:nvSpPr>
          <p:spPr>
            <a:xfrm>
              <a:off x="3671950" y="1168925"/>
              <a:ext cx="11050" cy="7875"/>
            </a:xfrm>
            <a:custGeom>
              <a:rect b="b" l="l" r="r" t="t"/>
              <a:pathLst>
                <a:path extrusionOk="0" h="315" w="442">
                  <a:moveTo>
                    <a:pt x="204" y="0"/>
                  </a:moveTo>
                  <a:cubicBezTo>
                    <a:pt x="0" y="0"/>
                    <a:pt x="37" y="315"/>
                    <a:pt x="239" y="315"/>
                  </a:cubicBezTo>
                  <a:cubicBezTo>
                    <a:pt x="442" y="315"/>
                    <a:pt x="406" y="0"/>
                    <a:pt x="2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57"/>
            <p:cNvSpPr/>
            <p:nvPr/>
          </p:nvSpPr>
          <p:spPr>
            <a:xfrm>
              <a:off x="3648850" y="1188725"/>
              <a:ext cx="11050" cy="7875"/>
            </a:xfrm>
            <a:custGeom>
              <a:rect b="b" l="l" r="r" t="t"/>
              <a:pathLst>
                <a:path extrusionOk="0" h="315" w="442">
                  <a:moveTo>
                    <a:pt x="204" y="0"/>
                  </a:moveTo>
                  <a:cubicBezTo>
                    <a:pt x="0" y="0"/>
                    <a:pt x="37" y="315"/>
                    <a:pt x="239" y="315"/>
                  </a:cubicBezTo>
                  <a:cubicBezTo>
                    <a:pt x="442" y="315"/>
                    <a:pt x="406" y="0"/>
                    <a:pt x="2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57"/>
            <p:cNvSpPr/>
            <p:nvPr/>
          </p:nvSpPr>
          <p:spPr>
            <a:xfrm>
              <a:off x="3625400" y="1197525"/>
              <a:ext cx="11025" cy="7900"/>
            </a:xfrm>
            <a:custGeom>
              <a:rect b="b" l="l" r="r" t="t"/>
              <a:pathLst>
                <a:path extrusionOk="0" h="316" w="441">
                  <a:moveTo>
                    <a:pt x="203" y="0"/>
                  </a:moveTo>
                  <a:cubicBezTo>
                    <a:pt x="0" y="0"/>
                    <a:pt x="36" y="315"/>
                    <a:pt x="238" y="315"/>
                  </a:cubicBezTo>
                  <a:cubicBezTo>
                    <a:pt x="441" y="315"/>
                    <a:pt x="405" y="0"/>
                    <a:pt x="2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57"/>
            <p:cNvSpPr/>
            <p:nvPr/>
          </p:nvSpPr>
          <p:spPr>
            <a:xfrm>
              <a:off x="3630875" y="1177725"/>
              <a:ext cx="11050" cy="7900"/>
            </a:xfrm>
            <a:custGeom>
              <a:rect b="b" l="l" r="r" t="t"/>
              <a:pathLst>
                <a:path extrusionOk="0" h="316" w="442">
                  <a:moveTo>
                    <a:pt x="204" y="0"/>
                  </a:moveTo>
                  <a:cubicBezTo>
                    <a:pt x="1" y="0"/>
                    <a:pt x="37" y="315"/>
                    <a:pt x="240" y="315"/>
                  </a:cubicBezTo>
                  <a:cubicBezTo>
                    <a:pt x="441" y="315"/>
                    <a:pt x="406" y="0"/>
                    <a:pt x="2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57"/>
            <p:cNvSpPr/>
            <p:nvPr/>
          </p:nvSpPr>
          <p:spPr>
            <a:xfrm>
              <a:off x="3160025" y="430475"/>
              <a:ext cx="186225" cy="218500"/>
            </a:xfrm>
            <a:custGeom>
              <a:rect b="b" l="l" r="r" t="t"/>
              <a:pathLst>
                <a:path extrusionOk="0" h="8740" w="7449">
                  <a:moveTo>
                    <a:pt x="4043" y="0"/>
                  </a:moveTo>
                  <a:cubicBezTo>
                    <a:pt x="3817" y="0"/>
                    <a:pt x="3588" y="44"/>
                    <a:pt x="3367" y="96"/>
                  </a:cubicBezTo>
                  <a:cubicBezTo>
                    <a:pt x="3056" y="168"/>
                    <a:pt x="2743" y="257"/>
                    <a:pt x="2426" y="257"/>
                  </a:cubicBezTo>
                  <a:cubicBezTo>
                    <a:pt x="2380" y="257"/>
                    <a:pt x="2334" y="255"/>
                    <a:pt x="2288" y="251"/>
                  </a:cubicBezTo>
                  <a:cubicBezTo>
                    <a:pt x="2185" y="242"/>
                    <a:pt x="2083" y="220"/>
                    <a:pt x="1987" y="185"/>
                  </a:cubicBezTo>
                  <a:cubicBezTo>
                    <a:pt x="1917" y="1292"/>
                    <a:pt x="1317" y="2319"/>
                    <a:pt x="388" y="2933"/>
                  </a:cubicBezTo>
                  <a:cubicBezTo>
                    <a:pt x="299" y="2766"/>
                    <a:pt x="165" y="2629"/>
                    <a:pt x="1" y="2536"/>
                  </a:cubicBezTo>
                  <a:lnTo>
                    <a:pt x="1" y="4947"/>
                  </a:lnTo>
                  <a:cubicBezTo>
                    <a:pt x="1" y="5060"/>
                    <a:pt x="5" y="5173"/>
                    <a:pt x="16" y="5286"/>
                  </a:cubicBezTo>
                  <a:cubicBezTo>
                    <a:pt x="43" y="5602"/>
                    <a:pt x="110" y="5913"/>
                    <a:pt x="215" y="6211"/>
                  </a:cubicBezTo>
                  <a:cubicBezTo>
                    <a:pt x="223" y="6232"/>
                    <a:pt x="230" y="6255"/>
                    <a:pt x="238" y="6276"/>
                  </a:cubicBezTo>
                  <a:cubicBezTo>
                    <a:pt x="246" y="6297"/>
                    <a:pt x="254" y="6318"/>
                    <a:pt x="262" y="6339"/>
                  </a:cubicBezTo>
                  <a:cubicBezTo>
                    <a:pt x="774" y="7653"/>
                    <a:pt x="1989" y="8627"/>
                    <a:pt x="3466" y="8730"/>
                  </a:cubicBezTo>
                  <a:cubicBezTo>
                    <a:pt x="3551" y="8736"/>
                    <a:pt x="3637" y="8739"/>
                    <a:pt x="3723" y="8739"/>
                  </a:cubicBezTo>
                  <a:cubicBezTo>
                    <a:pt x="4460" y="8739"/>
                    <a:pt x="5183" y="8519"/>
                    <a:pt x="5798" y="8103"/>
                  </a:cubicBezTo>
                  <a:cubicBezTo>
                    <a:pt x="6792" y="7432"/>
                    <a:pt x="7449" y="6298"/>
                    <a:pt x="7449" y="5014"/>
                  </a:cubicBezTo>
                  <a:lnTo>
                    <a:pt x="7449" y="583"/>
                  </a:lnTo>
                  <a:cubicBezTo>
                    <a:pt x="7294" y="639"/>
                    <a:pt x="7140" y="701"/>
                    <a:pt x="6985" y="757"/>
                  </a:cubicBezTo>
                  <a:cubicBezTo>
                    <a:pt x="6729" y="848"/>
                    <a:pt x="6455" y="920"/>
                    <a:pt x="6186" y="920"/>
                  </a:cubicBezTo>
                  <a:cubicBezTo>
                    <a:pt x="6058" y="920"/>
                    <a:pt x="5931" y="904"/>
                    <a:pt x="5807" y="866"/>
                  </a:cubicBezTo>
                  <a:cubicBezTo>
                    <a:pt x="5301" y="711"/>
                    <a:pt x="4952" y="217"/>
                    <a:pt x="4447" y="58"/>
                  </a:cubicBezTo>
                  <a:cubicBezTo>
                    <a:pt x="4315" y="16"/>
                    <a:pt x="4180" y="0"/>
                    <a:pt x="4043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57"/>
            <p:cNvSpPr/>
            <p:nvPr/>
          </p:nvSpPr>
          <p:spPr>
            <a:xfrm>
              <a:off x="3159950" y="587350"/>
              <a:ext cx="145050" cy="116275"/>
            </a:xfrm>
            <a:custGeom>
              <a:rect b="b" l="l" r="r" t="t"/>
              <a:pathLst>
                <a:path extrusionOk="0" h="4651" w="5802">
                  <a:moveTo>
                    <a:pt x="242" y="1"/>
                  </a:moveTo>
                  <a:lnTo>
                    <a:pt x="0" y="15"/>
                  </a:lnTo>
                  <a:lnTo>
                    <a:pt x="0" y="3971"/>
                  </a:lnTo>
                  <a:lnTo>
                    <a:pt x="3509" y="4651"/>
                  </a:lnTo>
                  <a:lnTo>
                    <a:pt x="5801" y="3971"/>
                  </a:lnTo>
                  <a:lnTo>
                    <a:pt x="5801" y="1828"/>
                  </a:lnTo>
                  <a:cubicBezTo>
                    <a:pt x="5188" y="2244"/>
                    <a:pt x="4465" y="2463"/>
                    <a:pt x="3728" y="2463"/>
                  </a:cubicBezTo>
                  <a:cubicBezTo>
                    <a:pt x="3642" y="2463"/>
                    <a:pt x="3556" y="2460"/>
                    <a:pt x="3470" y="2454"/>
                  </a:cubicBezTo>
                  <a:cubicBezTo>
                    <a:pt x="1992" y="2351"/>
                    <a:pt x="778" y="1377"/>
                    <a:pt x="267" y="63"/>
                  </a:cubicBezTo>
                  <a:cubicBezTo>
                    <a:pt x="258" y="43"/>
                    <a:pt x="250" y="21"/>
                    <a:pt x="242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7"/>
            <p:cNvSpPr/>
            <p:nvPr/>
          </p:nvSpPr>
          <p:spPr>
            <a:xfrm>
              <a:off x="3110200" y="489850"/>
              <a:ext cx="55800" cy="97875"/>
            </a:xfrm>
            <a:custGeom>
              <a:rect b="b" l="l" r="r" t="t"/>
              <a:pathLst>
                <a:path extrusionOk="0" h="3915" w="2232">
                  <a:moveTo>
                    <a:pt x="1404" y="1"/>
                  </a:moveTo>
                  <a:cubicBezTo>
                    <a:pt x="1335" y="1"/>
                    <a:pt x="1266" y="7"/>
                    <a:pt x="1198" y="19"/>
                  </a:cubicBezTo>
                  <a:cubicBezTo>
                    <a:pt x="1006" y="57"/>
                    <a:pt x="826" y="136"/>
                    <a:pt x="671" y="254"/>
                  </a:cubicBezTo>
                  <a:cubicBezTo>
                    <a:pt x="671" y="270"/>
                    <a:pt x="672" y="287"/>
                    <a:pt x="673" y="303"/>
                  </a:cubicBezTo>
                  <a:cubicBezTo>
                    <a:pt x="670" y="287"/>
                    <a:pt x="667" y="272"/>
                    <a:pt x="665" y="257"/>
                  </a:cubicBezTo>
                  <a:cubicBezTo>
                    <a:pt x="450" y="419"/>
                    <a:pt x="283" y="637"/>
                    <a:pt x="179" y="886"/>
                  </a:cubicBezTo>
                  <a:cubicBezTo>
                    <a:pt x="0" y="1315"/>
                    <a:pt x="14" y="1809"/>
                    <a:pt x="155" y="2250"/>
                  </a:cubicBezTo>
                  <a:cubicBezTo>
                    <a:pt x="420" y="3074"/>
                    <a:pt x="1145" y="3732"/>
                    <a:pt x="1989" y="3915"/>
                  </a:cubicBezTo>
                  <a:lnTo>
                    <a:pt x="2231" y="3901"/>
                  </a:lnTo>
                  <a:cubicBezTo>
                    <a:pt x="2224" y="3878"/>
                    <a:pt x="2217" y="3856"/>
                    <a:pt x="2208" y="3835"/>
                  </a:cubicBezTo>
                  <a:cubicBezTo>
                    <a:pt x="2103" y="3536"/>
                    <a:pt x="2037" y="3225"/>
                    <a:pt x="2009" y="2910"/>
                  </a:cubicBezTo>
                  <a:cubicBezTo>
                    <a:pt x="1998" y="2798"/>
                    <a:pt x="1994" y="2685"/>
                    <a:pt x="1994" y="2570"/>
                  </a:cubicBezTo>
                  <a:lnTo>
                    <a:pt x="1994" y="160"/>
                  </a:lnTo>
                  <a:cubicBezTo>
                    <a:pt x="1814" y="55"/>
                    <a:pt x="1610" y="1"/>
                    <a:pt x="1404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57"/>
            <p:cNvSpPr/>
            <p:nvPr/>
          </p:nvSpPr>
          <p:spPr>
            <a:xfrm>
              <a:off x="3126100" y="355475"/>
              <a:ext cx="311350" cy="148350"/>
            </a:xfrm>
            <a:custGeom>
              <a:rect b="b" l="l" r="r" t="t"/>
              <a:pathLst>
                <a:path extrusionOk="0" h="5934" w="12454">
                  <a:moveTo>
                    <a:pt x="3907" y="1"/>
                  </a:moveTo>
                  <a:cubicBezTo>
                    <a:pt x="3515" y="1"/>
                    <a:pt x="3133" y="138"/>
                    <a:pt x="2829" y="393"/>
                  </a:cubicBezTo>
                  <a:cubicBezTo>
                    <a:pt x="2636" y="558"/>
                    <a:pt x="2485" y="765"/>
                    <a:pt x="2387" y="998"/>
                  </a:cubicBezTo>
                  <a:cubicBezTo>
                    <a:pt x="2299" y="1201"/>
                    <a:pt x="2252" y="1418"/>
                    <a:pt x="2250" y="1639"/>
                  </a:cubicBezTo>
                  <a:lnTo>
                    <a:pt x="2223" y="1637"/>
                  </a:lnTo>
                  <a:cubicBezTo>
                    <a:pt x="2203" y="1636"/>
                    <a:pt x="2183" y="1636"/>
                    <a:pt x="2163" y="1636"/>
                  </a:cubicBezTo>
                  <a:cubicBezTo>
                    <a:pt x="1819" y="1636"/>
                    <a:pt x="1484" y="1749"/>
                    <a:pt x="1193" y="1936"/>
                  </a:cubicBezTo>
                  <a:cubicBezTo>
                    <a:pt x="1010" y="2056"/>
                    <a:pt x="846" y="2202"/>
                    <a:pt x="706" y="2370"/>
                  </a:cubicBezTo>
                  <a:cubicBezTo>
                    <a:pt x="336" y="2819"/>
                    <a:pt x="142" y="3392"/>
                    <a:pt x="63" y="3968"/>
                  </a:cubicBezTo>
                  <a:cubicBezTo>
                    <a:pt x="39" y="4148"/>
                    <a:pt x="23" y="4327"/>
                    <a:pt x="16" y="4509"/>
                  </a:cubicBezTo>
                  <a:lnTo>
                    <a:pt x="16" y="4510"/>
                  </a:lnTo>
                  <a:cubicBezTo>
                    <a:pt x="0" y="4882"/>
                    <a:pt x="15" y="5256"/>
                    <a:pt x="34" y="5629"/>
                  </a:cubicBezTo>
                  <a:cubicBezTo>
                    <a:pt x="190" y="5512"/>
                    <a:pt x="370" y="5433"/>
                    <a:pt x="560" y="5395"/>
                  </a:cubicBezTo>
                  <a:cubicBezTo>
                    <a:pt x="629" y="5383"/>
                    <a:pt x="698" y="5377"/>
                    <a:pt x="767" y="5377"/>
                  </a:cubicBezTo>
                  <a:cubicBezTo>
                    <a:pt x="973" y="5377"/>
                    <a:pt x="1177" y="5431"/>
                    <a:pt x="1358" y="5536"/>
                  </a:cubicBezTo>
                  <a:cubicBezTo>
                    <a:pt x="1522" y="5629"/>
                    <a:pt x="1656" y="5767"/>
                    <a:pt x="1744" y="5933"/>
                  </a:cubicBezTo>
                  <a:cubicBezTo>
                    <a:pt x="2674" y="5319"/>
                    <a:pt x="3274" y="4293"/>
                    <a:pt x="3343" y="3185"/>
                  </a:cubicBezTo>
                  <a:cubicBezTo>
                    <a:pt x="3440" y="3220"/>
                    <a:pt x="3541" y="3242"/>
                    <a:pt x="3645" y="3251"/>
                  </a:cubicBezTo>
                  <a:cubicBezTo>
                    <a:pt x="3691" y="3255"/>
                    <a:pt x="3738" y="3257"/>
                    <a:pt x="3784" y="3257"/>
                  </a:cubicBezTo>
                  <a:cubicBezTo>
                    <a:pt x="4100" y="3257"/>
                    <a:pt x="4415" y="3169"/>
                    <a:pt x="4724" y="3096"/>
                  </a:cubicBezTo>
                  <a:cubicBezTo>
                    <a:pt x="4943" y="3044"/>
                    <a:pt x="5171" y="3000"/>
                    <a:pt x="5396" y="3000"/>
                  </a:cubicBezTo>
                  <a:cubicBezTo>
                    <a:pt x="5534" y="3000"/>
                    <a:pt x="5671" y="3017"/>
                    <a:pt x="5804" y="3059"/>
                  </a:cubicBezTo>
                  <a:cubicBezTo>
                    <a:pt x="6309" y="3217"/>
                    <a:pt x="6658" y="3711"/>
                    <a:pt x="7164" y="3866"/>
                  </a:cubicBezTo>
                  <a:cubicBezTo>
                    <a:pt x="7289" y="3904"/>
                    <a:pt x="7416" y="3920"/>
                    <a:pt x="7544" y="3920"/>
                  </a:cubicBezTo>
                  <a:cubicBezTo>
                    <a:pt x="7813" y="3920"/>
                    <a:pt x="8086" y="3848"/>
                    <a:pt x="8342" y="3757"/>
                  </a:cubicBezTo>
                  <a:cubicBezTo>
                    <a:pt x="8497" y="3701"/>
                    <a:pt x="8651" y="3640"/>
                    <a:pt x="8806" y="3584"/>
                  </a:cubicBezTo>
                  <a:cubicBezTo>
                    <a:pt x="8917" y="3540"/>
                    <a:pt x="9027" y="3501"/>
                    <a:pt x="9141" y="3470"/>
                  </a:cubicBezTo>
                  <a:cubicBezTo>
                    <a:pt x="9255" y="3435"/>
                    <a:pt x="9372" y="3410"/>
                    <a:pt x="9490" y="3395"/>
                  </a:cubicBezTo>
                  <a:cubicBezTo>
                    <a:pt x="9584" y="3383"/>
                    <a:pt x="9678" y="3379"/>
                    <a:pt x="9772" y="3379"/>
                  </a:cubicBezTo>
                  <a:cubicBezTo>
                    <a:pt x="10154" y="3379"/>
                    <a:pt x="10540" y="3456"/>
                    <a:pt x="10918" y="3456"/>
                  </a:cubicBezTo>
                  <a:cubicBezTo>
                    <a:pt x="11085" y="3456"/>
                    <a:pt x="11251" y="3441"/>
                    <a:pt x="11414" y="3397"/>
                  </a:cubicBezTo>
                  <a:cubicBezTo>
                    <a:pt x="11835" y="3284"/>
                    <a:pt x="12209" y="2964"/>
                    <a:pt x="12330" y="2546"/>
                  </a:cubicBezTo>
                  <a:cubicBezTo>
                    <a:pt x="12453" y="2127"/>
                    <a:pt x="12290" y="1627"/>
                    <a:pt x="11915" y="1404"/>
                  </a:cubicBezTo>
                  <a:cubicBezTo>
                    <a:pt x="11731" y="1294"/>
                    <a:pt x="11529" y="1258"/>
                    <a:pt x="11318" y="1258"/>
                  </a:cubicBezTo>
                  <a:cubicBezTo>
                    <a:pt x="10915" y="1258"/>
                    <a:pt x="10479" y="1389"/>
                    <a:pt x="10072" y="1389"/>
                  </a:cubicBezTo>
                  <a:cubicBezTo>
                    <a:pt x="9880" y="1389"/>
                    <a:pt x="9695" y="1360"/>
                    <a:pt x="9522" y="1275"/>
                  </a:cubicBezTo>
                  <a:cubicBezTo>
                    <a:pt x="9036" y="1037"/>
                    <a:pt x="8813" y="422"/>
                    <a:pt x="8316" y="208"/>
                  </a:cubicBezTo>
                  <a:cubicBezTo>
                    <a:pt x="8185" y="151"/>
                    <a:pt x="8046" y="128"/>
                    <a:pt x="7905" y="128"/>
                  </a:cubicBezTo>
                  <a:cubicBezTo>
                    <a:pt x="7652" y="128"/>
                    <a:pt x="7391" y="203"/>
                    <a:pt x="7151" y="294"/>
                  </a:cubicBezTo>
                  <a:cubicBezTo>
                    <a:pt x="6809" y="424"/>
                    <a:pt x="6466" y="589"/>
                    <a:pt x="6102" y="611"/>
                  </a:cubicBezTo>
                  <a:cubicBezTo>
                    <a:pt x="6070" y="614"/>
                    <a:pt x="6039" y="615"/>
                    <a:pt x="6007" y="615"/>
                  </a:cubicBezTo>
                  <a:cubicBezTo>
                    <a:pt x="5752" y="612"/>
                    <a:pt x="5511" y="537"/>
                    <a:pt x="5275" y="439"/>
                  </a:cubicBezTo>
                  <a:cubicBezTo>
                    <a:pt x="4917" y="290"/>
                    <a:pt x="4569" y="91"/>
                    <a:pt x="4188" y="25"/>
                  </a:cubicBezTo>
                  <a:cubicBezTo>
                    <a:pt x="4094" y="9"/>
                    <a:pt x="4000" y="1"/>
                    <a:pt x="390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57"/>
            <p:cNvSpPr/>
            <p:nvPr/>
          </p:nvSpPr>
          <p:spPr>
            <a:xfrm>
              <a:off x="3277850" y="505200"/>
              <a:ext cx="31550" cy="62325"/>
            </a:xfrm>
            <a:custGeom>
              <a:rect b="b" l="l" r="r" t="t"/>
              <a:pathLst>
                <a:path extrusionOk="0" h="2493" w="1262">
                  <a:moveTo>
                    <a:pt x="510" y="0"/>
                  </a:moveTo>
                  <a:cubicBezTo>
                    <a:pt x="474" y="0"/>
                    <a:pt x="438" y="31"/>
                    <a:pt x="454" y="76"/>
                  </a:cubicBezTo>
                  <a:lnTo>
                    <a:pt x="1120" y="2378"/>
                  </a:lnTo>
                  <a:lnTo>
                    <a:pt x="77" y="2378"/>
                  </a:lnTo>
                  <a:cubicBezTo>
                    <a:pt x="0" y="2378"/>
                    <a:pt x="0" y="2493"/>
                    <a:pt x="77" y="2493"/>
                  </a:cubicBezTo>
                  <a:lnTo>
                    <a:pt x="1196" y="2493"/>
                  </a:lnTo>
                  <a:cubicBezTo>
                    <a:pt x="1234" y="2493"/>
                    <a:pt x="1262" y="2456"/>
                    <a:pt x="1252" y="2419"/>
                  </a:cubicBezTo>
                  <a:lnTo>
                    <a:pt x="564" y="44"/>
                  </a:lnTo>
                  <a:cubicBezTo>
                    <a:pt x="557" y="13"/>
                    <a:pt x="534" y="0"/>
                    <a:pt x="51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57"/>
            <p:cNvSpPr/>
            <p:nvPr/>
          </p:nvSpPr>
          <p:spPr>
            <a:xfrm>
              <a:off x="3124575" y="506000"/>
              <a:ext cx="29275" cy="62175"/>
            </a:xfrm>
            <a:custGeom>
              <a:rect b="b" l="l" r="r" t="t"/>
              <a:pathLst>
                <a:path extrusionOk="0" h="2487" w="1171">
                  <a:moveTo>
                    <a:pt x="544" y="1"/>
                  </a:moveTo>
                  <a:cubicBezTo>
                    <a:pt x="478" y="1"/>
                    <a:pt x="412" y="13"/>
                    <a:pt x="350" y="37"/>
                  </a:cubicBezTo>
                  <a:cubicBezTo>
                    <a:pt x="143" y="121"/>
                    <a:pt x="1" y="343"/>
                    <a:pt x="14" y="565"/>
                  </a:cubicBezTo>
                  <a:cubicBezTo>
                    <a:pt x="14" y="598"/>
                    <a:pt x="40" y="623"/>
                    <a:pt x="72" y="623"/>
                  </a:cubicBezTo>
                  <a:cubicBezTo>
                    <a:pt x="73" y="623"/>
                    <a:pt x="74" y="623"/>
                    <a:pt x="74" y="623"/>
                  </a:cubicBezTo>
                  <a:cubicBezTo>
                    <a:pt x="107" y="621"/>
                    <a:pt x="132" y="592"/>
                    <a:pt x="129" y="559"/>
                  </a:cubicBezTo>
                  <a:cubicBezTo>
                    <a:pt x="119" y="379"/>
                    <a:pt x="224" y="212"/>
                    <a:pt x="393" y="144"/>
                  </a:cubicBezTo>
                  <a:cubicBezTo>
                    <a:pt x="444" y="123"/>
                    <a:pt x="498" y="113"/>
                    <a:pt x="551" y="113"/>
                  </a:cubicBezTo>
                  <a:cubicBezTo>
                    <a:pt x="672" y="113"/>
                    <a:pt x="790" y="165"/>
                    <a:pt x="871" y="260"/>
                  </a:cubicBezTo>
                  <a:cubicBezTo>
                    <a:pt x="968" y="371"/>
                    <a:pt x="1001" y="525"/>
                    <a:pt x="1022" y="660"/>
                  </a:cubicBezTo>
                  <a:cubicBezTo>
                    <a:pt x="1044" y="810"/>
                    <a:pt x="1054" y="962"/>
                    <a:pt x="1052" y="1114"/>
                  </a:cubicBezTo>
                  <a:cubicBezTo>
                    <a:pt x="746" y="1175"/>
                    <a:pt x="497" y="1460"/>
                    <a:pt x="483" y="1772"/>
                  </a:cubicBezTo>
                  <a:cubicBezTo>
                    <a:pt x="470" y="2102"/>
                    <a:pt x="723" y="2422"/>
                    <a:pt x="1047" y="2486"/>
                  </a:cubicBezTo>
                  <a:cubicBezTo>
                    <a:pt x="1051" y="2486"/>
                    <a:pt x="1055" y="2487"/>
                    <a:pt x="1058" y="2487"/>
                  </a:cubicBezTo>
                  <a:lnTo>
                    <a:pt x="1058" y="2486"/>
                  </a:lnTo>
                  <a:cubicBezTo>
                    <a:pt x="1124" y="2483"/>
                    <a:pt x="1133" y="2388"/>
                    <a:pt x="1069" y="2373"/>
                  </a:cubicBezTo>
                  <a:cubicBezTo>
                    <a:pt x="799" y="2320"/>
                    <a:pt x="587" y="2053"/>
                    <a:pt x="598" y="1777"/>
                  </a:cubicBezTo>
                  <a:cubicBezTo>
                    <a:pt x="609" y="1502"/>
                    <a:pt x="841" y="1252"/>
                    <a:pt x="1115" y="1221"/>
                  </a:cubicBezTo>
                  <a:cubicBezTo>
                    <a:pt x="1142" y="1217"/>
                    <a:pt x="1165" y="1194"/>
                    <a:pt x="1166" y="1166"/>
                  </a:cubicBezTo>
                  <a:cubicBezTo>
                    <a:pt x="1171" y="990"/>
                    <a:pt x="1161" y="816"/>
                    <a:pt x="1134" y="644"/>
                  </a:cubicBezTo>
                  <a:cubicBezTo>
                    <a:pt x="1113" y="500"/>
                    <a:pt x="1074" y="318"/>
                    <a:pt x="958" y="184"/>
                  </a:cubicBezTo>
                  <a:cubicBezTo>
                    <a:pt x="856" y="66"/>
                    <a:pt x="699" y="1"/>
                    <a:pt x="54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57"/>
            <p:cNvSpPr/>
            <p:nvPr/>
          </p:nvSpPr>
          <p:spPr>
            <a:xfrm>
              <a:off x="3230300" y="569325"/>
              <a:ext cx="30200" cy="26450"/>
            </a:xfrm>
            <a:custGeom>
              <a:rect b="b" l="l" r="r" t="t"/>
              <a:pathLst>
                <a:path extrusionOk="0" h="1058" w="1208">
                  <a:moveTo>
                    <a:pt x="62" y="1"/>
                  </a:moveTo>
                  <a:cubicBezTo>
                    <a:pt x="30" y="1"/>
                    <a:pt x="1" y="22"/>
                    <a:pt x="9" y="62"/>
                  </a:cubicBezTo>
                  <a:cubicBezTo>
                    <a:pt x="121" y="598"/>
                    <a:pt x="570" y="1007"/>
                    <a:pt x="1118" y="1057"/>
                  </a:cubicBezTo>
                  <a:cubicBezTo>
                    <a:pt x="1120" y="1057"/>
                    <a:pt x="1123" y="1057"/>
                    <a:pt x="1125" y="1057"/>
                  </a:cubicBezTo>
                  <a:cubicBezTo>
                    <a:pt x="1192" y="1057"/>
                    <a:pt x="1208" y="950"/>
                    <a:pt x="1135" y="944"/>
                  </a:cubicBezTo>
                  <a:cubicBezTo>
                    <a:pt x="642" y="898"/>
                    <a:pt x="225" y="537"/>
                    <a:pt x="123" y="49"/>
                  </a:cubicBezTo>
                  <a:cubicBezTo>
                    <a:pt x="116" y="16"/>
                    <a:pt x="88" y="1"/>
                    <a:pt x="6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57"/>
            <p:cNvSpPr/>
            <p:nvPr/>
          </p:nvSpPr>
          <p:spPr>
            <a:xfrm>
              <a:off x="3303100" y="499525"/>
              <a:ext cx="27200" cy="27200"/>
            </a:xfrm>
            <a:custGeom>
              <a:rect b="b" l="l" r="r" t="t"/>
              <a:pathLst>
                <a:path extrusionOk="0" h="1088" w="1088">
                  <a:moveTo>
                    <a:pt x="544" y="0"/>
                  </a:moveTo>
                  <a:cubicBezTo>
                    <a:pt x="244" y="0"/>
                    <a:pt x="1" y="243"/>
                    <a:pt x="1" y="543"/>
                  </a:cubicBezTo>
                  <a:cubicBezTo>
                    <a:pt x="1" y="843"/>
                    <a:pt x="244" y="1087"/>
                    <a:pt x="544" y="1087"/>
                  </a:cubicBezTo>
                  <a:cubicBezTo>
                    <a:pt x="844" y="1087"/>
                    <a:pt x="1088" y="843"/>
                    <a:pt x="1088" y="543"/>
                  </a:cubicBezTo>
                  <a:cubicBezTo>
                    <a:pt x="1088" y="243"/>
                    <a:pt x="844" y="0"/>
                    <a:pt x="54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7"/>
            <p:cNvSpPr/>
            <p:nvPr/>
          </p:nvSpPr>
          <p:spPr>
            <a:xfrm>
              <a:off x="3303375" y="480125"/>
              <a:ext cx="26625" cy="12000"/>
            </a:xfrm>
            <a:custGeom>
              <a:rect b="b" l="l" r="r" t="t"/>
              <a:pathLst>
                <a:path extrusionOk="0" h="480" w="1065">
                  <a:moveTo>
                    <a:pt x="27" y="0"/>
                  </a:moveTo>
                  <a:cubicBezTo>
                    <a:pt x="13" y="0"/>
                    <a:pt x="1" y="12"/>
                    <a:pt x="1" y="26"/>
                  </a:cubicBezTo>
                  <a:lnTo>
                    <a:pt x="1" y="454"/>
                  </a:lnTo>
                  <a:cubicBezTo>
                    <a:pt x="1" y="469"/>
                    <a:pt x="13" y="480"/>
                    <a:pt x="27" y="480"/>
                  </a:cubicBezTo>
                  <a:lnTo>
                    <a:pt x="1039" y="480"/>
                  </a:lnTo>
                  <a:cubicBezTo>
                    <a:pt x="1053" y="480"/>
                    <a:pt x="1065" y="469"/>
                    <a:pt x="1065" y="454"/>
                  </a:cubicBezTo>
                  <a:lnTo>
                    <a:pt x="1065" y="26"/>
                  </a:lnTo>
                  <a:cubicBezTo>
                    <a:pt x="1065" y="12"/>
                    <a:pt x="1053" y="0"/>
                    <a:pt x="103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57"/>
            <p:cNvSpPr/>
            <p:nvPr/>
          </p:nvSpPr>
          <p:spPr>
            <a:xfrm>
              <a:off x="3228400" y="499525"/>
              <a:ext cx="27200" cy="27200"/>
            </a:xfrm>
            <a:custGeom>
              <a:rect b="b" l="l" r="r" t="t"/>
              <a:pathLst>
                <a:path extrusionOk="0" h="1088" w="1088">
                  <a:moveTo>
                    <a:pt x="543" y="0"/>
                  </a:moveTo>
                  <a:cubicBezTo>
                    <a:pt x="243" y="0"/>
                    <a:pt x="0" y="243"/>
                    <a:pt x="0" y="543"/>
                  </a:cubicBezTo>
                  <a:cubicBezTo>
                    <a:pt x="0" y="843"/>
                    <a:pt x="243" y="1087"/>
                    <a:pt x="543" y="1087"/>
                  </a:cubicBezTo>
                  <a:cubicBezTo>
                    <a:pt x="844" y="1087"/>
                    <a:pt x="1087" y="843"/>
                    <a:pt x="1087" y="543"/>
                  </a:cubicBezTo>
                  <a:cubicBezTo>
                    <a:pt x="1087" y="243"/>
                    <a:pt x="844" y="0"/>
                    <a:pt x="54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57"/>
            <p:cNvSpPr/>
            <p:nvPr/>
          </p:nvSpPr>
          <p:spPr>
            <a:xfrm>
              <a:off x="3228700" y="480125"/>
              <a:ext cx="26600" cy="12000"/>
            </a:xfrm>
            <a:custGeom>
              <a:rect b="b" l="l" r="r" t="t"/>
              <a:pathLst>
                <a:path extrusionOk="0" h="480" w="1064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lnTo>
                    <a:pt x="0" y="454"/>
                  </a:lnTo>
                  <a:cubicBezTo>
                    <a:pt x="0" y="469"/>
                    <a:pt x="11" y="480"/>
                    <a:pt x="26" y="480"/>
                  </a:cubicBezTo>
                  <a:lnTo>
                    <a:pt x="1037" y="480"/>
                  </a:lnTo>
                  <a:cubicBezTo>
                    <a:pt x="1052" y="480"/>
                    <a:pt x="1063" y="469"/>
                    <a:pt x="1063" y="454"/>
                  </a:cubicBezTo>
                  <a:lnTo>
                    <a:pt x="1063" y="26"/>
                  </a:lnTo>
                  <a:cubicBezTo>
                    <a:pt x="1063" y="12"/>
                    <a:pt x="1052" y="0"/>
                    <a:pt x="103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57"/>
            <p:cNvSpPr/>
            <p:nvPr/>
          </p:nvSpPr>
          <p:spPr>
            <a:xfrm>
              <a:off x="3176600" y="529500"/>
              <a:ext cx="47200" cy="47200"/>
            </a:xfrm>
            <a:custGeom>
              <a:rect b="b" l="l" r="r" t="t"/>
              <a:pathLst>
                <a:path extrusionOk="0" h="1888" w="1888">
                  <a:moveTo>
                    <a:pt x="945" y="0"/>
                  </a:moveTo>
                  <a:cubicBezTo>
                    <a:pt x="424" y="0"/>
                    <a:pt x="1" y="422"/>
                    <a:pt x="1" y="944"/>
                  </a:cubicBezTo>
                  <a:cubicBezTo>
                    <a:pt x="1" y="1465"/>
                    <a:pt x="424" y="1887"/>
                    <a:pt x="945" y="1887"/>
                  </a:cubicBezTo>
                  <a:cubicBezTo>
                    <a:pt x="1466" y="1887"/>
                    <a:pt x="1888" y="1465"/>
                    <a:pt x="1888" y="944"/>
                  </a:cubicBezTo>
                  <a:cubicBezTo>
                    <a:pt x="1888" y="422"/>
                    <a:pt x="1466" y="0"/>
                    <a:pt x="9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57"/>
            <p:cNvSpPr/>
            <p:nvPr/>
          </p:nvSpPr>
          <p:spPr>
            <a:xfrm>
              <a:off x="3187775" y="621575"/>
              <a:ext cx="117225" cy="53150"/>
            </a:xfrm>
            <a:custGeom>
              <a:rect b="b" l="l" r="r" t="t"/>
              <a:pathLst>
                <a:path extrusionOk="0" h="2126" w="4689">
                  <a:moveTo>
                    <a:pt x="1" y="1"/>
                  </a:moveTo>
                  <a:lnTo>
                    <a:pt x="1" y="1"/>
                  </a:lnTo>
                  <a:cubicBezTo>
                    <a:pt x="1251" y="1793"/>
                    <a:pt x="2784" y="2126"/>
                    <a:pt x="3749" y="2126"/>
                  </a:cubicBezTo>
                  <a:cubicBezTo>
                    <a:pt x="4317" y="2126"/>
                    <a:pt x="4688" y="2010"/>
                    <a:pt x="4688" y="2010"/>
                  </a:cubicBezTo>
                  <a:lnTo>
                    <a:pt x="4688" y="459"/>
                  </a:lnTo>
                  <a:cubicBezTo>
                    <a:pt x="4688" y="459"/>
                    <a:pt x="3889" y="1081"/>
                    <a:pt x="2441" y="1090"/>
                  </a:cubicBezTo>
                  <a:cubicBezTo>
                    <a:pt x="2435" y="1090"/>
                    <a:pt x="2429" y="1090"/>
                    <a:pt x="2424" y="1090"/>
                  </a:cubicBezTo>
                  <a:cubicBezTo>
                    <a:pt x="985" y="109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57"/>
            <p:cNvSpPr/>
            <p:nvPr/>
          </p:nvSpPr>
          <p:spPr>
            <a:xfrm>
              <a:off x="3279750" y="507100"/>
              <a:ext cx="26100" cy="57550"/>
            </a:xfrm>
            <a:custGeom>
              <a:rect b="b" l="l" r="r" t="t"/>
              <a:pathLst>
                <a:path extrusionOk="0" h="2302" w="1044">
                  <a:moveTo>
                    <a:pt x="378" y="0"/>
                  </a:moveTo>
                  <a:lnTo>
                    <a:pt x="1" y="2302"/>
                  </a:lnTo>
                  <a:lnTo>
                    <a:pt x="1044" y="2302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57"/>
            <p:cNvSpPr/>
            <p:nvPr/>
          </p:nvSpPr>
          <p:spPr>
            <a:xfrm>
              <a:off x="3798500" y="799550"/>
              <a:ext cx="202750" cy="241975"/>
            </a:xfrm>
            <a:custGeom>
              <a:rect b="b" l="l" r="r" t="t"/>
              <a:pathLst>
                <a:path extrusionOk="0" h="9679" w="8110">
                  <a:moveTo>
                    <a:pt x="4055" y="1"/>
                  </a:moveTo>
                  <a:cubicBezTo>
                    <a:pt x="1815" y="1"/>
                    <a:pt x="1" y="1816"/>
                    <a:pt x="1" y="4055"/>
                  </a:cubicBezTo>
                  <a:cubicBezTo>
                    <a:pt x="1" y="5395"/>
                    <a:pt x="648" y="6582"/>
                    <a:pt x="1649" y="7320"/>
                  </a:cubicBezTo>
                  <a:lnTo>
                    <a:pt x="2283" y="9679"/>
                  </a:lnTo>
                  <a:lnTo>
                    <a:pt x="5826" y="9679"/>
                  </a:lnTo>
                  <a:lnTo>
                    <a:pt x="6461" y="7320"/>
                  </a:lnTo>
                  <a:cubicBezTo>
                    <a:pt x="7462" y="6582"/>
                    <a:pt x="8110" y="5395"/>
                    <a:pt x="8110" y="4055"/>
                  </a:cubicBezTo>
                  <a:cubicBezTo>
                    <a:pt x="8110" y="1816"/>
                    <a:pt x="6294" y="1"/>
                    <a:pt x="4055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7"/>
            <p:cNvSpPr/>
            <p:nvPr/>
          </p:nvSpPr>
          <p:spPr>
            <a:xfrm>
              <a:off x="3845375" y="1041375"/>
              <a:ext cx="108975" cy="77225"/>
            </a:xfrm>
            <a:custGeom>
              <a:rect b="b" l="l" r="r" t="t"/>
              <a:pathLst>
                <a:path extrusionOk="0" h="3089" w="4359">
                  <a:moveTo>
                    <a:pt x="1" y="1"/>
                  </a:moveTo>
                  <a:lnTo>
                    <a:pt x="1" y="3088"/>
                  </a:lnTo>
                  <a:lnTo>
                    <a:pt x="4359" y="3088"/>
                  </a:lnTo>
                  <a:lnTo>
                    <a:pt x="4359" y="1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57"/>
            <p:cNvSpPr/>
            <p:nvPr/>
          </p:nvSpPr>
          <p:spPr>
            <a:xfrm>
              <a:off x="3805700" y="904850"/>
              <a:ext cx="31675" cy="60600"/>
            </a:xfrm>
            <a:custGeom>
              <a:rect b="b" l="l" r="r" t="t"/>
              <a:pathLst>
                <a:path extrusionOk="0" h="2424" w="1267">
                  <a:moveTo>
                    <a:pt x="75" y="1"/>
                  </a:moveTo>
                  <a:cubicBezTo>
                    <a:pt x="52" y="1"/>
                    <a:pt x="30" y="15"/>
                    <a:pt x="29" y="46"/>
                  </a:cubicBezTo>
                  <a:cubicBezTo>
                    <a:pt x="1" y="759"/>
                    <a:pt x="244" y="1458"/>
                    <a:pt x="708" y="2000"/>
                  </a:cubicBezTo>
                  <a:cubicBezTo>
                    <a:pt x="840" y="2153"/>
                    <a:pt x="988" y="2292"/>
                    <a:pt x="1150" y="2413"/>
                  </a:cubicBezTo>
                  <a:cubicBezTo>
                    <a:pt x="1161" y="2421"/>
                    <a:pt x="1172" y="2424"/>
                    <a:pt x="1183" y="2424"/>
                  </a:cubicBezTo>
                  <a:cubicBezTo>
                    <a:pt x="1229" y="2424"/>
                    <a:pt x="1267" y="2362"/>
                    <a:pt x="1221" y="2327"/>
                  </a:cubicBezTo>
                  <a:cubicBezTo>
                    <a:pt x="519" y="1806"/>
                    <a:pt x="99" y="938"/>
                    <a:pt x="138" y="63"/>
                  </a:cubicBezTo>
                  <a:cubicBezTo>
                    <a:pt x="139" y="24"/>
                    <a:pt x="106" y="1"/>
                    <a:pt x="7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57"/>
            <p:cNvSpPr/>
            <p:nvPr/>
          </p:nvSpPr>
          <p:spPr>
            <a:xfrm>
              <a:off x="3859225" y="895400"/>
              <a:ext cx="19100" cy="142575"/>
            </a:xfrm>
            <a:custGeom>
              <a:rect b="b" l="l" r="r" t="t"/>
              <a:pathLst>
                <a:path extrusionOk="0" h="5703" w="764">
                  <a:moveTo>
                    <a:pt x="61" y="1"/>
                  </a:moveTo>
                  <a:cubicBezTo>
                    <a:pt x="31" y="1"/>
                    <a:pt x="1" y="22"/>
                    <a:pt x="5" y="60"/>
                  </a:cubicBezTo>
                  <a:cubicBezTo>
                    <a:pt x="173" y="1516"/>
                    <a:pt x="340" y="2971"/>
                    <a:pt x="509" y="4427"/>
                  </a:cubicBezTo>
                  <a:cubicBezTo>
                    <a:pt x="556" y="4836"/>
                    <a:pt x="603" y="5246"/>
                    <a:pt x="651" y="5655"/>
                  </a:cubicBezTo>
                  <a:cubicBezTo>
                    <a:pt x="654" y="5688"/>
                    <a:pt x="679" y="5703"/>
                    <a:pt x="704" y="5703"/>
                  </a:cubicBezTo>
                  <a:cubicBezTo>
                    <a:pt x="734" y="5703"/>
                    <a:pt x="764" y="5682"/>
                    <a:pt x="760" y="5643"/>
                  </a:cubicBezTo>
                  <a:cubicBezTo>
                    <a:pt x="591" y="4187"/>
                    <a:pt x="424" y="2731"/>
                    <a:pt x="256" y="1275"/>
                  </a:cubicBezTo>
                  <a:cubicBezTo>
                    <a:pt x="208" y="866"/>
                    <a:pt x="162" y="457"/>
                    <a:pt x="115" y="47"/>
                  </a:cubicBezTo>
                  <a:cubicBezTo>
                    <a:pt x="111" y="15"/>
                    <a:pt x="86" y="1"/>
                    <a:pt x="6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57"/>
            <p:cNvSpPr/>
            <p:nvPr/>
          </p:nvSpPr>
          <p:spPr>
            <a:xfrm>
              <a:off x="3922350" y="898350"/>
              <a:ext cx="14600" cy="139200"/>
            </a:xfrm>
            <a:custGeom>
              <a:rect b="b" l="l" r="r" t="t"/>
              <a:pathLst>
                <a:path extrusionOk="0" h="5568" w="584">
                  <a:moveTo>
                    <a:pt x="520" y="0"/>
                  </a:moveTo>
                  <a:cubicBezTo>
                    <a:pt x="497" y="0"/>
                    <a:pt x="474" y="15"/>
                    <a:pt x="472" y="46"/>
                  </a:cubicBezTo>
                  <a:lnTo>
                    <a:pt x="107" y="4304"/>
                  </a:lnTo>
                  <a:cubicBezTo>
                    <a:pt x="73" y="4704"/>
                    <a:pt x="38" y="5104"/>
                    <a:pt x="4" y="5504"/>
                  </a:cubicBezTo>
                  <a:cubicBezTo>
                    <a:pt x="1" y="5544"/>
                    <a:pt x="34" y="5567"/>
                    <a:pt x="64" y="5567"/>
                  </a:cubicBezTo>
                  <a:cubicBezTo>
                    <a:pt x="88" y="5567"/>
                    <a:pt x="110" y="5553"/>
                    <a:pt x="113" y="5522"/>
                  </a:cubicBezTo>
                  <a:lnTo>
                    <a:pt x="478" y="1264"/>
                  </a:lnTo>
                  <a:lnTo>
                    <a:pt x="580" y="63"/>
                  </a:lnTo>
                  <a:cubicBezTo>
                    <a:pt x="584" y="24"/>
                    <a:pt x="551" y="0"/>
                    <a:pt x="52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57"/>
            <p:cNvSpPr/>
            <p:nvPr/>
          </p:nvSpPr>
          <p:spPr>
            <a:xfrm>
              <a:off x="3844225" y="1055900"/>
              <a:ext cx="109400" cy="5200"/>
            </a:xfrm>
            <a:custGeom>
              <a:rect b="b" l="l" r="r" t="t"/>
              <a:pathLst>
                <a:path extrusionOk="0" h="208" w="4376">
                  <a:moveTo>
                    <a:pt x="69" y="0"/>
                  </a:moveTo>
                  <a:cubicBezTo>
                    <a:pt x="1" y="0"/>
                    <a:pt x="13" y="107"/>
                    <a:pt x="83" y="109"/>
                  </a:cubicBezTo>
                  <a:lnTo>
                    <a:pt x="3373" y="186"/>
                  </a:lnTo>
                  <a:lnTo>
                    <a:pt x="4305" y="208"/>
                  </a:lnTo>
                  <a:cubicBezTo>
                    <a:pt x="4305" y="208"/>
                    <a:pt x="4306" y="208"/>
                    <a:pt x="4306" y="208"/>
                  </a:cubicBezTo>
                  <a:cubicBezTo>
                    <a:pt x="4375" y="208"/>
                    <a:pt x="4362" y="100"/>
                    <a:pt x="4292" y="98"/>
                  </a:cubicBezTo>
                  <a:lnTo>
                    <a:pt x="1003" y="21"/>
                  </a:lnTo>
                  <a:lnTo>
                    <a:pt x="71" y="0"/>
                  </a:lnTo>
                  <a:cubicBezTo>
                    <a:pt x="70" y="0"/>
                    <a:pt x="70" y="0"/>
                    <a:pt x="6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57"/>
            <p:cNvSpPr/>
            <p:nvPr/>
          </p:nvSpPr>
          <p:spPr>
            <a:xfrm>
              <a:off x="3843900" y="1082475"/>
              <a:ext cx="110450" cy="9750"/>
            </a:xfrm>
            <a:custGeom>
              <a:rect b="b" l="l" r="r" t="t"/>
              <a:pathLst>
                <a:path extrusionOk="0" h="390" w="4418">
                  <a:moveTo>
                    <a:pt x="4341" y="0"/>
                  </a:moveTo>
                  <a:cubicBezTo>
                    <a:pt x="4339" y="0"/>
                    <a:pt x="4338" y="0"/>
                    <a:pt x="4336" y="0"/>
                  </a:cubicBezTo>
                  <a:lnTo>
                    <a:pt x="1013" y="218"/>
                  </a:lnTo>
                  <a:lnTo>
                    <a:pt x="70" y="279"/>
                  </a:lnTo>
                  <a:cubicBezTo>
                    <a:pt x="1" y="284"/>
                    <a:pt x="11" y="389"/>
                    <a:pt x="79" y="389"/>
                  </a:cubicBezTo>
                  <a:cubicBezTo>
                    <a:pt x="80" y="389"/>
                    <a:pt x="82" y="389"/>
                    <a:pt x="83" y="389"/>
                  </a:cubicBezTo>
                  <a:lnTo>
                    <a:pt x="3405" y="172"/>
                  </a:lnTo>
                  <a:lnTo>
                    <a:pt x="4348" y="109"/>
                  </a:lnTo>
                  <a:cubicBezTo>
                    <a:pt x="4417" y="105"/>
                    <a:pt x="4407" y="0"/>
                    <a:pt x="434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57"/>
            <p:cNvSpPr/>
            <p:nvPr/>
          </p:nvSpPr>
          <p:spPr>
            <a:xfrm>
              <a:off x="3848300" y="875850"/>
              <a:ext cx="107325" cy="69825"/>
            </a:xfrm>
            <a:custGeom>
              <a:rect b="b" l="l" r="r" t="t"/>
              <a:pathLst>
                <a:path extrusionOk="0" h="2793" w="4293">
                  <a:moveTo>
                    <a:pt x="2089" y="112"/>
                  </a:moveTo>
                  <a:cubicBezTo>
                    <a:pt x="2132" y="112"/>
                    <a:pt x="2176" y="123"/>
                    <a:pt x="2219" y="148"/>
                  </a:cubicBezTo>
                  <a:cubicBezTo>
                    <a:pt x="2365" y="233"/>
                    <a:pt x="2421" y="403"/>
                    <a:pt x="2422" y="563"/>
                  </a:cubicBezTo>
                  <a:cubicBezTo>
                    <a:pt x="2424" y="737"/>
                    <a:pt x="2380" y="915"/>
                    <a:pt x="2336" y="1082"/>
                  </a:cubicBezTo>
                  <a:cubicBezTo>
                    <a:pt x="2296" y="1240"/>
                    <a:pt x="2242" y="1395"/>
                    <a:pt x="2174" y="1543"/>
                  </a:cubicBezTo>
                  <a:cubicBezTo>
                    <a:pt x="2112" y="1680"/>
                    <a:pt x="2033" y="1807"/>
                    <a:pt x="1940" y="1925"/>
                  </a:cubicBezTo>
                  <a:cubicBezTo>
                    <a:pt x="1841" y="1720"/>
                    <a:pt x="1781" y="1495"/>
                    <a:pt x="1752" y="1269"/>
                  </a:cubicBezTo>
                  <a:cubicBezTo>
                    <a:pt x="1731" y="1101"/>
                    <a:pt x="1723" y="933"/>
                    <a:pt x="1728" y="764"/>
                  </a:cubicBezTo>
                  <a:cubicBezTo>
                    <a:pt x="1732" y="595"/>
                    <a:pt x="1736" y="402"/>
                    <a:pt x="1836" y="259"/>
                  </a:cubicBezTo>
                  <a:cubicBezTo>
                    <a:pt x="1898" y="171"/>
                    <a:pt x="1990" y="112"/>
                    <a:pt x="2089" y="112"/>
                  </a:cubicBezTo>
                  <a:close/>
                  <a:moveTo>
                    <a:pt x="2084" y="1"/>
                  </a:moveTo>
                  <a:cubicBezTo>
                    <a:pt x="2081" y="1"/>
                    <a:pt x="2077" y="1"/>
                    <a:pt x="2073" y="1"/>
                  </a:cubicBezTo>
                  <a:cubicBezTo>
                    <a:pt x="1908" y="5"/>
                    <a:pt x="1771" y="129"/>
                    <a:pt x="1701" y="272"/>
                  </a:cubicBezTo>
                  <a:cubicBezTo>
                    <a:pt x="1618" y="445"/>
                    <a:pt x="1618" y="650"/>
                    <a:pt x="1617" y="838"/>
                  </a:cubicBezTo>
                  <a:cubicBezTo>
                    <a:pt x="1614" y="1237"/>
                    <a:pt x="1683" y="1658"/>
                    <a:pt x="1866" y="2011"/>
                  </a:cubicBezTo>
                  <a:cubicBezTo>
                    <a:pt x="1774" y="2111"/>
                    <a:pt x="1668" y="2197"/>
                    <a:pt x="1552" y="2266"/>
                  </a:cubicBezTo>
                  <a:cubicBezTo>
                    <a:pt x="1382" y="2366"/>
                    <a:pt x="1183" y="2427"/>
                    <a:pt x="986" y="2427"/>
                  </a:cubicBezTo>
                  <a:cubicBezTo>
                    <a:pt x="845" y="2427"/>
                    <a:pt x="705" y="2395"/>
                    <a:pt x="578" y="2324"/>
                  </a:cubicBezTo>
                  <a:cubicBezTo>
                    <a:pt x="302" y="2171"/>
                    <a:pt x="108" y="1856"/>
                    <a:pt x="172" y="1537"/>
                  </a:cubicBezTo>
                  <a:cubicBezTo>
                    <a:pt x="180" y="1498"/>
                    <a:pt x="149" y="1476"/>
                    <a:pt x="118" y="1476"/>
                  </a:cubicBezTo>
                  <a:cubicBezTo>
                    <a:pt x="94" y="1476"/>
                    <a:pt x="69" y="1490"/>
                    <a:pt x="63" y="1520"/>
                  </a:cubicBezTo>
                  <a:cubicBezTo>
                    <a:pt x="1" y="1836"/>
                    <a:pt x="158" y="2151"/>
                    <a:pt x="406" y="2343"/>
                  </a:cubicBezTo>
                  <a:cubicBezTo>
                    <a:pt x="578" y="2475"/>
                    <a:pt x="783" y="2536"/>
                    <a:pt x="991" y="2536"/>
                  </a:cubicBezTo>
                  <a:cubicBezTo>
                    <a:pt x="1112" y="2536"/>
                    <a:pt x="1234" y="2515"/>
                    <a:pt x="1352" y="2477"/>
                  </a:cubicBezTo>
                  <a:cubicBezTo>
                    <a:pt x="1569" y="2404"/>
                    <a:pt x="1765" y="2279"/>
                    <a:pt x="1923" y="2112"/>
                  </a:cubicBezTo>
                  <a:cubicBezTo>
                    <a:pt x="2066" y="2350"/>
                    <a:pt x="2267" y="2549"/>
                    <a:pt x="2539" y="2678"/>
                  </a:cubicBezTo>
                  <a:cubicBezTo>
                    <a:pt x="2698" y="2754"/>
                    <a:pt x="2866" y="2792"/>
                    <a:pt x="3034" y="2792"/>
                  </a:cubicBezTo>
                  <a:cubicBezTo>
                    <a:pt x="3224" y="2792"/>
                    <a:pt x="3413" y="2743"/>
                    <a:pt x="3586" y="2642"/>
                  </a:cubicBezTo>
                  <a:cubicBezTo>
                    <a:pt x="3911" y="2452"/>
                    <a:pt x="4136" y="2125"/>
                    <a:pt x="4275" y="1784"/>
                  </a:cubicBezTo>
                  <a:cubicBezTo>
                    <a:pt x="4293" y="1742"/>
                    <a:pt x="4256" y="1708"/>
                    <a:pt x="4220" y="1708"/>
                  </a:cubicBezTo>
                  <a:cubicBezTo>
                    <a:pt x="4202" y="1708"/>
                    <a:pt x="4184" y="1717"/>
                    <a:pt x="4175" y="1740"/>
                  </a:cubicBezTo>
                  <a:cubicBezTo>
                    <a:pt x="3979" y="2219"/>
                    <a:pt x="3572" y="2686"/>
                    <a:pt x="3034" y="2686"/>
                  </a:cubicBezTo>
                  <a:cubicBezTo>
                    <a:pt x="2972" y="2686"/>
                    <a:pt x="2908" y="2680"/>
                    <a:pt x="2843" y="2667"/>
                  </a:cubicBezTo>
                  <a:cubicBezTo>
                    <a:pt x="2550" y="2608"/>
                    <a:pt x="2286" y="2424"/>
                    <a:pt x="2103" y="2190"/>
                  </a:cubicBezTo>
                  <a:cubicBezTo>
                    <a:pt x="2064" y="2139"/>
                    <a:pt x="2028" y="2086"/>
                    <a:pt x="1997" y="2029"/>
                  </a:cubicBezTo>
                  <a:cubicBezTo>
                    <a:pt x="2291" y="1678"/>
                    <a:pt x="2453" y="1198"/>
                    <a:pt x="2518" y="753"/>
                  </a:cubicBezTo>
                  <a:cubicBezTo>
                    <a:pt x="2543" y="576"/>
                    <a:pt x="2543" y="387"/>
                    <a:pt x="2449" y="230"/>
                  </a:cubicBezTo>
                  <a:cubicBezTo>
                    <a:pt x="2373" y="102"/>
                    <a:pt x="2238" y="1"/>
                    <a:pt x="208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57"/>
            <p:cNvSpPr/>
            <p:nvPr/>
          </p:nvSpPr>
          <p:spPr>
            <a:xfrm>
              <a:off x="3728375" y="1038425"/>
              <a:ext cx="343000" cy="152475"/>
            </a:xfrm>
            <a:custGeom>
              <a:rect b="b" l="l" r="r" t="t"/>
              <a:pathLst>
                <a:path extrusionOk="0" h="6099" w="13720">
                  <a:moveTo>
                    <a:pt x="10592" y="1"/>
                  </a:moveTo>
                  <a:cubicBezTo>
                    <a:pt x="10444" y="1"/>
                    <a:pt x="10295" y="53"/>
                    <a:pt x="10175" y="165"/>
                  </a:cubicBezTo>
                  <a:lnTo>
                    <a:pt x="7195" y="2950"/>
                  </a:lnTo>
                  <a:lnTo>
                    <a:pt x="6155" y="2950"/>
                  </a:lnTo>
                  <a:cubicBezTo>
                    <a:pt x="4825" y="1684"/>
                    <a:pt x="3466" y="1331"/>
                    <a:pt x="2365" y="1331"/>
                  </a:cubicBezTo>
                  <a:cubicBezTo>
                    <a:pt x="979" y="1331"/>
                    <a:pt x="0" y="1889"/>
                    <a:pt x="0" y="1889"/>
                  </a:cubicBezTo>
                  <a:lnTo>
                    <a:pt x="0" y="6098"/>
                  </a:lnTo>
                  <a:lnTo>
                    <a:pt x="9260" y="6098"/>
                  </a:lnTo>
                  <a:cubicBezTo>
                    <a:pt x="10032" y="6098"/>
                    <a:pt x="10754" y="5719"/>
                    <a:pt x="11193" y="5084"/>
                  </a:cubicBezTo>
                  <a:lnTo>
                    <a:pt x="13719" y="1431"/>
                  </a:lnTo>
                  <a:cubicBezTo>
                    <a:pt x="13678" y="1170"/>
                    <a:pt x="13542" y="980"/>
                    <a:pt x="13396" y="846"/>
                  </a:cubicBezTo>
                  <a:cubicBezTo>
                    <a:pt x="13284" y="744"/>
                    <a:pt x="13142" y="693"/>
                    <a:pt x="12999" y="693"/>
                  </a:cubicBezTo>
                  <a:cubicBezTo>
                    <a:pt x="12872" y="693"/>
                    <a:pt x="12743" y="734"/>
                    <a:pt x="12635" y="814"/>
                  </a:cubicBezTo>
                  <a:lnTo>
                    <a:pt x="12450" y="952"/>
                  </a:lnTo>
                  <a:cubicBezTo>
                    <a:pt x="12441" y="658"/>
                    <a:pt x="12325" y="467"/>
                    <a:pt x="12185" y="343"/>
                  </a:cubicBezTo>
                  <a:cubicBezTo>
                    <a:pt x="12075" y="244"/>
                    <a:pt x="11936" y="195"/>
                    <a:pt x="11795" y="195"/>
                  </a:cubicBezTo>
                  <a:cubicBezTo>
                    <a:pt x="11663" y="195"/>
                    <a:pt x="11530" y="239"/>
                    <a:pt x="11420" y="324"/>
                  </a:cubicBezTo>
                  <a:lnTo>
                    <a:pt x="11181" y="513"/>
                  </a:lnTo>
                  <a:cubicBezTo>
                    <a:pt x="11178" y="488"/>
                    <a:pt x="11172" y="463"/>
                    <a:pt x="11167" y="439"/>
                  </a:cubicBezTo>
                  <a:cubicBezTo>
                    <a:pt x="11100" y="161"/>
                    <a:pt x="10850" y="1"/>
                    <a:pt x="10592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57"/>
            <p:cNvSpPr/>
            <p:nvPr/>
          </p:nvSpPr>
          <p:spPr>
            <a:xfrm>
              <a:off x="3880325" y="1110775"/>
              <a:ext cx="105375" cy="40775"/>
            </a:xfrm>
            <a:custGeom>
              <a:rect b="b" l="l" r="r" t="t"/>
              <a:pathLst>
                <a:path extrusionOk="0" h="1631" w="4215">
                  <a:moveTo>
                    <a:pt x="74" y="1"/>
                  </a:moveTo>
                  <a:cubicBezTo>
                    <a:pt x="1" y="1"/>
                    <a:pt x="0" y="111"/>
                    <a:pt x="73" y="111"/>
                  </a:cubicBezTo>
                  <a:cubicBezTo>
                    <a:pt x="74" y="111"/>
                    <a:pt x="76" y="111"/>
                    <a:pt x="77" y="111"/>
                  </a:cubicBezTo>
                  <a:lnTo>
                    <a:pt x="3935" y="111"/>
                  </a:lnTo>
                  <a:cubicBezTo>
                    <a:pt x="3970" y="203"/>
                    <a:pt x="4053" y="486"/>
                    <a:pt x="3873" y="774"/>
                  </a:cubicBezTo>
                  <a:cubicBezTo>
                    <a:pt x="3660" y="1114"/>
                    <a:pt x="3032" y="1520"/>
                    <a:pt x="1249" y="1520"/>
                  </a:cubicBezTo>
                  <a:cubicBezTo>
                    <a:pt x="1175" y="1520"/>
                    <a:pt x="1175" y="1630"/>
                    <a:pt x="1249" y="1630"/>
                  </a:cubicBezTo>
                  <a:cubicBezTo>
                    <a:pt x="2723" y="1630"/>
                    <a:pt x="3638" y="1361"/>
                    <a:pt x="3967" y="830"/>
                  </a:cubicBezTo>
                  <a:cubicBezTo>
                    <a:pt x="4214" y="434"/>
                    <a:pt x="4029" y="48"/>
                    <a:pt x="4021" y="32"/>
                  </a:cubicBezTo>
                  <a:cubicBezTo>
                    <a:pt x="4011" y="13"/>
                    <a:pt x="3991" y="1"/>
                    <a:pt x="3971" y="1"/>
                  </a:cubicBezTo>
                  <a:lnTo>
                    <a:pt x="77" y="1"/>
                  </a:lnTo>
                  <a:cubicBezTo>
                    <a:pt x="76" y="1"/>
                    <a:pt x="75" y="1"/>
                    <a:pt x="7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57"/>
            <p:cNvSpPr/>
            <p:nvPr/>
          </p:nvSpPr>
          <p:spPr>
            <a:xfrm>
              <a:off x="3943350" y="1049875"/>
              <a:ext cx="66475" cy="63675"/>
            </a:xfrm>
            <a:custGeom>
              <a:rect b="b" l="l" r="r" t="t"/>
              <a:pathLst>
                <a:path extrusionOk="0" h="2547" w="2659">
                  <a:moveTo>
                    <a:pt x="2580" y="0"/>
                  </a:moveTo>
                  <a:cubicBezTo>
                    <a:pt x="2568" y="0"/>
                    <a:pt x="2555" y="5"/>
                    <a:pt x="2544" y="16"/>
                  </a:cubicBezTo>
                  <a:lnTo>
                    <a:pt x="36" y="2453"/>
                  </a:lnTo>
                  <a:cubicBezTo>
                    <a:pt x="0" y="2487"/>
                    <a:pt x="25" y="2547"/>
                    <a:pt x="74" y="2547"/>
                  </a:cubicBezTo>
                  <a:cubicBezTo>
                    <a:pt x="75" y="2547"/>
                    <a:pt x="76" y="2547"/>
                    <a:pt x="77" y="2547"/>
                  </a:cubicBezTo>
                  <a:cubicBezTo>
                    <a:pt x="90" y="2547"/>
                    <a:pt x="103" y="2541"/>
                    <a:pt x="112" y="2532"/>
                  </a:cubicBezTo>
                  <a:lnTo>
                    <a:pt x="2621" y="94"/>
                  </a:lnTo>
                  <a:cubicBezTo>
                    <a:pt x="2659" y="54"/>
                    <a:pt x="2623" y="0"/>
                    <a:pt x="258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57"/>
            <p:cNvSpPr/>
            <p:nvPr/>
          </p:nvSpPr>
          <p:spPr>
            <a:xfrm>
              <a:off x="3979300" y="1060750"/>
              <a:ext cx="62425" cy="58675"/>
            </a:xfrm>
            <a:custGeom>
              <a:rect b="b" l="l" r="r" t="t"/>
              <a:pathLst>
                <a:path extrusionOk="0" h="2347" w="2497">
                  <a:moveTo>
                    <a:pt x="2415" y="1"/>
                  </a:moveTo>
                  <a:cubicBezTo>
                    <a:pt x="2402" y="1"/>
                    <a:pt x="2388" y="6"/>
                    <a:pt x="2376" y="19"/>
                  </a:cubicBezTo>
                  <a:lnTo>
                    <a:pt x="36" y="2252"/>
                  </a:lnTo>
                  <a:cubicBezTo>
                    <a:pt x="0" y="2286"/>
                    <a:pt x="24" y="2346"/>
                    <a:pt x="75" y="2346"/>
                  </a:cubicBezTo>
                  <a:cubicBezTo>
                    <a:pt x="88" y="2346"/>
                    <a:pt x="102" y="2341"/>
                    <a:pt x="112" y="2331"/>
                  </a:cubicBezTo>
                  <a:lnTo>
                    <a:pt x="2452" y="98"/>
                  </a:lnTo>
                  <a:cubicBezTo>
                    <a:pt x="2497" y="60"/>
                    <a:pt x="2459" y="1"/>
                    <a:pt x="241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57"/>
            <p:cNvSpPr/>
            <p:nvPr/>
          </p:nvSpPr>
          <p:spPr>
            <a:xfrm>
              <a:off x="3850250" y="754100"/>
              <a:ext cx="19550" cy="44100"/>
            </a:xfrm>
            <a:custGeom>
              <a:rect b="b" l="l" r="r" t="t"/>
              <a:pathLst>
                <a:path extrusionOk="0" h="1764" w="782">
                  <a:moveTo>
                    <a:pt x="71" y="1"/>
                  </a:moveTo>
                  <a:cubicBezTo>
                    <a:pt x="37" y="1"/>
                    <a:pt x="1" y="32"/>
                    <a:pt x="17" y="75"/>
                  </a:cubicBezTo>
                  <a:lnTo>
                    <a:pt x="662" y="1729"/>
                  </a:lnTo>
                  <a:cubicBezTo>
                    <a:pt x="671" y="1753"/>
                    <a:pt x="690" y="1763"/>
                    <a:pt x="710" y="1763"/>
                  </a:cubicBezTo>
                  <a:cubicBezTo>
                    <a:pt x="745" y="1763"/>
                    <a:pt x="781" y="1732"/>
                    <a:pt x="765" y="1690"/>
                  </a:cubicBezTo>
                  <a:lnTo>
                    <a:pt x="119" y="34"/>
                  </a:lnTo>
                  <a:cubicBezTo>
                    <a:pt x="110" y="11"/>
                    <a:pt x="91" y="1"/>
                    <a:pt x="7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57"/>
            <p:cNvSpPr/>
            <p:nvPr/>
          </p:nvSpPr>
          <p:spPr>
            <a:xfrm>
              <a:off x="3786400" y="746425"/>
              <a:ext cx="54150" cy="67800"/>
            </a:xfrm>
            <a:custGeom>
              <a:rect b="b" l="l" r="r" t="t"/>
              <a:pathLst>
                <a:path extrusionOk="0" h="2712" w="2166">
                  <a:moveTo>
                    <a:pt x="76" y="1"/>
                  </a:moveTo>
                  <a:cubicBezTo>
                    <a:pt x="37" y="1"/>
                    <a:pt x="0" y="56"/>
                    <a:pt x="33" y="97"/>
                  </a:cubicBezTo>
                  <a:lnTo>
                    <a:pt x="2055" y="2692"/>
                  </a:lnTo>
                  <a:cubicBezTo>
                    <a:pt x="2066" y="2706"/>
                    <a:pt x="2079" y="2712"/>
                    <a:pt x="2091" y="2712"/>
                  </a:cubicBezTo>
                  <a:cubicBezTo>
                    <a:pt x="2130" y="2712"/>
                    <a:pt x="2166" y="2656"/>
                    <a:pt x="2133" y="2614"/>
                  </a:cubicBezTo>
                  <a:lnTo>
                    <a:pt x="111" y="20"/>
                  </a:lnTo>
                  <a:cubicBezTo>
                    <a:pt x="100" y="6"/>
                    <a:pt x="88" y="1"/>
                    <a:pt x="7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57"/>
            <p:cNvSpPr/>
            <p:nvPr/>
          </p:nvSpPr>
          <p:spPr>
            <a:xfrm>
              <a:off x="3787800" y="817125"/>
              <a:ext cx="27150" cy="19700"/>
            </a:xfrm>
            <a:custGeom>
              <a:rect b="b" l="l" r="r" t="t"/>
              <a:pathLst>
                <a:path extrusionOk="0" h="788" w="1086">
                  <a:moveTo>
                    <a:pt x="83" y="1"/>
                  </a:moveTo>
                  <a:cubicBezTo>
                    <a:pt x="37" y="1"/>
                    <a:pt x="0" y="63"/>
                    <a:pt x="47" y="97"/>
                  </a:cubicBezTo>
                  <a:lnTo>
                    <a:pt x="970" y="776"/>
                  </a:lnTo>
                  <a:cubicBezTo>
                    <a:pt x="980" y="784"/>
                    <a:pt x="992" y="787"/>
                    <a:pt x="1003" y="787"/>
                  </a:cubicBezTo>
                  <a:cubicBezTo>
                    <a:pt x="1048" y="787"/>
                    <a:pt x="1086" y="726"/>
                    <a:pt x="1039" y="691"/>
                  </a:cubicBezTo>
                  <a:lnTo>
                    <a:pt x="116" y="12"/>
                  </a:lnTo>
                  <a:cubicBezTo>
                    <a:pt x="105" y="4"/>
                    <a:pt x="94" y="1"/>
                    <a:pt x="8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57"/>
            <p:cNvSpPr/>
            <p:nvPr/>
          </p:nvSpPr>
          <p:spPr>
            <a:xfrm>
              <a:off x="3898475" y="693225"/>
              <a:ext cx="2775" cy="102625"/>
            </a:xfrm>
            <a:custGeom>
              <a:rect b="b" l="l" r="r" t="t"/>
              <a:pathLst>
                <a:path extrusionOk="0" h="4105" w="111">
                  <a:moveTo>
                    <a:pt x="63" y="1"/>
                  </a:moveTo>
                  <a:cubicBezTo>
                    <a:pt x="33" y="1"/>
                    <a:pt x="1" y="22"/>
                    <a:pt x="1" y="60"/>
                  </a:cubicBezTo>
                  <a:lnTo>
                    <a:pt x="1" y="4057"/>
                  </a:lnTo>
                  <a:cubicBezTo>
                    <a:pt x="1" y="4089"/>
                    <a:pt x="23" y="4104"/>
                    <a:pt x="48" y="4104"/>
                  </a:cubicBezTo>
                  <a:cubicBezTo>
                    <a:pt x="78" y="4104"/>
                    <a:pt x="111" y="4083"/>
                    <a:pt x="111" y="4044"/>
                  </a:cubicBezTo>
                  <a:lnTo>
                    <a:pt x="111" y="48"/>
                  </a:lnTo>
                  <a:cubicBezTo>
                    <a:pt x="111" y="16"/>
                    <a:pt x="88" y="1"/>
                    <a:pt x="6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57"/>
            <p:cNvSpPr/>
            <p:nvPr/>
          </p:nvSpPr>
          <p:spPr>
            <a:xfrm>
              <a:off x="3932675" y="752675"/>
              <a:ext cx="19525" cy="44100"/>
            </a:xfrm>
            <a:custGeom>
              <a:rect b="b" l="l" r="r" t="t"/>
              <a:pathLst>
                <a:path extrusionOk="0" h="1764" w="781">
                  <a:moveTo>
                    <a:pt x="710" y="1"/>
                  </a:moveTo>
                  <a:cubicBezTo>
                    <a:pt x="690" y="1"/>
                    <a:pt x="671" y="11"/>
                    <a:pt x="662" y="35"/>
                  </a:cubicBezTo>
                  <a:cubicBezTo>
                    <a:pt x="446" y="586"/>
                    <a:pt x="232" y="1138"/>
                    <a:pt x="17" y="1689"/>
                  </a:cubicBezTo>
                  <a:cubicBezTo>
                    <a:pt x="0" y="1732"/>
                    <a:pt x="36" y="1763"/>
                    <a:pt x="71" y="1763"/>
                  </a:cubicBezTo>
                  <a:cubicBezTo>
                    <a:pt x="91" y="1763"/>
                    <a:pt x="110" y="1753"/>
                    <a:pt x="119" y="1730"/>
                  </a:cubicBezTo>
                  <a:lnTo>
                    <a:pt x="765" y="75"/>
                  </a:lnTo>
                  <a:cubicBezTo>
                    <a:pt x="781" y="33"/>
                    <a:pt x="745" y="1"/>
                    <a:pt x="71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57"/>
            <p:cNvSpPr/>
            <p:nvPr/>
          </p:nvSpPr>
          <p:spPr>
            <a:xfrm>
              <a:off x="3961900" y="745000"/>
              <a:ext cx="54175" cy="67800"/>
            </a:xfrm>
            <a:custGeom>
              <a:rect b="b" l="l" r="r" t="t"/>
              <a:pathLst>
                <a:path extrusionOk="0" h="2712" w="2167">
                  <a:moveTo>
                    <a:pt x="2091" y="1"/>
                  </a:moveTo>
                  <a:cubicBezTo>
                    <a:pt x="2079" y="1"/>
                    <a:pt x="2066" y="7"/>
                    <a:pt x="2055" y="20"/>
                  </a:cubicBezTo>
                  <a:lnTo>
                    <a:pt x="33" y="2615"/>
                  </a:lnTo>
                  <a:cubicBezTo>
                    <a:pt x="0" y="2656"/>
                    <a:pt x="37" y="2712"/>
                    <a:pt x="76" y="2712"/>
                  </a:cubicBezTo>
                  <a:cubicBezTo>
                    <a:pt x="88" y="2712"/>
                    <a:pt x="100" y="2706"/>
                    <a:pt x="111" y="2693"/>
                  </a:cubicBezTo>
                  <a:lnTo>
                    <a:pt x="2134" y="98"/>
                  </a:lnTo>
                  <a:cubicBezTo>
                    <a:pt x="2166" y="56"/>
                    <a:pt x="2129" y="1"/>
                    <a:pt x="209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57"/>
            <p:cNvSpPr/>
            <p:nvPr/>
          </p:nvSpPr>
          <p:spPr>
            <a:xfrm>
              <a:off x="3987525" y="815700"/>
              <a:ext cx="27150" cy="19700"/>
            </a:xfrm>
            <a:custGeom>
              <a:rect b="b" l="l" r="r" t="t"/>
              <a:pathLst>
                <a:path extrusionOk="0" h="788" w="1086">
                  <a:moveTo>
                    <a:pt x="1002" y="1"/>
                  </a:moveTo>
                  <a:cubicBezTo>
                    <a:pt x="992" y="1"/>
                    <a:pt x="981" y="4"/>
                    <a:pt x="970" y="12"/>
                  </a:cubicBezTo>
                  <a:lnTo>
                    <a:pt x="46" y="691"/>
                  </a:lnTo>
                  <a:cubicBezTo>
                    <a:pt x="0" y="725"/>
                    <a:pt x="37" y="788"/>
                    <a:pt x="84" y="788"/>
                  </a:cubicBezTo>
                  <a:cubicBezTo>
                    <a:pt x="95" y="788"/>
                    <a:pt x="106" y="784"/>
                    <a:pt x="117" y="777"/>
                  </a:cubicBezTo>
                  <a:cubicBezTo>
                    <a:pt x="424" y="550"/>
                    <a:pt x="731" y="323"/>
                    <a:pt x="1040" y="97"/>
                  </a:cubicBezTo>
                  <a:cubicBezTo>
                    <a:pt x="1085" y="63"/>
                    <a:pt x="1048" y="1"/>
                    <a:pt x="100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57"/>
            <p:cNvSpPr/>
            <p:nvPr/>
          </p:nvSpPr>
          <p:spPr>
            <a:xfrm>
              <a:off x="3698700" y="263950"/>
              <a:ext cx="298525" cy="301750"/>
            </a:xfrm>
            <a:custGeom>
              <a:rect b="b" l="l" r="r" t="t"/>
              <a:pathLst>
                <a:path extrusionOk="0" h="12070" w="11941">
                  <a:moveTo>
                    <a:pt x="6081" y="1"/>
                  </a:moveTo>
                  <a:cubicBezTo>
                    <a:pt x="5724" y="1"/>
                    <a:pt x="5362" y="35"/>
                    <a:pt x="4999" y="107"/>
                  </a:cubicBezTo>
                  <a:cubicBezTo>
                    <a:pt x="1972" y="701"/>
                    <a:pt x="0" y="3636"/>
                    <a:pt x="595" y="6662"/>
                  </a:cubicBezTo>
                  <a:cubicBezTo>
                    <a:pt x="1119" y="9325"/>
                    <a:pt x="3454" y="11171"/>
                    <a:pt x="6069" y="11171"/>
                  </a:cubicBezTo>
                  <a:cubicBezTo>
                    <a:pt x="6426" y="11171"/>
                    <a:pt x="6788" y="11137"/>
                    <a:pt x="7151" y="11065"/>
                  </a:cubicBezTo>
                  <a:cubicBezTo>
                    <a:pt x="7450" y="11007"/>
                    <a:pt x="7742" y="10924"/>
                    <a:pt x="8027" y="10820"/>
                  </a:cubicBezTo>
                  <a:lnTo>
                    <a:pt x="10763" y="12069"/>
                  </a:lnTo>
                  <a:lnTo>
                    <a:pt x="9883" y="9672"/>
                  </a:lnTo>
                  <a:cubicBezTo>
                    <a:pt x="11246" y="8400"/>
                    <a:pt x="11941" y="6474"/>
                    <a:pt x="11555" y="4509"/>
                  </a:cubicBezTo>
                  <a:cubicBezTo>
                    <a:pt x="11032" y="1847"/>
                    <a:pt x="8696" y="1"/>
                    <a:pt x="6081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57"/>
            <p:cNvSpPr/>
            <p:nvPr/>
          </p:nvSpPr>
          <p:spPr>
            <a:xfrm>
              <a:off x="3678525" y="447725"/>
              <a:ext cx="209575" cy="214500"/>
            </a:xfrm>
            <a:custGeom>
              <a:rect b="b" l="l" r="r" t="t"/>
              <a:pathLst>
                <a:path extrusionOk="0" h="8580" w="8383">
                  <a:moveTo>
                    <a:pt x="4156" y="105"/>
                  </a:moveTo>
                  <a:cubicBezTo>
                    <a:pt x="4409" y="105"/>
                    <a:pt x="4660" y="130"/>
                    <a:pt x="4909" y="180"/>
                  </a:cubicBezTo>
                  <a:cubicBezTo>
                    <a:pt x="7010" y="587"/>
                    <a:pt x="8383" y="2622"/>
                    <a:pt x="7969" y="4723"/>
                  </a:cubicBezTo>
                  <a:cubicBezTo>
                    <a:pt x="7607" y="6568"/>
                    <a:pt x="5989" y="7846"/>
                    <a:pt x="4178" y="7846"/>
                  </a:cubicBezTo>
                  <a:cubicBezTo>
                    <a:pt x="3927" y="7846"/>
                    <a:pt x="3673" y="7822"/>
                    <a:pt x="3418" y="7771"/>
                  </a:cubicBezTo>
                  <a:cubicBezTo>
                    <a:pt x="3212" y="7730"/>
                    <a:pt x="3009" y="7673"/>
                    <a:pt x="2813" y="7601"/>
                  </a:cubicBezTo>
                  <a:cubicBezTo>
                    <a:pt x="2806" y="7598"/>
                    <a:pt x="2800" y="7597"/>
                    <a:pt x="2793" y="7597"/>
                  </a:cubicBezTo>
                  <a:cubicBezTo>
                    <a:pt x="2786" y="7597"/>
                    <a:pt x="2779" y="7599"/>
                    <a:pt x="2772" y="7602"/>
                  </a:cubicBezTo>
                  <a:lnTo>
                    <a:pt x="966" y="8427"/>
                  </a:lnTo>
                  <a:lnTo>
                    <a:pt x="1540" y="6862"/>
                  </a:lnTo>
                  <a:cubicBezTo>
                    <a:pt x="1547" y="6842"/>
                    <a:pt x="1542" y="6819"/>
                    <a:pt x="1527" y="6805"/>
                  </a:cubicBezTo>
                  <a:cubicBezTo>
                    <a:pt x="542" y="5887"/>
                    <a:pt x="109" y="4550"/>
                    <a:pt x="369" y="3229"/>
                  </a:cubicBezTo>
                  <a:cubicBezTo>
                    <a:pt x="725" y="1418"/>
                    <a:pt x="2310" y="111"/>
                    <a:pt x="4156" y="105"/>
                  </a:cubicBezTo>
                  <a:close/>
                  <a:moveTo>
                    <a:pt x="4165" y="1"/>
                  </a:moveTo>
                  <a:cubicBezTo>
                    <a:pt x="3905" y="1"/>
                    <a:pt x="3642" y="26"/>
                    <a:pt x="3380" y="79"/>
                  </a:cubicBezTo>
                  <a:cubicBezTo>
                    <a:pt x="1804" y="396"/>
                    <a:pt x="575" y="1632"/>
                    <a:pt x="265" y="3209"/>
                  </a:cubicBezTo>
                  <a:cubicBezTo>
                    <a:pt x="0" y="4554"/>
                    <a:pt x="436" y="5915"/>
                    <a:pt x="1429" y="6858"/>
                  </a:cubicBezTo>
                  <a:lnTo>
                    <a:pt x="823" y="8509"/>
                  </a:lnTo>
                  <a:cubicBezTo>
                    <a:pt x="810" y="8543"/>
                    <a:pt x="836" y="8579"/>
                    <a:pt x="873" y="8579"/>
                  </a:cubicBezTo>
                  <a:cubicBezTo>
                    <a:pt x="880" y="8579"/>
                    <a:pt x="887" y="8578"/>
                    <a:pt x="894" y="8575"/>
                  </a:cubicBezTo>
                  <a:lnTo>
                    <a:pt x="2796" y="7707"/>
                  </a:lnTo>
                  <a:cubicBezTo>
                    <a:pt x="2992" y="7778"/>
                    <a:pt x="3193" y="7834"/>
                    <a:pt x="3398" y="7874"/>
                  </a:cubicBezTo>
                  <a:cubicBezTo>
                    <a:pt x="3654" y="7924"/>
                    <a:pt x="3911" y="7949"/>
                    <a:pt x="4165" y="7949"/>
                  </a:cubicBezTo>
                  <a:cubicBezTo>
                    <a:pt x="5478" y="7949"/>
                    <a:pt x="6728" y="7296"/>
                    <a:pt x="7474" y="6175"/>
                  </a:cubicBezTo>
                  <a:cubicBezTo>
                    <a:pt x="8363" y="4837"/>
                    <a:pt x="8359" y="3094"/>
                    <a:pt x="7464" y="1760"/>
                  </a:cubicBezTo>
                  <a:cubicBezTo>
                    <a:pt x="6717" y="646"/>
                    <a:pt x="5472" y="1"/>
                    <a:pt x="416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7" name="Google Shape;1557;p57"/>
          <p:cNvSpPr/>
          <p:nvPr/>
        </p:nvSpPr>
        <p:spPr>
          <a:xfrm>
            <a:off x="1436695" y="278588"/>
            <a:ext cx="1012800" cy="10128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57"/>
          <p:cNvSpPr txBox="1"/>
          <p:nvPr>
            <p:ph idx="4294967295" type="title"/>
          </p:nvPr>
        </p:nvSpPr>
        <p:spPr>
          <a:xfrm>
            <a:off x="1550245" y="420200"/>
            <a:ext cx="868800" cy="1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559" name="Google Shape;1559;p57"/>
          <p:cNvSpPr txBox="1"/>
          <p:nvPr>
            <p:ph idx="1" type="subTitle"/>
          </p:nvPr>
        </p:nvSpPr>
        <p:spPr>
          <a:xfrm>
            <a:off x="722375" y="2832500"/>
            <a:ext cx="43491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Successfully predicted the market share for sample data.</a:t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4" name="Google Shape;1564;p58"/>
          <p:cNvGrpSpPr/>
          <p:nvPr/>
        </p:nvGrpSpPr>
        <p:grpSpPr>
          <a:xfrm>
            <a:off x="179797" y="1540155"/>
            <a:ext cx="4945491" cy="3045455"/>
            <a:chOff x="4397075" y="4038575"/>
            <a:chExt cx="1864675" cy="1148275"/>
          </a:xfrm>
        </p:grpSpPr>
        <p:sp>
          <p:nvSpPr>
            <p:cNvPr id="1565" name="Google Shape;1565;p58"/>
            <p:cNvSpPr/>
            <p:nvPr/>
          </p:nvSpPr>
          <p:spPr>
            <a:xfrm>
              <a:off x="5237875" y="4058050"/>
              <a:ext cx="1023875" cy="897950"/>
            </a:xfrm>
            <a:custGeom>
              <a:rect b="b" l="l" r="r" t="t"/>
              <a:pathLst>
                <a:path extrusionOk="0" h="35918" w="40955">
                  <a:moveTo>
                    <a:pt x="16143" y="0"/>
                  </a:moveTo>
                  <a:cubicBezTo>
                    <a:pt x="11546" y="0"/>
                    <a:pt x="6686" y="835"/>
                    <a:pt x="3590" y="4472"/>
                  </a:cubicBezTo>
                  <a:cubicBezTo>
                    <a:pt x="19" y="8489"/>
                    <a:pt x="1" y="14935"/>
                    <a:pt x="3507" y="18999"/>
                  </a:cubicBezTo>
                  <a:cubicBezTo>
                    <a:pt x="5452" y="21618"/>
                    <a:pt x="8155" y="23484"/>
                    <a:pt x="10442" y="25772"/>
                  </a:cubicBezTo>
                  <a:cubicBezTo>
                    <a:pt x="12972" y="28381"/>
                    <a:pt x="14833" y="31644"/>
                    <a:pt x="17772" y="33848"/>
                  </a:cubicBezTo>
                  <a:cubicBezTo>
                    <a:pt x="19572" y="35275"/>
                    <a:pt x="21755" y="35917"/>
                    <a:pt x="23967" y="35917"/>
                  </a:cubicBezTo>
                  <a:cubicBezTo>
                    <a:pt x="26726" y="35917"/>
                    <a:pt x="29530" y="34917"/>
                    <a:pt x="31685" y="33192"/>
                  </a:cubicBezTo>
                  <a:cubicBezTo>
                    <a:pt x="35847" y="29897"/>
                    <a:pt x="38009" y="24646"/>
                    <a:pt x="38771" y="19505"/>
                  </a:cubicBezTo>
                  <a:cubicBezTo>
                    <a:pt x="40954" y="6497"/>
                    <a:pt x="30017" y="54"/>
                    <a:pt x="18411" y="54"/>
                  </a:cubicBezTo>
                  <a:cubicBezTo>
                    <a:pt x="18369" y="54"/>
                    <a:pt x="18327" y="54"/>
                    <a:pt x="18286" y="54"/>
                  </a:cubicBezTo>
                  <a:cubicBezTo>
                    <a:pt x="17583" y="21"/>
                    <a:pt x="16867" y="0"/>
                    <a:pt x="16143" y="0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58"/>
            <p:cNvSpPr/>
            <p:nvPr/>
          </p:nvSpPr>
          <p:spPr>
            <a:xfrm>
              <a:off x="4397075" y="5172875"/>
              <a:ext cx="1857125" cy="3050"/>
            </a:xfrm>
            <a:custGeom>
              <a:rect b="b" l="l" r="r" t="t"/>
              <a:pathLst>
                <a:path extrusionOk="0" h="122" w="74285">
                  <a:moveTo>
                    <a:pt x="0" y="0"/>
                  </a:moveTo>
                  <a:lnTo>
                    <a:pt x="0" y="122"/>
                  </a:lnTo>
                  <a:lnTo>
                    <a:pt x="74285" y="122"/>
                  </a:lnTo>
                  <a:lnTo>
                    <a:pt x="74285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58"/>
            <p:cNvSpPr/>
            <p:nvPr/>
          </p:nvSpPr>
          <p:spPr>
            <a:xfrm>
              <a:off x="4550200" y="4747375"/>
              <a:ext cx="1098350" cy="425525"/>
            </a:xfrm>
            <a:custGeom>
              <a:rect b="b" l="l" r="r" t="t"/>
              <a:pathLst>
                <a:path extrusionOk="0" h="17021" w="43934">
                  <a:moveTo>
                    <a:pt x="2221" y="0"/>
                  </a:moveTo>
                  <a:cubicBezTo>
                    <a:pt x="1088" y="0"/>
                    <a:pt x="1" y="880"/>
                    <a:pt x="1" y="2209"/>
                  </a:cubicBezTo>
                  <a:lnTo>
                    <a:pt x="1" y="17020"/>
                  </a:lnTo>
                  <a:lnTo>
                    <a:pt x="43934" y="17020"/>
                  </a:lnTo>
                  <a:lnTo>
                    <a:pt x="35953" y="6130"/>
                  </a:lnTo>
                  <a:cubicBezTo>
                    <a:pt x="35537" y="5563"/>
                    <a:pt x="34876" y="5229"/>
                    <a:pt x="34174" y="5229"/>
                  </a:cubicBezTo>
                  <a:cubicBezTo>
                    <a:pt x="34165" y="5229"/>
                    <a:pt x="34155" y="5229"/>
                    <a:pt x="34146" y="5229"/>
                  </a:cubicBezTo>
                  <a:cubicBezTo>
                    <a:pt x="33433" y="5238"/>
                    <a:pt x="32769" y="5591"/>
                    <a:pt x="32363" y="6176"/>
                  </a:cubicBezTo>
                  <a:cubicBezTo>
                    <a:pt x="31924" y="6809"/>
                    <a:pt x="31239" y="7122"/>
                    <a:pt x="30555" y="7122"/>
                  </a:cubicBezTo>
                  <a:cubicBezTo>
                    <a:pt x="29838" y="7122"/>
                    <a:pt x="29121" y="6777"/>
                    <a:pt x="28690" y="6093"/>
                  </a:cubicBezTo>
                  <a:lnTo>
                    <a:pt x="27022" y="3449"/>
                  </a:lnTo>
                  <a:cubicBezTo>
                    <a:pt x="26587" y="2759"/>
                    <a:pt x="25872" y="2420"/>
                    <a:pt x="25159" y="2420"/>
                  </a:cubicBezTo>
                  <a:cubicBezTo>
                    <a:pt x="24386" y="2420"/>
                    <a:pt x="23616" y="2818"/>
                    <a:pt x="23206" y="3600"/>
                  </a:cubicBezTo>
                  <a:lnTo>
                    <a:pt x="22211" y="5495"/>
                  </a:lnTo>
                  <a:cubicBezTo>
                    <a:pt x="21804" y="6272"/>
                    <a:pt x="21033" y="6675"/>
                    <a:pt x="20257" y="6675"/>
                  </a:cubicBezTo>
                  <a:cubicBezTo>
                    <a:pt x="19606" y="6675"/>
                    <a:pt x="18951" y="6391"/>
                    <a:pt x="18506" y="5805"/>
                  </a:cubicBezTo>
                  <a:lnTo>
                    <a:pt x="15159" y="1408"/>
                  </a:lnTo>
                  <a:cubicBezTo>
                    <a:pt x="14719" y="830"/>
                    <a:pt x="14063" y="539"/>
                    <a:pt x="13406" y="539"/>
                  </a:cubicBezTo>
                  <a:cubicBezTo>
                    <a:pt x="12768" y="539"/>
                    <a:pt x="12130" y="813"/>
                    <a:pt x="11688" y="1363"/>
                  </a:cubicBezTo>
                  <a:lnTo>
                    <a:pt x="10013" y="3445"/>
                  </a:lnTo>
                  <a:cubicBezTo>
                    <a:pt x="9575" y="3991"/>
                    <a:pt x="8936" y="4269"/>
                    <a:pt x="8295" y="4269"/>
                  </a:cubicBezTo>
                  <a:cubicBezTo>
                    <a:pt x="7733" y="4269"/>
                    <a:pt x="7170" y="4056"/>
                    <a:pt x="6737" y="3624"/>
                  </a:cubicBezTo>
                  <a:lnTo>
                    <a:pt x="3764" y="650"/>
                  </a:lnTo>
                  <a:cubicBezTo>
                    <a:pt x="3315" y="201"/>
                    <a:pt x="2763" y="0"/>
                    <a:pt x="2221" y="0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8"/>
            <p:cNvSpPr/>
            <p:nvPr/>
          </p:nvSpPr>
          <p:spPr>
            <a:xfrm>
              <a:off x="5311975" y="5161350"/>
              <a:ext cx="2650" cy="10525"/>
            </a:xfrm>
            <a:custGeom>
              <a:rect b="b" l="l" r="r" t="t"/>
              <a:pathLst>
                <a:path extrusionOk="0" h="421" w="106">
                  <a:moveTo>
                    <a:pt x="53" y="1"/>
                  </a:moveTo>
                  <a:cubicBezTo>
                    <a:pt x="27" y="1"/>
                    <a:pt x="0" y="18"/>
                    <a:pt x="0" y="53"/>
                  </a:cubicBezTo>
                  <a:lnTo>
                    <a:pt x="0" y="368"/>
                  </a:lnTo>
                  <a:cubicBezTo>
                    <a:pt x="0" y="397"/>
                    <a:pt x="24" y="421"/>
                    <a:pt x="52" y="421"/>
                  </a:cubicBezTo>
                  <a:cubicBezTo>
                    <a:pt x="82" y="421"/>
                    <a:pt x="106" y="397"/>
                    <a:pt x="106" y="368"/>
                  </a:cubicBezTo>
                  <a:lnTo>
                    <a:pt x="106" y="53"/>
                  </a:lnTo>
                  <a:cubicBezTo>
                    <a:pt x="106" y="18"/>
                    <a:pt x="79" y="1"/>
                    <a:pt x="5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8"/>
            <p:cNvSpPr/>
            <p:nvPr/>
          </p:nvSpPr>
          <p:spPr>
            <a:xfrm>
              <a:off x="5311975" y="4787975"/>
              <a:ext cx="2650" cy="360475"/>
            </a:xfrm>
            <a:custGeom>
              <a:rect b="b" l="l" r="r" t="t"/>
              <a:pathLst>
                <a:path extrusionOk="0" h="14419" w="106">
                  <a:moveTo>
                    <a:pt x="53" y="1"/>
                  </a:moveTo>
                  <a:cubicBezTo>
                    <a:pt x="27" y="1"/>
                    <a:pt x="0" y="18"/>
                    <a:pt x="0" y="53"/>
                  </a:cubicBezTo>
                  <a:lnTo>
                    <a:pt x="0" y="676"/>
                  </a:lnTo>
                  <a:cubicBezTo>
                    <a:pt x="0" y="704"/>
                    <a:pt x="24" y="728"/>
                    <a:pt x="52" y="728"/>
                  </a:cubicBezTo>
                  <a:cubicBezTo>
                    <a:pt x="82" y="728"/>
                    <a:pt x="106" y="704"/>
                    <a:pt x="106" y="676"/>
                  </a:cubicBezTo>
                  <a:lnTo>
                    <a:pt x="106" y="53"/>
                  </a:lnTo>
                  <a:cubicBezTo>
                    <a:pt x="106" y="18"/>
                    <a:pt x="79" y="1"/>
                    <a:pt x="53" y="1"/>
                  </a:cubicBezTo>
                  <a:close/>
                  <a:moveTo>
                    <a:pt x="53" y="1245"/>
                  </a:moveTo>
                  <a:cubicBezTo>
                    <a:pt x="27" y="1245"/>
                    <a:pt x="0" y="1263"/>
                    <a:pt x="0" y="1298"/>
                  </a:cubicBezTo>
                  <a:lnTo>
                    <a:pt x="0" y="1920"/>
                  </a:lnTo>
                  <a:cubicBezTo>
                    <a:pt x="0" y="1949"/>
                    <a:pt x="24" y="1973"/>
                    <a:pt x="52" y="1973"/>
                  </a:cubicBezTo>
                  <a:cubicBezTo>
                    <a:pt x="82" y="1973"/>
                    <a:pt x="106" y="1949"/>
                    <a:pt x="106" y="1920"/>
                  </a:cubicBezTo>
                  <a:lnTo>
                    <a:pt x="106" y="1298"/>
                  </a:lnTo>
                  <a:cubicBezTo>
                    <a:pt x="106" y="1263"/>
                    <a:pt x="79" y="1245"/>
                    <a:pt x="53" y="1245"/>
                  </a:cubicBezTo>
                  <a:close/>
                  <a:moveTo>
                    <a:pt x="53" y="2490"/>
                  </a:moveTo>
                  <a:cubicBezTo>
                    <a:pt x="27" y="2490"/>
                    <a:pt x="0" y="2507"/>
                    <a:pt x="0" y="2542"/>
                  </a:cubicBezTo>
                  <a:lnTo>
                    <a:pt x="0" y="3165"/>
                  </a:lnTo>
                  <a:cubicBezTo>
                    <a:pt x="0" y="3194"/>
                    <a:pt x="24" y="3217"/>
                    <a:pt x="52" y="3217"/>
                  </a:cubicBezTo>
                  <a:cubicBezTo>
                    <a:pt x="82" y="3217"/>
                    <a:pt x="106" y="3194"/>
                    <a:pt x="106" y="3165"/>
                  </a:cubicBezTo>
                  <a:lnTo>
                    <a:pt x="106" y="2542"/>
                  </a:lnTo>
                  <a:cubicBezTo>
                    <a:pt x="106" y="2507"/>
                    <a:pt x="79" y="2490"/>
                    <a:pt x="53" y="2490"/>
                  </a:cubicBezTo>
                  <a:close/>
                  <a:moveTo>
                    <a:pt x="53" y="3734"/>
                  </a:moveTo>
                  <a:cubicBezTo>
                    <a:pt x="27" y="3734"/>
                    <a:pt x="0" y="3752"/>
                    <a:pt x="0" y="3787"/>
                  </a:cubicBezTo>
                  <a:lnTo>
                    <a:pt x="0" y="4409"/>
                  </a:lnTo>
                  <a:cubicBezTo>
                    <a:pt x="0" y="4438"/>
                    <a:pt x="24" y="4461"/>
                    <a:pt x="52" y="4461"/>
                  </a:cubicBezTo>
                  <a:cubicBezTo>
                    <a:pt x="82" y="4461"/>
                    <a:pt x="105" y="4438"/>
                    <a:pt x="106" y="4409"/>
                  </a:cubicBezTo>
                  <a:lnTo>
                    <a:pt x="106" y="3787"/>
                  </a:lnTo>
                  <a:cubicBezTo>
                    <a:pt x="106" y="3752"/>
                    <a:pt x="79" y="3734"/>
                    <a:pt x="53" y="3734"/>
                  </a:cubicBezTo>
                  <a:close/>
                  <a:moveTo>
                    <a:pt x="53" y="4979"/>
                  </a:moveTo>
                  <a:cubicBezTo>
                    <a:pt x="27" y="4979"/>
                    <a:pt x="0" y="4996"/>
                    <a:pt x="0" y="5032"/>
                  </a:cubicBezTo>
                  <a:lnTo>
                    <a:pt x="0" y="5653"/>
                  </a:lnTo>
                  <a:cubicBezTo>
                    <a:pt x="0" y="5683"/>
                    <a:pt x="24" y="5706"/>
                    <a:pt x="52" y="5706"/>
                  </a:cubicBezTo>
                  <a:cubicBezTo>
                    <a:pt x="82" y="5706"/>
                    <a:pt x="106" y="5683"/>
                    <a:pt x="106" y="5653"/>
                  </a:cubicBezTo>
                  <a:lnTo>
                    <a:pt x="106" y="5032"/>
                  </a:lnTo>
                  <a:cubicBezTo>
                    <a:pt x="106" y="4996"/>
                    <a:pt x="79" y="4979"/>
                    <a:pt x="53" y="4979"/>
                  </a:cubicBezTo>
                  <a:close/>
                  <a:moveTo>
                    <a:pt x="53" y="6223"/>
                  </a:moveTo>
                  <a:cubicBezTo>
                    <a:pt x="27" y="6223"/>
                    <a:pt x="0" y="6241"/>
                    <a:pt x="0" y="6276"/>
                  </a:cubicBezTo>
                  <a:lnTo>
                    <a:pt x="0" y="6899"/>
                  </a:lnTo>
                  <a:cubicBezTo>
                    <a:pt x="0" y="6927"/>
                    <a:pt x="24" y="6951"/>
                    <a:pt x="52" y="6951"/>
                  </a:cubicBezTo>
                  <a:cubicBezTo>
                    <a:pt x="82" y="6951"/>
                    <a:pt x="106" y="6927"/>
                    <a:pt x="106" y="6899"/>
                  </a:cubicBezTo>
                  <a:lnTo>
                    <a:pt x="106" y="6276"/>
                  </a:lnTo>
                  <a:cubicBezTo>
                    <a:pt x="106" y="6241"/>
                    <a:pt x="79" y="6223"/>
                    <a:pt x="53" y="6223"/>
                  </a:cubicBezTo>
                  <a:close/>
                  <a:moveTo>
                    <a:pt x="53" y="7469"/>
                  </a:moveTo>
                  <a:cubicBezTo>
                    <a:pt x="27" y="7469"/>
                    <a:pt x="0" y="7486"/>
                    <a:pt x="0" y="7522"/>
                  </a:cubicBezTo>
                  <a:lnTo>
                    <a:pt x="0" y="8143"/>
                  </a:lnTo>
                  <a:cubicBezTo>
                    <a:pt x="0" y="8171"/>
                    <a:pt x="24" y="8196"/>
                    <a:pt x="52" y="8196"/>
                  </a:cubicBezTo>
                  <a:cubicBezTo>
                    <a:pt x="82" y="8196"/>
                    <a:pt x="105" y="8172"/>
                    <a:pt x="106" y="8143"/>
                  </a:cubicBezTo>
                  <a:lnTo>
                    <a:pt x="106" y="7522"/>
                  </a:lnTo>
                  <a:cubicBezTo>
                    <a:pt x="106" y="7486"/>
                    <a:pt x="79" y="7469"/>
                    <a:pt x="53" y="7469"/>
                  </a:cubicBezTo>
                  <a:close/>
                  <a:moveTo>
                    <a:pt x="53" y="8713"/>
                  </a:moveTo>
                  <a:cubicBezTo>
                    <a:pt x="27" y="8713"/>
                    <a:pt x="0" y="8730"/>
                    <a:pt x="0" y="8765"/>
                  </a:cubicBezTo>
                  <a:lnTo>
                    <a:pt x="0" y="9388"/>
                  </a:lnTo>
                  <a:cubicBezTo>
                    <a:pt x="0" y="9417"/>
                    <a:pt x="24" y="9440"/>
                    <a:pt x="52" y="9440"/>
                  </a:cubicBezTo>
                  <a:cubicBezTo>
                    <a:pt x="82" y="9440"/>
                    <a:pt x="105" y="9417"/>
                    <a:pt x="106" y="9388"/>
                  </a:cubicBezTo>
                  <a:lnTo>
                    <a:pt x="106" y="8765"/>
                  </a:lnTo>
                  <a:cubicBezTo>
                    <a:pt x="106" y="8730"/>
                    <a:pt x="79" y="8713"/>
                    <a:pt x="53" y="8713"/>
                  </a:cubicBezTo>
                  <a:close/>
                  <a:moveTo>
                    <a:pt x="53" y="9957"/>
                  </a:moveTo>
                  <a:cubicBezTo>
                    <a:pt x="27" y="9957"/>
                    <a:pt x="0" y="9975"/>
                    <a:pt x="0" y="10009"/>
                  </a:cubicBezTo>
                  <a:lnTo>
                    <a:pt x="0" y="10632"/>
                  </a:lnTo>
                  <a:cubicBezTo>
                    <a:pt x="0" y="10661"/>
                    <a:pt x="24" y="10684"/>
                    <a:pt x="52" y="10684"/>
                  </a:cubicBezTo>
                  <a:cubicBezTo>
                    <a:pt x="82" y="10684"/>
                    <a:pt x="105" y="10661"/>
                    <a:pt x="106" y="10632"/>
                  </a:cubicBezTo>
                  <a:lnTo>
                    <a:pt x="106" y="10009"/>
                  </a:lnTo>
                  <a:cubicBezTo>
                    <a:pt x="106" y="9975"/>
                    <a:pt x="79" y="9957"/>
                    <a:pt x="53" y="9957"/>
                  </a:cubicBezTo>
                  <a:close/>
                  <a:moveTo>
                    <a:pt x="53" y="11202"/>
                  </a:moveTo>
                  <a:cubicBezTo>
                    <a:pt x="27" y="11202"/>
                    <a:pt x="0" y="11220"/>
                    <a:pt x="0" y="11255"/>
                  </a:cubicBezTo>
                  <a:lnTo>
                    <a:pt x="0" y="11876"/>
                  </a:lnTo>
                  <a:cubicBezTo>
                    <a:pt x="0" y="11906"/>
                    <a:pt x="24" y="11929"/>
                    <a:pt x="52" y="11929"/>
                  </a:cubicBezTo>
                  <a:lnTo>
                    <a:pt x="52" y="11930"/>
                  </a:lnTo>
                  <a:cubicBezTo>
                    <a:pt x="82" y="11930"/>
                    <a:pt x="106" y="11906"/>
                    <a:pt x="106" y="11876"/>
                  </a:cubicBezTo>
                  <a:lnTo>
                    <a:pt x="106" y="11255"/>
                  </a:lnTo>
                  <a:cubicBezTo>
                    <a:pt x="106" y="11220"/>
                    <a:pt x="79" y="11202"/>
                    <a:pt x="53" y="11202"/>
                  </a:cubicBezTo>
                  <a:close/>
                  <a:moveTo>
                    <a:pt x="53" y="12446"/>
                  </a:moveTo>
                  <a:cubicBezTo>
                    <a:pt x="27" y="12446"/>
                    <a:pt x="0" y="12464"/>
                    <a:pt x="0" y="12499"/>
                  </a:cubicBezTo>
                  <a:lnTo>
                    <a:pt x="0" y="13121"/>
                  </a:lnTo>
                  <a:cubicBezTo>
                    <a:pt x="0" y="13150"/>
                    <a:pt x="24" y="13173"/>
                    <a:pt x="52" y="13173"/>
                  </a:cubicBezTo>
                  <a:cubicBezTo>
                    <a:pt x="82" y="13173"/>
                    <a:pt x="106" y="13150"/>
                    <a:pt x="106" y="13121"/>
                  </a:cubicBezTo>
                  <a:lnTo>
                    <a:pt x="106" y="12499"/>
                  </a:lnTo>
                  <a:cubicBezTo>
                    <a:pt x="106" y="12464"/>
                    <a:pt x="79" y="12446"/>
                    <a:pt x="53" y="12446"/>
                  </a:cubicBezTo>
                  <a:close/>
                  <a:moveTo>
                    <a:pt x="53" y="13691"/>
                  </a:moveTo>
                  <a:cubicBezTo>
                    <a:pt x="27" y="13691"/>
                    <a:pt x="0" y="13708"/>
                    <a:pt x="0" y="13744"/>
                  </a:cubicBezTo>
                  <a:lnTo>
                    <a:pt x="0" y="14366"/>
                  </a:lnTo>
                  <a:cubicBezTo>
                    <a:pt x="0" y="14395"/>
                    <a:pt x="24" y="14419"/>
                    <a:pt x="52" y="14419"/>
                  </a:cubicBezTo>
                  <a:cubicBezTo>
                    <a:pt x="82" y="14419"/>
                    <a:pt x="106" y="14395"/>
                    <a:pt x="106" y="14365"/>
                  </a:cubicBezTo>
                  <a:lnTo>
                    <a:pt x="106" y="13744"/>
                  </a:lnTo>
                  <a:cubicBezTo>
                    <a:pt x="106" y="13708"/>
                    <a:pt x="79" y="13691"/>
                    <a:pt x="53" y="1369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8"/>
            <p:cNvSpPr/>
            <p:nvPr/>
          </p:nvSpPr>
          <p:spPr>
            <a:xfrm>
              <a:off x="5311975" y="4764550"/>
              <a:ext cx="2650" cy="10525"/>
            </a:xfrm>
            <a:custGeom>
              <a:rect b="b" l="l" r="r" t="t"/>
              <a:pathLst>
                <a:path extrusionOk="0" h="421" w="106">
                  <a:moveTo>
                    <a:pt x="53" y="1"/>
                  </a:moveTo>
                  <a:cubicBezTo>
                    <a:pt x="27" y="1"/>
                    <a:pt x="0" y="18"/>
                    <a:pt x="0" y="53"/>
                  </a:cubicBezTo>
                  <a:lnTo>
                    <a:pt x="0" y="368"/>
                  </a:lnTo>
                  <a:cubicBezTo>
                    <a:pt x="0" y="397"/>
                    <a:pt x="24" y="421"/>
                    <a:pt x="52" y="421"/>
                  </a:cubicBezTo>
                  <a:cubicBezTo>
                    <a:pt x="82" y="421"/>
                    <a:pt x="105" y="397"/>
                    <a:pt x="106" y="368"/>
                  </a:cubicBezTo>
                  <a:lnTo>
                    <a:pt x="106" y="53"/>
                  </a:lnTo>
                  <a:cubicBezTo>
                    <a:pt x="106" y="18"/>
                    <a:pt x="79" y="1"/>
                    <a:pt x="5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8"/>
            <p:cNvSpPr/>
            <p:nvPr/>
          </p:nvSpPr>
          <p:spPr>
            <a:xfrm>
              <a:off x="5076425" y="4843900"/>
              <a:ext cx="2750" cy="333350"/>
            </a:xfrm>
            <a:custGeom>
              <a:rect b="b" l="l" r="r" t="t"/>
              <a:pathLst>
                <a:path extrusionOk="0" h="13334" w="110">
                  <a:moveTo>
                    <a:pt x="55" y="1"/>
                  </a:moveTo>
                  <a:cubicBezTo>
                    <a:pt x="28" y="1"/>
                    <a:pt x="1" y="19"/>
                    <a:pt x="3" y="56"/>
                  </a:cubicBezTo>
                  <a:lnTo>
                    <a:pt x="3" y="686"/>
                  </a:lnTo>
                  <a:cubicBezTo>
                    <a:pt x="2" y="715"/>
                    <a:pt x="26" y="738"/>
                    <a:pt x="55" y="738"/>
                  </a:cubicBezTo>
                  <a:lnTo>
                    <a:pt x="55" y="737"/>
                  </a:lnTo>
                  <a:cubicBezTo>
                    <a:pt x="83" y="737"/>
                    <a:pt x="107" y="714"/>
                    <a:pt x="108" y="686"/>
                  </a:cubicBezTo>
                  <a:lnTo>
                    <a:pt x="108" y="56"/>
                  </a:lnTo>
                  <a:cubicBezTo>
                    <a:pt x="109" y="19"/>
                    <a:pt x="82" y="1"/>
                    <a:pt x="55" y="1"/>
                  </a:cubicBezTo>
                  <a:close/>
                  <a:moveTo>
                    <a:pt x="55" y="1260"/>
                  </a:moveTo>
                  <a:cubicBezTo>
                    <a:pt x="28" y="1260"/>
                    <a:pt x="1" y="1279"/>
                    <a:pt x="3" y="1316"/>
                  </a:cubicBezTo>
                  <a:lnTo>
                    <a:pt x="3" y="1945"/>
                  </a:lnTo>
                  <a:cubicBezTo>
                    <a:pt x="2" y="1975"/>
                    <a:pt x="26" y="1998"/>
                    <a:pt x="55" y="1998"/>
                  </a:cubicBezTo>
                  <a:lnTo>
                    <a:pt x="55" y="1997"/>
                  </a:lnTo>
                  <a:cubicBezTo>
                    <a:pt x="83" y="1997"/>
                    <a:pt x="107" y="1974"/>
                    <a:pt x="108" y="1945"/>
                  </a:cubicBezTo>
                  <a:lnTo>
                    <a:pt x="108" y="1316"/>
                  </a:lnTo>
                  <a:cubicBezTo>
                    <a:pt x="109" y="1279"/>
                    <a:pt x="82" y="1260"/>
                    <a:pt x="55" y="1260"/>
                  </a:cubicBezTo>
                  <a:close/>
                  <a:moveTo>
                    <a:pt x="55" y="2520"/>
                  </a:moveTo>
                  <a:cubicBezTo>
                    <a:pt x="28" y="2520"/>
                    <a:pt x="1" y="2538"/>
                    <a:pt x="3" y="2575"/>
                  </a:cubicBezTo>
                  <a:lnTo>
                    <a:pt x="3" y="3205"/>
                  </a:lnTo>
                  <a:cubicBezTo>
                    <a:pt x="3" y="3234"/>
                    <a:pt x="26" y="3257"/>
                    <a:pt x="55" y="3257"/>
                  </a:cubicBezTo>
                  <a:lnTo>
                    <a:pt x="55" y="3256"/>
                  </a:lnTo>
                  <a:cubicBezTo>
                    <a:pt x="83" y="3256"/>
                    <a:pt x="107" y="3233"/>
                    <a:pt x="108" y="3205"/>
                  </a:cubicBezTo>
                  <a:lnTo>
                    <a:pt x="108" y="2575"/>
                  </a:lnTo>
                  <a:cubicBezTo>
                    <a:pt x="109" y="2538"/>
                    <a:pt x="82" y="2520"/>
                    <a:pt x="55" y="2520"/>
                  </a:cubicBezTo>
                  <a:close/>
                  <a:moveTo>
                    <a:pt x="55" y="3779"/>
                  </a:moveTo>
                  <a:cubicBezTo>
                    <a:pt x="28" y="3779"/>
                    <a:pt x="1" y="3798"/>
                    <a:pt x="3" y="3835"/>
                  </a:cubicBezTo>
                  <a:lnTo>
                    <a:pt x="3" y="4464"/>
                  </a:lnTo>
                  <a:cubicBezTo>
                    <a:pt x="3" y="4494"/>
                    <a:pt x="26" y="4517"/>
                    <a:pt x="55" y="4517"/>
                  </a:cubicBezTo>
                  <a:lnTo>
                    <a:pt x="55" y="4516"/>
                  </a:lnTo>
                  <a:cubicBezTo>
                    <a:pt x="83" y="4516"/>
                    <a:pt x="107" y="4493"/>
                    <a:pt x="108" y="4464"/>
                  </a:cubicBezTo>
                  <a:lnTo>
                    <a:pt x="108" y="3835"/>
                  </a:lnTo>
                  <a:cubicBezTo>
                    <a:pt x="109" y="3798"/>
                    <a:pt x="82" y="3779"/>
                    <a:pt x="55" y="3779"/>
                  </a:cubicBezTo>
                  <a:close/>
                  <a:moveTo>
                    <a:pt x="55" y="5039"/>
                  </a:moveTo>
                  <a:cubicBezTo>
                    <a:pt x="28" y="5039"/>
                    <a:pt x="1" y="5057"/>
                    <a:pt x="3" y="5094"/>
                  </a:cubicBezTo>
                  <a:lnTo>
                    <a:pt x="3" y="5724"/>
                  </a:lnTo>
                  <a:cubicBezTo>
                    <a:pt x="3" y="5753"/>
                    <a:pt x="26" y="5776"/>
                    <a:pt x="55" y="5776"/>
                  </a:cubicBezTo>
                  <a:lnTo>
                    <a:pt x="55" y="5775"/>
                  </a:lnTo>
                  <a:cubicBezTo>
                    <a:pt x="83" y="5775"/>
                    <a:pt x="107" y="5752"/>
                    <a:pt x="108" y="5724"/>
                  </a:cubicBezTo>
                  <a:lnTo>
                    <a:pt x="108" y="5094"/>
                  </a:lnTo>
                  <a:cubicBezTo>
                    <a:pt x="109" y="5057"/>
                    <a:pt x="82" y="5039"/>
                    <a:pt x="55" y="5039"/>
                  </a:cubicBezTo>
                  <a:close/>
                  <a:moveTo>
                    <a:pt x="55" y="6304"/>
                  </a:moveTo>
                  <a:cubicBezTo>
                    <a:pt x="30" y="6304"/>
                    <a:pt x="4" y="6320"/>
                    <a:pt x="3" y="6354"/>
                  </a:cubicBezTo>
                  <a:lnTo>
                    <a:pt x="3" y="6983"/>
                  </a:lnTo>
                  <a:cubicBezTo>
                    <a:pt x="3" y="7013"/>
                    <a:pt x="26" y="7036"/>
                    <a:pt x="55" y="7036"/>
                  </a:cubicBezTo>
                  <a:lnTo>
                    <a:pt x="55" y="7035"/>
                  </a:lnTo>
                  <a:cubicBezTo>
                    <a:pt x="83" y="7035"/>
                    <a:pt x="107" y="7012"/>
                    <a:pt x="108" y="6983"/>
                  </a:cubicBezTo>
                  <a:lnTo>
                    <a:pt x="108" y="6354"/>
                  </a:lnTo>
                  <a:cubicBezTo>
                    <a:pt x="106" y="6320"/>
                    <a:pt x="80" y="6304"/>
                    <a:pt x="55" y="6304"/>
                  </a:cubicBezTo>
                  <a:close/>
                  <a:moveTo>
                    <a:pt x="55" y="7563"/>
                  </a:moveTo>
                  <a:cubicBezTo>
                    <a:pt x="30" y="7563"/>
                    <a:pt x="4" y="7580"/>
                    <a:pt x="3" y="7613"/>
                  </a:cubicBezTo>
                  <a:lnTo>
                    <a:pt x="3" y="8243"/>
                  </a:lnTo>
                  <a:cubicBezTo>
                    <a:pt x="2" y="8272"/>
                    <a:pt x="26" y="8295"/>
                    <a:pt x="55" y="8295"/>
                  </a:cubicBezTo>
                  <a:lnTo>
                    <a:pt x="55" y="8294"/>
                  </a:lnTo>
                  <a:cubicBezTo>
                    <a:pt x="83" y="8294"/>
                    <a:pt x="107" y="8271"/>
                    <a:pt x="108" y="8243"/>
                  </a:cubicBezTo>
                  <a:lnTo>
                    <a:pt x="108" y="7613"/>
                  </a:lnTo>
                  <a:cubicBezTo>
                    <a:pt x="106" y="7580"/>
                    <a:pt x="80" y="7563"/>
                    <a:pt x="55" y="7563"/>
                  </a:cubicBezTo>
                  <a:close/>
                  <a:moveTo>
                    <a:pt x="55" y="8818"/>
                  </a:moveTo>
                  <a:cubicBezTo>
                    <a:pt x="28" y="8818"/>
                    <a:pt x="1" y="8836"/>
                    <a:pt x="3" y="8873"/>
                  </a:cubicBezTo>
                  <a:lnTo>
                    <a:pt x="3" y="9502"/>
                  </a:lnTo>
                  <a:cubicBezTo>
                    <a:pt x="2" y="9532"/>
                    <a:pt x="26" y="9555"/>
                    <a:pt x="55" y="9555"/>
                  </a:cubicBezTo>
                  <a:cubicBezTo>
                    <a:pt x="83" y="9555"/>
                    <a:pt x="107" y="9532"/>
                    <a:pt x="108" y="9502"/>
                  </a:cubicBezTo>
                  <a:lnTo>
                    <a:pt x="108" y="8873"/>
                  </a:lnTo>
                  <a:cubicBezTo>
                    <a:pt x="109" y="8836"/>
                    <a:pt x="82" y="8818"/>
                    <a:pt x="55" y="8818"/>
                  </a:cubicBezTo>
                  <a:close/>
                  <a:moveTo>
                    <a:pt x="55" y="10077"/>
                  </a:moveTo>
                  <a:cubicBezTo>
                    <a:pt x="28" y="10077"/>
                    <a:pt x="1" y="10095"/>
                    <a:pt x="3" y="10132"/>
                  </a:cubicBezTo>
                  <a:lnTo>
                    <a:pt x="3" y="10762"/>
                  </a:lnTo>
                  <a:cubicBezTo>
                    <a:pt x="2" y="10791"/>
                    <a:pt x="26" y="10814"/>
                    <a:pt x="55" y="10814"/>
                  </a:cubicBezTo>
                  <a:cubicBezTo>
                    <a:pt x="83" y="10814"/>
                    <a:pt x="107" y="10791"/>
                    <a:pt x="108" y="10762"/>
                  </a:cubicBezTo>
                  <a:lnTo>
                    <a:pt x="108" y="10132"/>
                  </a:lnTo>
                  <a:cubicBezTo>
                    <a:pt x="109" y="10095"/>
                    <a:pt x="82" y="10077"/>
                    <a:pt x="55" y="10077"/>
                  </a:cubicBezTo>
                  <a:close/>
                  <a:moveTo>
                    <a:pt x="55" y="11337"/>
                  </a:moveTo>
                  <a:cubicBezTo>
                    <a:pt x="28" y="11337"/>
                    <a:pt x="1" y="11355"/>
                    <a:pt x="3" y="11392"/>
                  </a:cubicBezTo>
                  <a:lnTo>
                    <a:pt x="3" y="12021"/>
                  </a:lnTo>
                  <a:cubicBezTo>
                    <a:pt x="2" y="12051"/>
                    <a:pt x="26" y="12074"/>
                    <a:pt x="55" y="12074"/>
                  </a:cubicBezTo>
                  <a:cubicBezTo>
                    <a:pt x="83" y="12074"/>
                    <a:pt x="108" y="12051"/>
                    <a:pt x="108" y="12021"/>
                  </a:cubicBezTo>
                  <a:lnTo>
                    <a:pt x="108" y="11392"/>
                  </a:lnTo>
                  <a:cubicBezTo>
                    <a:pt x="109" y="11355"/>
                    <a:pt x="82" y="11337"/>
                    <a:pt x="55" y="11337"/>
                  </a:cubicBezTo>
                  <a:close/>
                  <a:moveTo>
                    <a:pt x="55" y="12596"/>
                  </a:moveTo>
                  <a:cubicBezTo>
                    <a:pt x="28" y="12596"/>
                    <a:pt x="1" y="12614"/>
                    <a:pt x="3" y="12651"/>
                  </a:cubicBezTo>
                  <a:lnTo>
                    <a:pt x="3" y="13281"/>
                  </a:lnTo>
                  <a:cubicBezTo>
                    <a:pt x="2" y="13310"/>
                    <a:pt x="26" y="13333"/>
                    <a:pt x="55" y="13333"/>
                  </a:cubicBezTo>
                  <a:cubicBezTo>
                    <a:pt x="83" y="13333"/>
                    <a:pt x="108" y="13310"/>
                    <a:pt x="108" y="13281"/>
                  </a:cubicBezTo>
                  <a:lnTo>
                    <a:pt x="108" y="12651"/>
                  </a:lnTo>
                  <a:cubicBezTo>
                    <a:pt x="109" y="12614"/>
                    <a:pt x="82" y="12596"/>
                    <a:pt x="55" y="12596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8"/>
            <p:cNvSpPr/>
            <p:nvPr/>
          </p:nvSpPr>
          <p:spPr>
            <a:xfrm>
              <a:off x="4876950" y="4709600"/>
              <a:ext cx="2725" cy="459150"/>
            </a:xfrm>
            <a:custGeom>
              <a:rect b="b" l="l" r="r" t="t"/>
              <a:pathLst>
                <a:path extrusionOk="0" h="18366" w="109">
                  <a:moveTo>
                    <a:pt x="54" y="1"/>
                  </a:moveTo>
                  <a:cubicBezTo>
                    <a:pt x="29" y="1"/>
                    <a:pt x="3" y="17"/>
                    <a:pt x="2" y="50"/>
                  </a:cubicBezTo>
                  <a:lnTo>
                    <a:pt x="2" y="680"/>
                  </a:lnTo>
                  <a:cubicBezTo>
                    <a:pt x="2" y="709"/>
                    <a:pt x="26" y="733"/>
                    <a:pt x="54" y="733"/>
                  </a:cubicBezTo>
                  <a:lnTo>
                    <a:pt x="54" y="732"/>
                  </a:lnTo>
                  <a:cubicBezTo>
                    <a:pt x="82" y="732"/>
                    <a:pt x="105" y="708"/>
                    <a:pt x="106" y="680"/>
                  </a:cubicBezTo>
                  <a:lnTo>
                    <a:pt x="106" y="50"/>
                  </a:lnTo>
                  <a:cubicBezTo>
                    <a:pt x="105" y="17"/>
                    <a:pt x="79" y="1"/>
                    <a:pt x="54" y="1"/>
                  </a:cubicBezTo>
                  <a:close/>
                  <a:moveTo>
                    <a:pt x="54" y="1260"/>
                  </a:moveTo>
                  <a:cubicBezTo>
                    <a:pt x="29" y="1260"/>
                    <a:pt x="3" y="1277"/>
                    <a:pt x="2" y="1310"/>
                  </a:cubicBezTo>
                  <a:lnTo>
                    <a:pt x="2" y="1940"/>
                  </a:lnTo>
                  <a:cubicBezTo>
                    <a:pt x="2" y="1969"/>
                    <a:pt x="26" y="1992"/>
                    <a:pt x="54" y="1992"/>
                  </a:cubicBezTo>
                  <a:lnTo>
                    <a:pt x="54" y="1991"/>
                  </a:lnTo>
                  <a:cubicBezTo>
                    <a:pt x="82" y="1991"/>
                    <a:pt x="105" y="1968"/>
                    <a:pt x="106" y="1940"/>
                  </a:cubicBezTo>
                  <a:lnTo>
                    <a:pt x="106" y="1310"/>
                  </a:lnTo>
                  <a:cubicBezTo>
                    <a:pt x="105" y="1277"/>
                    <a:pt x="79" y="1260"/>
                    <a:pt x="54" y="1260"/>
                  </a:cubicBezTo>
                  <a:close/>
                  <a:moveTo>
                    <a:pt x="54" y="2520"/>
                  </a:moveTo>
                  <a:cubicBezTo>
                    <a:pt x="29" y="2520"/>
                    <a:pt x="3" y="2536"/>
                    <a:pt x="2" y="2569"/>
                  </a:cubicBezTo>
                  <a:lnTo>
                    <a:pt x="2" y="3199"/>
                  </a:lnTo>
                  <a:cubicBezTo>
                    <a:pt x="2" y="3228"/>
                    <a:pt x="26" y="3252"/>
                    <a:pt x="54" y="3252"/>
                  </a:cubicBezTo>
                  <a:lnTo>
                    <a:pt x="54" y="3251"/>
                  </a:lnTo>
                  <a:cubicBezTo>
                    <a:pt x="82" y="3251"/>
                    <a:pt x="105" y="3227"/>
                    <a:pt x="106" y="3199"/>
                  </a:cubicBezTo>
                  <a:lnTo>
                    <a:pt x="106" y="2569"/>
                  </a:lnTo>
                  <a:cubicBezTo>
                    <a:pt x="105" y="2536"/>
                    <a:pt x="79" y="2520"/>
                    <a:pt x="54" y="2520"/>
                  </a:cubicBezTo>
                  <a:close/>
                  <a:moveTo>
                    <a:pt x="54" y="3774"/>
                  </a:moveTo>
                  <a:cubicBezTo>
                    <a:pt x="27" y="3774"/>
                    <a:pt x="0" y="3792"/>
                    <a:pt x="2" y="3829"/>
                  </a:cubicBezTo>
                  <a:lnTo>
                    <a:pt x="2" y="4459"/>
                  </a:lnTo>
                  <a:cubicBezTo>
                    <a:pt x="2" y="4488"/>
                    <a:pt x="26" y="4511"/>
                    <a:pt x="54" y="4511"/>
                  </a:cubicBezTo>
                  <a:lnTo>
                    <a:pt x="54" y="4510"/>
                  </a:lnTo>
                  <a:cubicBezTo>
                    <a:pt x="82" y="4510"/>
                    <a:pt x="105" y="4487"/>
                    <a:pt x="106" y="4459"/>
                  </a:cubicBezTo>
                  <a:lnTo>
                    <a:pt x="106" y="3829"/>
                  </a:lnTo>
                  <a:cubicBezTo>
                    <a:pt x="108" y="3792"/>
                    <a:pt x="81" y="3774"/>
                    <a:pt x="54" y="3774"/>
                  </a:cubicBezTo>
                  <a:close/>
                  <a:moveTo>
                    <a:pt x="54" y="5033"/>
                  </a:moveTo>
                  <a:cubicBezTo>
                    <a:pt x="27" y="5033"/>
                    <a:pt x="0" y="5052"/>
                    <a:pt x="2" y="5088"/>
                  </a:cubicBezTo>
                  <a:lnTo>
                    <a:pt x="2" y="5718"/>
                  </a:lnTo>
                  <a:cubicBezTo>
                    <a:pt x="2" y="5747"/>
                    <a:pt x="25" y="5771"/>
                    <a:pt x="54" y="5771"/>
                  </a:cubicBezTo>
                  <a:lnTo>
                    <a:pt x="54" y="5770"/>
                  </a:lnTo>
                  <a:cubicBezTo>
                    <a:pt x="83" y="5770"/>
                    <a:pt x="106" y="5747"/>
                    <a:pt x="106" y="5718"/>
                  </a:cubicBezTo>
                  <a:lnTo>
                    <a:pt x="106" y="5088"/>
                  </a:lnTo>
                  <a:cubicBezTo>
                    <a:pt x="108" y="5052"/>
                    <a:pt x="81" y="5033"/>
                    <a:pt x="54" y="5033"/>
                  </a:cubicBezTo>
                  <a:close/>
                  <a:moveTo>
                    <a:pt x="54" y="6293"/>
                  </a:moveTo>
                  <a:cubicBezTo>
                    <a:pt x="27" y="6293"/>
                    <a:pt x="0" y="6311"/>
                    <a:pt x="2" y="6348"/>
                  </a:cubicBezTo>
                  <a:lnTo>
                    <a:pt x="2" y="6978"/>
                  </a:lnTo>
                  <a:cubicBezTo>
                    <a:pt x="2" y="7007"/>
                    <a:pt x="25" y="7030"/>
                    <a:pt x="54" y="7030"/>
                  </a:cubicBezTo>
                  <a:lnTo>
                    <a:pt x="54" y="7029"/>
                  </a:lnTo>
                  <a:cubicBezTo>
                    <a:pt x="83" y="7029"/>
                    <a:pt x="106" y="7007"/>
                    <a:pt x="106" y="6978"/>
                  </a:cubicBezTo>
                  <a:lnTo>
                    <a:pt x="106" y="6348"/>
                  </a:lnTo>
                  <a:cubicBezTo>
                    <a:pt x="108" y="6311"/>
                    <a:pt x="81" y="6293"/>
                    <a:pt x="54" y="6293"/>
                  </a:cubicBezTo>
                  <a:close/>
                  <a:moveTo>
                    <a:pt x="54" y="7552"/>
                  </a:moveTo>
                  <a:cubicBezTo>
                    <a:pt x="27" y="7552"/>
                    <a:pt x="0" y="7571"/>
                    <a:pt x="2" y="7608"/>
                  </a:cubicBezTo>
                  <a:lnTo>
                    <a:pt x="2" y="8237"/>
                  </a:lnTo>
                  <a:cubicBezTo>
                    <a:pt x="2" y="8266"/>
                    <a:pt x="25" y="8290"/>
                    <a:pt x="54" y="8290"/>
                  </a:cubicBezTo>
                  <a:cubicBezTo>
                    <a:pt x="83" y="8290"/>
                    <a:pt x="106" y="8266"/>
                    <a:pt x="106" y="8237"/>
                  </a:cubicBezTo>
                  <a:lnTo>
                    <a:pt x="106" y="7608"/>
                  </a:lnTo>
                  <a:cubicBezTo>
                    <a:pt x="108" y="7571"/>
                    <a:pt x="81" y="7552"/>
                    <a:pt x="54" y="7552"/>
                  </a:cubicBezTo>
                  <a:close/>
                  <a:moveTo>
                    <a:pt x="54" y="8812"/>
                  </a:moveTo>
                  <a:cubicBezTo>
                    <a:pt x="27" y="8812"/>
                    <a:pt x="0" y="8830"/>
                    <a:pt x="2" y="8867"/>
                  </a:cubicBezTo>
                  <a:lnTo>
                    <a:pt x="2" y="9497"/>
                  </a:lnTo>
                  <a:cubicBezTo>
                    <a:pt x="2" y="9526"/>
                    <a:pt x="26" y="9549"/>
                    <a:pt x="54" y="9549"/>
                  </a:cubicBezTo>
                  <a:cubicBezTo>
                    <a:pt x="83" y="9549"/>
                    <a:pt x="106" y="9526"/>
                    <a:pt x="106" y="9497"/>
                  </a:cubicBezTo>
                  <a:lnTo>
                    <a:pt x="106" y="8867"/>
                  </a:lnTo>
                  <a:cubicBezTo>
                    <a:pt x="108" y="8830"/>
                    <a:pt x="81" y="8812"/>
                    <a:pt x="54" y="8812"/>
                  </a:cubicBezTo>
                  <a:close/>
                  <a:moveTo>
                    <a:pt x="54" y="10071"/>
                  </a:moveTo>
                  <a:cubicBezTo>
                    <a:pt x="27" y="10071"/>
                    <a:pt x="0" y="10090"/>
                    <a:pt x="2" y="10127"/>
                  </a:cubicBezTo>
                  <a:lnTo>
                    <a:pt x="2" y="10756"/>
                  </a:lnTo>
                  <a:cubicBezTo>
                    <a:pt x="2" y="10786"/>
                    <a:pt x="26" y="10809"/>
                    <a:pt x="54" y="10809"/>
                  </a:cubicBezTo>
                  <a:cubicBezTo>
                    <a:pt x="83" y="10809"/>
                    <a:pt x="106" y="10786"/>
                    <a:pt x="106" y="10756"/>
                  </a:cubicBezTo>
                  <a:lnTo>
                    <a:pt x="106" y="10127"/>
                  </a:lnTo>
                  <a:cubicBezTo>
                    <a:pt x="108" y="10090"/>
                    <a:pt x="81" y="10071"/>
                    <a:pt x="54" y="10071"/>
                  </a:cubicBezTo>
                  <a:close/>
                  <a:moveTo>
                    <a:pt x="54" y="11336"/>
                  </a:moveTo>
                  <a:cubicBezTo>
                    <a:pt x="29" y="11336"/>
                    <a:pt x="3" y="11353"/>
                    <a:pt x="2" y="11386"/>
                  </a:cubicBezTo>
                  <a:lnTo>
                    <a:pt x="2" y="12016"/>
                  </a:lnTo>
                  <a:cubicBezTo>
                    <a:pt x="2" y="12045"/>
                    <a:pt x="26" y="12068"/>
                    <a:pt x="54" y="12068"/>
                  </a:cubicBezTo>
                  <a:cubicBezTo>
                    <a:pt x="83" y="12068"/>
                    <a:pt x="106" y="12045"/>
                    <a:pt x="106" y="12016"/>
                  </a:cubicBezTo>
                  <a:lnTo>
                    <a:pt x="106" y="11386"/>
                  </a:lnTo>
                  <a:cubicBezTo>
                    <a:pt x="105" y="11353"/>
                    <a:pt x="79" y="11336"/>
                    <a:pt x="54" y="11336"/>
                  </a:cubicBezTo>
                  <a:close/>
                  <a:moveTo>
                    <a:pt x="54" y="12596"/>
                  </a:moveTo>
                  <a:cubicBezTo>
                    <a:pt x="29" y="12596"/>
                    <a:pt x="3" y="12612"/>
                    <a:pt x="2" y="12646"/>
                  </a:cubicBezTo>
                  <a:lnTo>
                    <a:pt x="2" y="13275"/>
                  </a:lnTo>
                  <a:cubicBezTo>
                    <a:pt x="2" y="13305"/>
                    <a:pt x="26" y="13328"/>
                    <a:pt x="54" y="13328"/>
                  </a:cubicBezTo>
                  <a:cubicBezTo>
                    <a:pt x="83" y="13328"/>
                    <a:pt x="106" y="13305"/>
                    <a:pt x="106" y="13275"/>
                  </a:cubicBezTo>
                  <a:lnTo>
                    <a:pt x="106" y="12646"/>
                  </a:lnTo>
                  <a:cubicBezTo>
                    <a:pt x="105" y="12612"/>
                    <a:pt x="79" y="12596"/>
                    <a:pt x="54" y="12596"/>
                  </a:cubicBezTo>
                  <a:close/>
                  <a:moveTo>
                    <a:pt x="54" y="13855"/>
                  </a:moveTo>
                  <a:cubicBezTo>
                    <a:pt x="29" y="13855"/>
                    <a:pt x="3" y="13872"/>
                    <a:pt x="2" y="13905"/>
                  </a:cubicBezTo>
                  <a:lnTo>
                    <a:pt x="2" y="14535"/>
                  </a:lnTo>
                  <a:cubicBezTo>
                    <a:pt x="2" y="14564"/>
                    <a:pt x="26" y="14587"/>
                    <a:pt x="54" y="14587"/>
                  </a:cubicBezTo>
                  <a:cubicBezTo>
                    <a:pt x="83" y="14587"/>
                    <a:pt x="106" y="14564"/>
                    <a:pt x="106" y="14535"/>
                  </a:cubicBezTo>
                  <a:lnTo>
                    <a:pt x="106" y="13905"/>
                  </a:lnTo>
                  <a:cubicBezTo>
                    <a:pt x="105" y="13872"/>
                    <a:pt x="79" y="13855"/>
                    <a:pt x="54" y="13855"/>
                  </a:cubicBezTo>
                  <a:close/>
                  <a:moveTo>
                    <a:pt x="54" y="15109"/>
                  </a:moveTo>
                  <a:cubicBezTo>
                    <a:pt x="27" y="15109"/>
                    <a:pt x="0" y="15128"/>
                    <a:pt x="2" y="15165"/>
                  </a:cubicBezTo>
                  <a:lnTo>
                    <a:pt x="2" y="15794"/>
                  </a:lnTo>
                  <a:cubicBezTo>
                    <a:pt x="2" y="15824"/>
                    <a:pt x="26" y="15847"/>
                    <a:pt x="54" y="15847"/>
                  </a:cubicBezTo>
                  <a:cubicBezTo>
                    <a:pt x="83" y="15847"/>
                    <a:pt x="106" y="15824"/>
                    <a:pt x="106" y="15794"/>
                  </a:cubicBezTo>
                  <a:lnTo>
                    <a:pt x="106" y="15165"/>
                  </a:lnTo>
                  <a:cubicBezTo>
                    <a:pt x="108" y="15128"/>
                    <a:pt x="81" y="15109"/>
                    <a:pt x="54" y="15109"/>
                  </a:cubicBezTo>
                  <a:close/>
                  <a:moveTo>
                    <a:pt x="54" y="16369"/>
                  </a:moveTo>
                  <a:cubicBezTo>
                    <a:pt x="27" y="16369"/>
                    <a:pt x="0" y="16387"/>
                    <a:pt x="2" y="16424"/>
                  </a:cubicBezTo>
                  <a:lnTo>
                    <a:pt x="2" y="17054"/>
                  </a:lnTo>
                  <a:cubicBezTo>
                    <a:pt x="2" y="17083"/>
                    <a:pt x="25" y="17106"/>
                    <a:pt x="54" y="17106"/>
                  </a:cubicBezTo>
                  <a:cubicBezTo>
                    <a:pt x="83" y="17106"/>
                    <a:pt x="106" y="17083"/>
                    <a:pt x="106" y="17054"/>
                  </a:cubicBezTo>
                  <a:lnTo>
                    <a:pt x="106" y="16424"/>
                  </a:lnTo>
                  <a:cubicBezTo>
                    <a:pt x="108" y="16387"/>
                    <a:pt x="81" y="16369"/>
                    <a:pt x="54" y="16369"/>
                  </a:cubicBezTo>
                  <a:close/>
                  <a:moveTo>
                    <a:pt x="54" y="17629"/>
                  </a:moveTo>
                  <a:cubicBezTo>
                    <a:pt x="27" y="17629"/>
                    <a:pt x="0" y="17647"/>
                    <a:pt x="2" y="17684"/>
                  </a:cubicBezTo>
                  <a:lnTo>
                    <a:pt x="2" y="18313"/>
                  </a:lnTo>
                  <a:cubicBezTo>
                    <a:pt x="2" y="18343"/>
                    <a:pt x="25" y="18366"/>
                    <a:pt x="54" y="18366"/>
                  </a:cubicBezTo>
                  <a:cubicBezTo>
                    <a:pt x="83" y="18366"/>
                    <a:pt x="106" y="18343"/>
                    <a:pt x="106" y="18313"/>
                  </a:cubicBezTo>
                  <a:lnTo>
                    <a:pt x="106" y="17684"/>
                  </a:lnTo>
                  <a:cubicBezTo>
                    <a:pt x="108" y="17647"/>
                    <a:pt x="81" y="17629"/>
                    <a:pt x="54" y="17629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8"/>
            <p:cNvSpPr/>
            <p:nvPr/>
          </p:nvSpPr>
          <p:spPr>
            <a:xfrm>
              <a:off x="5647175" y="4935325"/>
              <a:ext cx="2725" cy="238875"/>
            </a:xfrm>
            <a:custGeom>
              <a:rect b="b" l="l" r="r" t="t"/>
              <a:pathLst>
                <a:path extrusionOk="0" h="9555" w="109">
                  <a:moveTo>
                    <a:pt x="54" y="1"/>
                  </a:moveTo>
                  <a:cubicBezTo>
                    <a:pt x="27" y="1"/>
                    <a:pt x="0" y="19"/>
                    <a:pt x="2" y="56"/>
                  </a:cubicBezTo>
                  <a:lnTo>
                    <a:pt x="2" y="685"/>
                  </a:lnTo>
                  <a:cubicBezTo>
                    <a:pt x="2" y="715"/>
                    <a:pt x="26" y="738"/>
                    <a:pt x="55" y="738"/>
                  </a:cubicBezTo>
                  <a:cubicBezTo>
                    <a:pt x="83" y="738"/>
                    <a:pt x="106" y="715"/>
                    <a:pt x="107" y="685"/>
                  </a:cubicBezTo>
                  <a:lnTo>
                    <a:pt x="107" y="56"/>
                  </a:lnTo>
                  <a:cubicBezTo>
                    <a:pt x="109" y="19"/>
                    <a:pt x="82" y="1"/>
                    <a:pt x="54" y="1"/>
                  </a:cubicBezTo>
                  <a:close/>
                  <a:moveTo>
                    <a:pt x="55" y="1265"/>
                  </a:moveTo>
                  <a:cubicBezTo>
                    <a:pt x="29" y="1265"/>
                    <a:pt x="4" y="1282"/>
                    <a:pt x="2" y="1315"/>
                  </a:cubicBezTo>
                  <a:lnTo>
                    <a:pt x="2" y="1945"/>
                  </a:lnTo>
                  <a:cubicBezTo>
                    <a:pt x="2" y="1974"/>
                    <a:pt x="26" y="1997"/>
                    <a:pt x="55" y="1997"/>
                  </a:cubicBezTo>
                  <a:cubicBezTo>
                    <a:pt x="83" y="1997"/>
                    <a:pt x="107" y="1974"/>
                    <a:pt x="107" y="1945"/>
                  </a:cubicBezTo>
                  <a:lnTo>
                    <a:pt x="107" y="1315"/>
                  </a:lnTo>
                  <a:cubicBezTo>
                    <a:pt x="106" y="1282"/>
                    <a:pt x="80" y="1265"/>
                    <a:pt x="55" y="1265"/>
                  </a:cubicBezTo>
                  <a:close/>
                  <a:moveTo>
                    <a:pt x="55" y="2525"/>
                  </a:moveTo>
                  <a:cubicBezTo>
                    <a:pt x="29" y="2525"/>
                    <a:pt x="4" y="2541"/>
                    <a:pt x="2" y="2575"/>
                  </a:cubicBezTo>
                  <a:lnTo>
                    <a:pt x="2" y="3204"/>
                  </a:lnTo>
                  <a:cubicBezTo>
                    <a:pt x="2" y="3234"/>
                    <a:pt x="26" y="3257"/>
                    <a:pt x="55" y="3257"/>
                  </a:cubicBezTo>
                  <a:cubicBezTo>
                    <a:pt x="83" y="3257"/>
                    <a:pt x="107" y="3234"/>
                    <a:pt x="107" y="3204"/>
                  </a:cubicBezTo>
                  <a:lnTo>
                    <a:pt x="107" y="2575"/>
                  </a:lnTo>
                  <a:cubicBezTo>
                    <a:pt x="106" y="2541"/>
                    <a:pt x="80" y="2525"/>
                    <a:pt x="55" y="2525"/>
                  </a:cubicBezTo>
                  <a:close/>
                  <a:moveTo>
                    <a:pt x="55" y="3784"/>
                  </a:moveTo>
                  <a:cubicBezTo>
                    <a:pt x="29" y="3784"/>
                    <a:pt x="4" y="3801"/>
                    <a:pt x="2" y="3834"/>
                  </a:cubicBezTo>
                  <a:lnTo>
                    <a:pt x="2" y="4464"/>
                  </a:lnTo>
                  <a:cubicBezTo>
                    <a:pt x="2" y="4493"/>
                    <a:pt x="26" y="4516"/>
                    <a:pt x="55" y="4516"/>
                  </a:cubicBezTo>
                  <a:cubicBezTo>
                    <a:pt x="83" y="4516"/>
                    <a:pt x="107" y="4493"/>
                    <a:pt x="107" y="4464"/>
                  </a:cubicBezTo>
                  <a:lnTo>
                    <a:pt x="107" y="3834"/>
                  </a:lnTo>
                  <a:cubicBezTo>
                    <a:pt x="106" y="3801"/>
                    <a:pt x="80" y="3784"/>
                    <a:pt x="55" y="3784"/>
                  </a:cubicBezTo>
                  <a:close/>
                  <a:moveTo>
                    <a:pt x="54" y="5039"/>
                  </a:moveTo>
                  <a:cubicBezTo>
                    <a:pt x="27" y="5039"/>
                    <a:pt x="0" y="5057"/>
                    <a:pt x="2" y="5094"/>
                  </a:cubicBezTo>
                  <a:lnTo>
                    <a:pt x="2" y="5724"/>
                  </a:lnTo>
                  <a:cubicBezTo>
                    <a:pt x="2" y="5753"/>
                    <a:pt x="26" y="5776"/>
                    <a:pt x="55" y="5776"/>
                  </a:cubicBezTo>
                  <a:cubicBezTo>
                    <a:pt x="83" y="5776"/>
                    <a:pt x="107" y="5753"/>
                    <a:pt x="107" y="5724"/>
                  </a:cubicBezTo>
                  <a:lnTo>
                    <a:pt x="107" y="5094"/>
                  </a:lnTo>
                  <a:cubicBezTo>
                    <a:pt x="109" y="5057"/>
                    <a:pt x="82" y="5039"/>
                    <a:pt x="54" y="5039"/>
                  </a:cubicBezTo>
                  <a:close/>
                  <a:moveTo>
                    <a:pt x="54" y="6298"/>
                  </a:moveTo>
                  <a:cubicBezTo>
                    <a:pt x="27" y="6298"/>
                    <a:pt x="0" y="6317"/>
                    <a:pt x="2" y="6353"/>
                  </a:cubicBezTo>
                  <a:lnTo>
                    <a:pt x="2" y="6983"/>
                  </a:lnTo>
                  <a:cubicBezTo>
                    <a:pt x="2" y="7012"/>
                    <a:pt x="26" y="7035"/>
                    <a:pt x="55" y="7035"/>
                  </a:cubicBezTo>
                  <a:cubicBezTo>
                    <a:pt x="84" y="7035"/>
                    <a:pt x="107" y="7012"/>
                    <a:pt x="107" y="6983"/>
                  </a:cubicBezTo>
                  <a:lnTo>
                    <a:pt x="107" y="6353"/>
                  </a:lnTo>
                  <a:cubicBezTo>
                    <a:pt x="109" y="6317"/>
                    <a:pt x="82" y="6298"/>
                    <a:pt x="54" y="6298"/>
                  </a:cubicBezTo>
                  <a:close/>
                  <a:moveTo>
                    <a:pt x="54" y="7558"/>
                  </a:moveTo>
                  <a:cubicBezTo>
                    <a:pt x="27" y="7558"/>
                    <a:pt x="0" y="7576"/>
                    <a:pt x="2" y="7613"/>
                  </a:cubicBezTo>
                  <a:lnTo>
                    <a:pt x="2" y="8243"/>
                  </a:lnTo>
                  <a:cubicBezTo>
                    <a:pt x="2" y="8272"/>
                    <a:pt x="26" y="8295"/>
                    <a:pt x="55" y="8295"/>
                  </a:cubicBezTo>
                  <a:cubicBezTo>
                    <a:pt x="84" y="8295"/>
                    <a:pt x="107" y="8272"/>
                    <a:pt x="107" y="8243"/>
                  </a:cubicBezTo>
                  <a:lnTo>
                    <a:pt x="107" y="7613"/>
                  </a:lnTo>
                  <a:cubicBezTo>
                    <a:pt x="109" y="7576"/>
                    <a:pt x="82" y="7558"/>
                    <a:pt x="54" y="7558"/>
                  </a:cubicBezTo>
                  <a:close/>
                  <a:moveTo>
                    <a:pt x="54" y="8817"/>
                  </a:moveTo>
                  <a:cubicBezTo>
                    <a:pt x="27" y="8817"/>
                    <a:pt x="0" y="8836"/>
                    <a:pt x="2" y="8872"/>
                  </a:cubicBezTo>
                  <a:lnTo>
                    <a:pt x="2" y="9502"/>
                  </a:lnTo>
                  <a:cubicBezTo>
                    <a:pt x="2" y="9531"/>
                    <a:pt x="26" y="9554"/>
                    <a:pt x="55" y="9554"/>
                  </a:cubicBezTo>
                  <a:cubicBezTo>
                    <a:pt x="84" y="9554"/>
                    <a:pt x="107" y="9531"/>
                    <a:pt x="107" y="9502"/>
                  </a:cubicBezTo>
                  <a:lnTo>
                    <a:pt x="107" y="8872"/>
                  </a:lnTo>
                  <a:cubicBezTo>
                    <a:pt x="109" y="8836"/>
                    <a:pt x="82" y="8817"/>
                    <a:pt x="54" y="8817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8"/>
            <p:cNvSpPr/>
            <p:nvPr/>
          </p:nvSpPr>
          <p:spPr>
            <a:xfrm>
              <a:off x="5295850" y="4742975"/>
              <a:ext cx="37525" cy="37550"/>
            </a:xfrm>
            <a:custGeom>
              <a:rect b="b" l="l" r="r" t="t"/>
              <a:pathLst>
                <a:path extrusionOk="0" h="1502" w="1501">
                  <a:moveTo>
                    <a:pt x="750" y="0"/>
                  </a:moveTo>
                  <a:cubicBezTo>
                    <a:pt x="336" y="0"/>
                    <a:pt x="0" y="337"/>
                    <a:pt x="0" y="751"/>
                  </a:cubicBezTo>
                  <a:cubicBezTo>
                    <a:pt x="0" y="1165"/>
                    <a:pt x="336" y="1501"/>
                    <a:pt x="750" y="1501"/>
                  </a:cubicBezTo>
                  <a:cubicBezTo>
                    <a:pt x="1165" y="1501"/>
                    <a:pt x="1501" y="1165"/>
                    <a:pt x="1501" y="751"/>
                  </a:cubicBezTo>
                  <a:cubicBezTo>
                    <a:pt x="1501" y="337"/>
                    <a:pt x="1165" y="0"/>
                    <a:pt x="750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8"/>
            <p:cNvSpPr/>
            <p:nvPr/>
          </p:nvSpPr>
          <p:spPr>
            <a:xfrm>
              <a:off x="5631075" y="4919675"/>
              <a:ext cx="37550" cy="37525"/>
            </a:xfrm>
            <a:custGeom>
              <a:rect b="b" l="l" r="r" t="t"/>
              <a:pathLst>
                <a:path extrusionOk="0" h="1501" w="1502">
                  <a:moveTo>
                    <a:pt x="751" y="1"/>
                  </a:moveTo>
                  <a:cubicBezTo>
                    <a:pt x="337" y="1"/>
                    <a:pt x="1" y="336"/>
                    <a:pt x="1" y="750"/>
                  </a:cubicBezTo>
                  <a:cubicBezTo>
                    <a:pt x="1" y="1164"/>
                    <a:pt x="337" y="1501"/>
                    <a:pt x="751" y="1501"/>
                  </a:cubicBezTo>
                  <a:cubicBezTo>
                    <a:pt x="1165" y="1501"/>
                    <a:pt x="1502" y="1164"/>
                    <a:pt x="1502" y="750"/>
                  </a:cubicBezTo>
                  <a:cubicBezTo>
                    <a:pt x="1502" y="336"/>
                    <a:pt x="1165" y="1"/>
                    <a:pt x="751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8"/>
            <p:cNvSpPr/>
            <p:nvPr/>
          </p:nvSpPr>
          <p:spPr>
            <a:xfrm>
              <a:off x="5060350" y="4828550"/>
              <a:ext cx="37525" cy="37575"/>
            </a:xfrm>
            <a:custGeom>
              <a:rect b="b" l="l" r="r" t="t"/>
              <a:pathLst>
                <a:path extrusionOk="0" h="1503" w="1501">
                  <a:moveTo>
                    <a:pt x="751" y="1"/>
                  </a:moveTo>
                  <a:cubicBezTo>
                    <a:pt x="337" y="1"/>
                    <a:pt x="0" y="338"/>
                    <a:pt x="0" y="752"/>
                  </a:cubicBezTo>
                  <a:cubicBezTo>
                    <a:pt x="0" y="1166"/>
                    <a:pt x="337" y="1502"/>
                    <a:pt x="751" y="1502"/>
                  </a:cubicBezTo>
                  <a:cubicBezTo>
                    <a:pt x="1165" y="1502"/>
                    <a:pt x="1500" y="1166"/>
                    <a:pt x="1500" y="752"/>
                  </a:cubicBezTo>
                  <a:cubicBezTo>
                    <a:pt x="1500" y="338"/>
                    <a:pt x="1165" y="1"/>
                    <a:pt x="751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8"/>
            <p:cNvSpPr/>
            <p:nvPr/>
          </p:nvSpPr>
          <p:spPr>
            <a:xfrm>
              <a:off x="4859525" y="4695650"/>
              <a:ext cx="37525" cy="37550"/>
            </a:xfrm>
            <a:custGeom>
              <a:rect b="b" l="l" r="r" t="t"/>
              <a:pathLst>
                <a:path extrusionOk="0" h="1502" w="1501">
                  <a:moveTo>
                    <a:pt x="751" y="1"/>
                  </a:moveTo>
                  <a:cubicBezTo>
                    <a:pt x="336" y="1"/>
                    <a:pt x="0" y="336"/>
                    <a:pt x="0" y="750"/>
                  </a:cubicBezTo>
                  <a:cubicBezTo>
                    <a:pt x="0" y="1166"/>
                    <a:pt x="336" y="1501"/>
                    <a:pt x="751" y="1501"/>
                  </a:cubicBezTo>
                  <a:cubicBezTo>
                    <a:pt x="1165" y="1501"/>
                    <a:pt x="1501" y="1166"/>
                    <a:pt x="1501" y="750"/>
                  </a:cubicBezTo>
                  <a:cubicBezTo>
                    <a:pt x="1501" y="336"/>
                    <a:pt x="1165" y="1"/>
                    <a:pt x="751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8"/>
            <p:cNvSpPr/>
            <p:nvPr/>
          </p:nvSpPr>
          <p:spPr>
            <a:xfrm>
              <a:off x="5025300" y="4366225"/>
              <a:ext cx="128600" cy="108125"/>
            </a:xfrm>
            <a:custGeom>
              <a:rect b="b" l="l" r="r" t="t"/>
              <a:pathLst>
                <a:path extrusionOk="0" h="4325" w="5144">
                  <a:moveTo>
                    <a:pt x="3362" y="0"/>
                  </a:moveTo>
                  <a:cubicBezTo>
                    <a:pt x="3330" y="0"/>
                    <a:pt x="3298" y="4"/>
                    <a:pt x="3266" y="11"/>
                  </a:cubicBezTo>
                  <a:cubicBezTo>
                    <a:pt x="3243" y="15"/>
                    <a:pt x="3221" y="22"/>
                    <a:pt x="3200" y="32"/>
                  </a:cubicBezTo>
                  <a:lnTo>
                    <a:pt x="2878" y="134"/>
                  </a:lnTo>
                  <a:cubicBezTo>
                    <a:pt x="2817" y="153"/>
                    <a:pt x="2757" y="176"/>
                    <a:pt x="2698" y="199"/>
                  </a:cubicBezTo>
                  <a:cubicBezTo>
                    <a:pt x="2291" y="357"/>
                    <a:pt x="1924" y="604"/>
                    <a:pt x="1624" y="921"/>
                  </a:cubicBezTo>
                  <a:cubicBezTo>
                    <a:pt x="1488" y="1040"/>
                    <a:pt x="1373" y="1180"/>
                    <a:pt x="1284" y="1337"/>
                  </a:cubicBezTo>
                  <a:cubicBezTo>
                    <a:pt x="1269" y="1365"/>
                    <a:pt x="1255" y="1392"/>
                    <a:pt x="1241" y="1420"/>
                  </a:cubicBezTo>
                  <a:lnTo>
                    <a:pt x="52" y="1183"/>
                  </a:lnTo>
                  <a:lnTo>
                    <a:pt x="0" y="4050"/>
                  </a:lnTo>
                  <a:lnTo>
                    <a:pt x="1847" y="4083"/>
                  </a:lnTo>
                  <a:cubicBezTo>
                    <a:pt x="2079" y="4221"/>
                    <a:pt x="2344" y="4296"/>
                    <a:pt x="2614" y="4301"/>
                  </a:cubicBezTo>
                  <a:lnTo>
                    <a:pt x="4185" y="4325"/>
                  </a:lnTo>
                  <a:cubicBezTo>
                    <a:pt x="4279" y="4314"/>
                    <a:pt x="4366" y="4271"/>
                    <a:pt x="4435" y="4205"/>
                  </a:cubicBezTo>
                  <a:cubicBezTo>
                    <a:pt x="4519" y="4125"/>
                    <a:pt x="4567" y="4016"/>
                    <a:pt x="4569" y="3900"/>
                  </a:cubicBezTo>
                  <a:cubicBezTo>
                    <a:pt x="4571" y="3682"/>
                    <a:pt x="4415" y="3496"/>
                    <a:pt x="4200" y="3460"/>
                  </a:cubicBezTo>
                  <a:lnTo>
                    <a:pt x="4200" y="3456"/>
                  </a:lnTo>
                  <a:lnTo>
                    <a:pt x="4413" y="3460"/>
                  </a:lnTo>
                  <a:cubicBezTo>
                    <a:pt x="4415" y="3460"/>
                    <a:pt x="4418" y="3460"/>
                    <a:pt x="4420" y="3460"/>
                  </a:cubicBezTo>
                  <a:cubicBezTo>
                    <a:pt x="4534" y="3460"/>
                    <a:pt x="4642" y="3417"/>
                    <a:pt x="4723" y="3337"/>
                  </a:cubicBezTo>
                  <a:cubicBezTo>
                    <a:pt x="4851" y="3215"/>
                    <a:pt x="4892" y="3028"/>
                    <a:pt x="4827" y="2864"/>
                  </a:cubicBezTo>
                  <a:cubicBezTo>
                    <a:pt x="4763" y="2701"/>
                    <a:pt x="4609" y="2593"/>
                    <a:pt x="4435" y="2588"/>
                  </a:cubicBezTo>
                  <a:lnTo>
                    <a:pt x="4435" y="2588"/>
                  </a:lnTo>
                  <a:lnTo>
                    <a:pt x="4691" y="2593"/>
                  </a:lnTo>
                  <a:cubicBezTo>
                    <a:pt x="4693" y="2593"/>
                    <a:pt x="4695" y="2593"/>
                    <a:pt x="4697" y="2593"/>
                  </a:cubicBezTo>
                  <a:cubicBezTo>
                    <a:pt x="4929" y="2593"/>
                    <a:pt x="5122" y="2411"/>
                    <a:pt x="5132" y="2178"/>
                  </a:cubicBezTo>
                  <a:cubicBezTo>
                    <a:pt x="5143" y="1942"/>
                    <a:pt x="4966" y="1740"/>
                    <a:pt x="4731" y="1722"/>
                  </a:cubicBezTo>
                  <a:cubicBezTo>
                    <a:pt x="4812" y="1705"/>
                    <a:pt x="4885" y="1666"/>
                    <a:pt x="4945" y="1609"/>
                  </a:cubicBezTo>
                  <a:cubicBezTo>
                    <a:pt x="5072" y="1486"/>
                    <a:pt x="5112" y="1299"/>
                    <a:pt x="5048" y="1135"/>
                  </a:cubicBezTo>
                  <a:cubicBezTo>
                    <a:pt x="4983" y="971"/>
                    <a:pt x="4826" y="862"/>
                    <a:pt x="4650" y="859"/>
                  </a:cubicBezTo>
                  <a:lnTo>
                    <a:pt x="4174" y="821"/>
                  </a:lnTo>
                  <a:lnTo>
                    <a:pt x="3722" y="184"/>
                  </a:lnTo>
                  <a:cubicBezTo>
                    <a:pt x="3641" y="71"/>
                    <a:pt x="3512" y="2"/>
                    <a:pt x="3373" y="0"/>
                  </a:cubicBezTo>
                  <a:cubicBezTo>
                    <a:pt x="3369" y="0"/>
                    <a:pt x="3366" y="0"/>
                    <a:pt x="3362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8"/>
            <p:cNvSpPr/>
            <p:nvPr/>
          </p:nvSpPr>
          <p:spPr>
            <a:xfrm>
              <a:off x="5101675" y="4406450"/>
              <a:ext cx="41250" cy="26000"/>
            </a:xfrm>
            <a:custGeom>
              <a:rect b="b" l="l" r="r" t="t"/>
              <a:pathLst>
                <a:path extrusionOk="0" h="1040" w="1650">
                  <a:moveTo>
                    <a:pt x="480" y="0"/>
                  </a:moveTo>
                  <a:cubicBezTo>
                    <a:pt x="232" y="0"/>
                    <a:pt x="24" y="190"/>
                    <a:pt x="3" y="440"/>
                  </a:cubicBezTo>
                  <a:lnTo>
                    <a:pt x="3" y="443"/>
                  </a:lnTo>
                  <a:cubicBezTo>
                    <a:pt x="1" y="469"/>
                    <a:pt x="1" y="494"/>
                    <a:pt x="3" y="519"/>
                  </a:cubicBezTo>
                  <a:cubicBezTo>
                    <a:pt x="16" y="669"/>
                    <a:pt x="99" y="804"/>
                    <a:pt x="227" y="884"/>
                  </a:cubicBezTo>
                  <a:cubicBezTo>
                    <a:pt x="278" y="916"/>
                    <a:pt x="335" y="938"/>
                    <a:pt x="394" y="949"/>
                  </a:cubicBezTo>
                  <a:cubicBezTo>
                    <a:pt x="411" y="953"/>
                    <a:pt x="428" y="955"/>
                    <a:pt x="444" y="956"/>
                  </a:cubicBezTo>
                  <a:lnTo>
                    <a:pt x="819" y="983"/>
                  </a:lnTo>
                  <a:lnTo>
                    <a:pt x="1602" y="1039"/>
                  </a:lnTo>
                  <a:cubicBezTo>
                    <a:pt x="1603" y="1039"/>
                    <a:pt x="1604" y="1039"/>
                    <a:pt x="1605" y="1039"/>
                  </a:cubicBezTo>
                  <a:cubicBezTo>
                    <a:pt x="1628" y="1039"/>
                    <a:pt x="1646" y="1022"/>
                    <a:pt x="1648" y="999"/>
                  </a:cubicBezTo>
                  <a:cubicBezTo>
                    <a:pt x="1650" y="976"/>
                    <a:pt x="1632" y="955"/>
                    <a:pt x="1609" y="954"/>
                  </a:cubicBezTo>
                  <a:lnTo>
                    <a:pt x="821" y="895"/>
                  </a:lnTo>
                  <a:lnTo>
                    <a:pt x="451" y="868"/>
                  </a:lnTo>
                  <a:cubicBezTo>
                    <a:pt x="235" y="853"/>
                    <a:pt x="73" y="665"/>
                    <a:pt x="89" y="450"/>
                  </a:cubicBezTo>
                  <a:cubicBezTo>
                    <a:pt x="104" y="244"/>
                    <a:pt x="276" y="87"/>
                    <a:pt x="479" y="87"/>
                  </a:cubicBezTo>
                  <a:cubicBezTo>
                    <a:pt x="489" y="87"/>
                    <a:pt x="498" y="87"/>
                    <a:pt x="507" y="88"/>
                  </a:cubicBezTo>
                  <a:lnTo>
                    <a:pt x="722" y="104"/>
                  </a:lnTo>
                  <a:lnTo>
                    <a:pt x="735" y="105"/>
                  </a:lnTo>
                  <a:cubicBezTo>
                    <a:pt x="736" y="105"/>
                    <a:pt x="737" y="105"/>
                    <a:pt x="739" y="105"/>
                  </a:cubicBezTo>
                  <a:cubicBezTo>
                    <a:pt x="760" y="105"/>
                    <a:pt x="779" y="88"/>
                    <a:pt x="781" y="65"/>
                  </a:cubicBezTo>
                  <a:cubicBezTo>
                    <a:pt x="782" y="53"/>
                    <a:pt x="778" y="41"/>
                    <a:pt x="769" y="32"/>
                  </a:cubicBezTo>
                  <a:cubicBezTo>
                    <a:pt x="767" y="30"/>
                    <a:pt x="764" y="28"/>
                    <a:pt x="762" y="26"/>
                  </a:cubicBezTo>
                  <a:cubicBezTo>
                    <a:pt x="755" y="22"/>
                    <a:pt x="748" y="18"/>
                    <a:pt x="741" y="17"/>
                  </a:cubicBezTo>
                  <a:lnTo>
                    <a:pt x="628" y="9"/>
                  </a:lnTo>
                  <a:lnTo>
                    <a:pt x="513" y="1"/>
                  </a:lnTo>
                  <a:cubicBezTo>
                    <a:pt x="502" y="1"/>
                    <a:pt x="491" y="0"/>
                    <a:pt x="48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8"/>
            <p:cNvSpPr/>
            <p:nvPr/>
          </p:nvSpPr>
          <p:spPr>
            <a:xfrm>
              <a:off x="5098100" y="4428200"/>
              <a:ext cx="33350" cy="25450"/>
            </a:xfrm>
            <a:custGeom>
              <a:rect b="b" l="l" r="r" t="t"/>
              <a:pathLst>
                <a:path extrusionOk="0" h="1018" w="1334">
                  <a:moveTo>
                    <a:pt x="477" y="0"/>
                  </a:moveTo>
                  <a:cubicBezTo>
                    <a:pt x="441" y="0"/>
                    <a:pt x="405" y="5"/>
                    <a:pt x="370" y="14"/>
                  </a:cubicBezTo>
                  <a:cubicBezTo>
                    <a:pt x="167" y="60"/>
                    <a:pt x="17" y="235"/>
                    <a:pt x="1" y="443"/>
                  </a:cubicBezTo>
                  <a:cubicBezTo>
                    <a:pt x="0" y="469"/>
                    <a:pt x="0" y="495"/>
                    <a:pt x="2" y="521"/>
                  </a:cubicBezTo>
                  <a:cubicBezTo>
                    <a:pt x="12" y="621"/>
                    <a:pt x="51" y="715"/>
                    <a:pt x="117" y="791"/>
                  </a:cubicBezTo>
                  <a:cubicBezTo>
                    <a:pt x="153" y="832"/>
                    <a:pt x="195" y="866"/>
                    <a:pt x="243" y="894"/>
                  </a:cubicBezTo>
                  <a:cubicBezTo>
                    <a:pt x="303" y="929"/>
                    <a:pt x="369" y="949"/>
                    <a:pt x="438" y="954"/>
                  </a:cubicBezTo>
                  <a:cubicBezTo>
                    <a:pt x="440" y="955"/>
                    <a:pt x="442" y="955"/>
                    <a:pt x="444" y="955"/>
                  </a:cubicBezTo>
                  <a:lnTo>
                    <a:pt x="924" y="991"/>
                  </a:lnTo>
                  <a:lnTo>
                    <a:pt x="1285" y="1018"/>
                  </a:lnTo>
                  <a:cubicBezTo>
                    <a:pt x="1286" y="1018"/>
                    <a:pt x="1286" y="1018"/>
                    <a:pt x="1287" y="1018"/>
                  </a:cubicBezTo>
                  <a:cubicBezTo>
                    <a:pt x="1310" y="1018"/>
                    <a:pt x="1331" y="1000"/>
                    <a:pt x="1332" y="976"/>
                  </a:cubicBezTo>
                  <a:cubicBezTo>
                    <a:pt x="1333" y="952"/>
                    <a:pt x="1315" y="932"/>
                    <a:pt x="1291" y="930"/>
                  </a:cubicBezTo>
                  <a:lnTo>
                    <a:pt x="929" y="904"/>
                  </a:lnTo>
                  <a:lnTo>
                    <a:pt x="450" y="868"/>
                  </a:lnTo>
                  <a:cubicBezTo>
                    <a:pt x="443" y="868"/>
                    <a:pt x="437" y="867"/>
                    <a:pt x="431" y="866"/>
                  </a:cubicBezTo>
                  <a:cubicBezTo>
                    <a:pt x="216" y="845"/>
                    <a:pt x="59" y="654"/>
                    <a:pt x="80" y="439"/>
                  </a:cubicBezTo>
                  <a:cubicBezTo>
                    <a:pt x="100" y="237"/>
                    <a:pt x="270" y="87"/>
                    <a:pt x="468" y="87"/>
                  </a:cubicBezTo>
                  <a:cubicBezTo>
                    <a:pt x="481" y="87"/>
                    <a:pt x="494" y="87"/>
                    <a:pt x="507" y="89"/>
                  </a:cubicBezTo>
                  <a:cubicBezTo>
                    <a:pt x="508" y="89"/>
                    <a:pt x="510" y="89"/>
                    <a:pt x="511" y="89"/>
                  </a:cubicBezTo>
                  <a:cubicBezTo>
                    <a:pt x="533" y="89"/>
                    <a:pt x="552" y="71"/>
                    <a:pt x="554" y="48"/>
                  </a:cubicBezTo>
                  <a:cubicBezTo>
                    <a:pt x="556" y="24"/>
                    <a:pt x="537" y="3"/>
                    <a:pt x="513" y="2"/>
                  </a:cubicBezTo>
                  <a:cubicBezTo>
                    <a:pt x="501" y="1"/>
                    <a:pt x="489" y="0"/>
                    <a:pt x="47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8"/>
            <p:cNvSpPr/>
            <p:nvPr/>
          </p:nvSpPr>
          <p:spPr>
            <a:xfrm>
              <a:off x="5096025" y="4449900"/>
              <a:ext cx="25050" cy="24550"/>
            </a:xfrm>
            <a:custGeom>
              <a:rect b="b" l="l" r="r" t="t"/>
              <a:pathLst>
                <a:path extrusionOk="0" h="982" w="1002">
                  <a:moveTo>
                    <a:pt x="482" y="0"/>
                  </a:moveTo>
                  <a:cubicBezTo>
                    <a:pt x="429" y="0"/>
                    <a:pt x="377" y="9"/>
                    <a:pt x="326" y="26"/>
                  </a:cubicBezTo>
                  <a:cubicBezTo>
                    <a:pt x="144" y="87"/>
                    <a:pt x="16" y="252"/>
                    <a:pt x="2" y="444"/>
                  </a:cubicBezTo>
                  <a:cubicBezTo>
                    <a:pt x="1" y="469"/>
                    <a:pt x="1" y="494"/>
                    <a:pt x="3" y="520"/>
                  </a:cubicBezTo>
                  <a:cubicBezTo>
                    <a:pt x="23" y="754"/>
                    <a:pt x="209" y="939"/>
                    <a:pt x="443" y="956"/>
                  </a:cubicBezTo>
                  <a:lnTo>
                    <a:pt x="931" y="981"/>
                  </a:lnTo>
                  <a:lnTo>
                    <a:pt x="954" y="982"/>
                  </a:lnTo>
                  <a:cubicBezTo>
                    <a:pt x="955" y="982"/>
                    <a:pt x="955" y="982"/>
                    <a:pt x="956" y="982"/>
                  </a:cubicBezTo>
                  <a:cubicBezTo>
                    <a:pt x="978" y="982"/>
                    <a:pt x="997" y="965"/>
                    <a:pt x="999" y="943"/>
                  </a:cubicBezTo>
                  <a:cubicBezTo>
                    <a:pt x="1001" y="918"/>
                    <a:pt x="984" y="897"/>
                    <a:pt x="960" y="895"/>
                  </a:cubicBezTo>
                  <a:lnTo>
                    <a:pt x="940" y="894"/>
                  </a:lnTo>
                  <a:lnTo>
                    <a:pt x="450" y="869"/>
                  </a:lnTo>
                  <a:cubicBezTo>
                    <a:pt x="235" y="853"/>
                    <a:pt x="72" y="666"/>
                    <a:pt x="88" y="450"/>
                  </a:cubicBezTo>
                  <a:cubicBezTo>
                    <a:pt x="104" y="244"/>
                    <a:pt x="275" y="88"/>
                    <a:pt x="478" y="88"/>
                  </a:cubicBezTo>
                  <a:cubicBezTo>
                    <a:pt x="488" y="88"/>
                    <a:pt x="498" y="88"/>
                    <a:pt x="508" y="89"/>
                  </a:cubicBezTo>
                  <a:cubicBezTo>
                    <a:pt x="513" y="89"/>
                    <a:pt x="517" y="88"/>
                    <a:pt x="522" y="87"/>
                  </a:cubicBezTo>
                  <a:cubicBezTo>
                    <a:pt x="540" y="83"/>
                    <a:pt x="553" y="67"/>
                    <a:pt x="554" y="49"/>
                  </a:cubicBezTo>
                  <a:cubicBezTo>
                    <a:pt x="556" y="25"/>
                    <a:pt x="538" y="4"/>
                    <a:pt x="514" y="2"/>
                  </a:cubicBezTo>
                  <a:cubicBezTo>
                    <a:pt x="503" y="1"/>
                    <a:pt x="493" y="0"/>
                    <a:pt x="48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8"/>
            <p:cNvSpPr/>
            <p:nvPr/>
          </p:nvSpPr>
          <p:spPr>
            <a:xfrm>
              <a:off x="5106850" y="4394450"/>
              <a:ext cx="10550" cy="14175"/>
            </a:xfrm>
            <a:custGeom>
              <a:rect b="b" l="l" r="r" t="t"/>
              <a:pathLst>
                <a:path extrusionOk="0" h="567" w="422">
                  <a:moveTo>
                    <a:pt x="54" y="1"/>
                  </a:moveTo>
                  <a:cubicBezTo>
                    <a:pt x="81" y="191"/>
                    <a:pt x="62" y="385"/>
                    <a:pt x="0" y="567"/>
                  </a:cubicBezTo>
                  <a:cubicBezTo>
                    <a:pt x="79" y="510"/>
                    <a:pt x="175" y="480"/>
                    <a:pt x="272" y="480"/>
                  </a:cubicBezTo>
                  <a:cubicBezTo>
                    <a:pt x="283" y="480"/>
                    <a:pt x="295" y="481"/>
                    <a:pt x="306" y="481"/>
                  </a:cubicBezTo>
                  <a:lnTo>
                    <a:pt x="421" y="490"/>
                  </a:lnTo>
                  <a:lnTo>
                    <a:pt x="421" y="490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8"/>
            <p:cNvSpPr/>
            <p:nvPr/>
          </p:nvSpPr>
          <p:spPr>
            <a:xfrm>
              <a:off x="5084875" y="4368700"/>
              <a:ext cx="55600" cy="59525"/>
            </a:xfrm>
            <a:custGeom>
              <a:rect b="b" l="l" r="r" t="t"/>
              <a:pathLst>
                <a:path extrusionOk="0" h="2381" w="2224">
                  <a:moveTo>
                    <a:pt x="1336" y="0"/>
                  </a:moveTo>
                  <a:cubicBezTo>
                    <a:pt x="1327" y="0"/>
                    <a:pt x="1317" y="3"/>
                    <a:pt x="1309" y="9"/>
                  </a:cubicBezTo>
                  <a:cubicBezTo>
                    <a:pt x="1290" y="23"/>
                    <a:pt x="1286" y="50"/>
                    <a:pt x="1301" y="69"/>
                  </a:cubicBezTo>
                  <a:lnTo>
                    <a:pt x="1387" y="185"/>
                  </a:lnTo>
                  <a:lnTo>
                    <a:pt x="1996" y="998"/>
                  </a:lnTo>
                  <a:cubicBezTo>
                    <a:pt x="2108" y="1148"/>
                    <a:pt x="2100" y="1355"/>
                    <a:pt x="1975" y="1495"/>
                  </a:cubicBezTo>
                  <a:cubicBezTo>
                    <a:pt x="1899" y="1580"/>
                    <a:pt x="1792" y="1625"/>
                    <a:pt x="1684" y="1625"/>
                  </a:cubicBezTo>
                  <a:cubicBezTo>
                    <a:pt x="1616" y="1625"/>
                    <a:pt x="1547" y="1607"/>
                    <a:pt x="1485" y="1570"/>
                  </a:cubicBezTo>
                  <a:cubicBezTo>
                    <a:pt x="1470" y="1562"/>
                    <a:pt x="1455" y="1552"/>
                    <a:pt x="1441" y="1542"/>
                  </a:cubicBezTo>
                  <a:cubicBezTo>
                    <a:pt x="1439" y="1540"/>
                    <a:pt x="1436" y="1538"/>
                    <a:pt x="1434" y="1536"/>
                  </a:cubicBezTo>
                  <a:cubicBezTo>
                    <a:pt x="1409" y="1515"/>
                    <a:pt x="1388" y="1492"/>
                    <a:pt x="1369" y="1467"/>
                  </a:cubicBezTo>
                  <a:lnTo>
                    <a:pt x="885" y="819"/>
                  </a:lnTo>
                  <a:cubicBezTo>
                    <a:pt x="876" y="806"/>
                    <a:pt x="864" y="801"/>
                    <a:pt x="851" y="801"/>
                  </a:cubicBezTo>
                  <a:cubicBezTo>
                    <a:pt x="824" y="801"/>
                    <a:pt x="797" y="828"/>
                    <a:pt x="810" y="860"/>
                  </a:cubicBezTo>
                  <a:cubicBezTo>
                    <a:pt x="822" y="893"/>
                    <a:pt x="1053" y="1565"/>
                    <a:pt x="446" y="2055"/>
                  </a:cubicBezTo>
                  <a:cubicBezTo>
                    <a:pt x="318" y="2155"/>
                    <a:pt x="178" y="2236"/>
                    <a:pt x="29" y="2297"/>
                  </a:cubicBezTo>
                  <a:cubicBezTo>
                    <a:pt x="10" y="2304"/>
                    <a:pt x="0" y="2322"/>
                    <a:pt x="2" y="2342"/>
                  </a:cubicBezTo>
                  <a:cubicBezTo>
                    <a:pt x="2" y="2346"/>
                    <a:pt x="3" y="2350"/>
                    <a:pt x="5" y="2354"/>
                  </a:cubicBezTo>
                  <a:cubicBezTo>
                    <a:pt x="12" y="2370"/>
                    <a:pt x="28" y="2380"/>
                    <a:pt x="45" y="2380"/>
                  </a:cubicBezTo>
                  <a:cubicBezTo>
                    <a:pt x="51" y="2380"/>
                    <a:pt x="56" y="2379"/>
                    <a:pt x="62" y="2377"/>
                  </a:cubicBezTo>
                  <a:cubicBezTo>
                    <a:pt x="198" y="2321"/>
                    <a:pt x="327" y="2249"/>
                    <a:pt x="446" y="2163"/>
                  </a:cubicBezTo>
                  <a:lnTo>
                    <a:pt x="447" y="2163"/>
                  </a:lnTo>
                  <a:lnTo>
                    <a:pt x="447" y="2162"/>
                  </a:lnTo>
                  <a:cubicBezTo>
                    <a:pt x="530" y="2101"/>
                    <a:pt x="607" y="2029"/>
                    <a:pt x="675" y="1950"/>
                  </a:cubicBezTo>
                  <a:cubicBezTo>
                    <a:pt x="763" y="1845"/>
                    <a:pt x="833" y="1725"/>
                    <a:pt x="879" y="1596"/>
                  </a:cubicBezTo>
                  <a:cubicBezTo>
                    <a:pt x="941" y="1415"/>
                    <a:pt x="960" y="1220"/>
                    <a:pt x="933" y="1031"/>
                  </a:cubicBezTo>
                  <a:lnTo>
                    <a:pt x="933" y="1031"/>
                  </a:lnTo>
                  <a:lnTo>
                    <a:pt x="1300" y="1519"/>
                  </a:lnTo>
                  <a:cubicBezTo>
                    <a:pt x="1326" y="1556"/>
                    <a:pt x="1358" y="1587"/>
                    <a:pt x="1394" y="1614"/>
                  </a:cubicBezTo>
                  <a:cubicBezTo>
                    <a:pt x="1422" y="1636"/>
                    <a:pt x="1453" y="1654"/>
                    <a:pt x="1487" y="1669"/>
                  </a:cubicBezTo>
                  <a:cubicBezTo>
                    <a:pt x="1549" y="1697"/>
                    <a:pt x="1616" y="1711"/>
                    <a:pt x="1683" y="1711"/>
                  </a:cubicBezTo>
                  <a:cubicBezTo>
                    <a:pt x="1784" y="1711"/>
                    <a:pt x="1884" y="1679"/>
                    <a:pt x="1968" y="1616"/>
                  </a:cubicBezTo>
                  <a:cubicBezTo>
                    <a:pt x="2180" y="1458"/>
                    <a:pt x="2223" y="1159"/>
                    <a:pt x="2065" y="947"/>
                  </a:cubicBezTo>
                  <a:lnTo>
                    <a:pt x="1371" y="17"/>
                  </a:lnTo>
                  <a:cubicBezTo>
                    <a:pt x="1370" y="16"/>
                    <a:pt x="1370" y="15"/>
                    <a:pt x="1369" y="15"/>
                  </a:cubicBezTo>
                  <a:cubicBezTo>
                    <a:pt x="1360" y="5"/>
                    <a:pt x="1348" y="0"/>
                    <a:pt x="133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8"/>
            <p:cNvSpPr/>
            <p:nvPr/>
          </p:nvSpPr>
          <p:spPr>
            <a:xfrm>
              <a:off x="4655825" y="4283350"/>
              <a:ext cx="378575" cy="198100"/>
            </a:xfrm>
            <a:custGeom>
              <a:rect b="b" l="l" r="r" t="t"/>
              <a:pathLst>
                <a:path extrusionOk="0" h="7924" w="15143">
                  <a:moveTo>
                    <a:pt x="2149" y="0"/>
                  </a:moveTo>
                  <a:cubicBezTo>
                    <a:pt x="1554" y="0"/>
                    <a:pt x="969" y="280"/>
                    <a:pt x="601" y="803"/>
                  </a:cubicBezTo>
                  <a:cubicBezTo>
                    <a:pt x="1" y="1657"/>
                    <a:pt x="206" y="2836"/>
                    <a:pt x="1060" y="3436"/>
                  </a:cubicBezTo>
                  <a:lnTo>
                    <a:pt x="6954" y="7579"/>
                  </a:lnTo>
                  <a:cubicBezTo>
                    <a:pt x="7273" y="7803"/>
                    <a:pt x="7653" y="7923"/>
                    <a:pt x="8041" y="7923"/>
                  </a:cubicBezTo>
                  <a:lnTo>
                    <a:pt x="15142" y="7923"/>
                  </a:lnTo>
                  <a:lnTo>
                    <a:pt x="15142" y="4144"/>
                  </a:lnTo>
                  <a:lnTo>
                    <a:pt x="8639" y="4144"/>
                  </a:lnTo>
                  <a:lnTo>
                    <a:pt x="3233" y="344"/>
                  </a:lnTo>
                  <a:cubicBezTo>
                    <a:pt x="2903" y="112"/>
                    <a:pt x="2524" y="0"/>
                    <a:pt x="2149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8"/>
            <p:cNvSpPr/>
            <p:nvPr/>
          </p:nvSpPr>
          <p:spPr>
            <a:xfrm>
              <a:off x="4852125" y="4391500"/>
              <a:ext cx="15925" cy="29425"/>
            </a:xfrm>
            <a:custGeom>
              <a:rect b="b" l="l" r="r" t="t"/>
              <a:pathLst>
                <a:path extrusionOk="0" h="1177" w="637">
                  <a:moveTo>
                    <a:pt x="568" y="0"/>
                  </a:moveTo>
                  <a:cubicBezTo>
                    <a:pt x="551" y="0"/>
                    <a:pt x="533" y="9"/>
                    <a:pt x="523" y="30"/>
                  </a:cubicBezTo>
                  <a:lnTo>
                    <a:pt x="17" y="1101"/>
                  </a:lnTo>
                  <a:cubicBezTo>
                    <a:pt x="0" y="1135"/>
                    <a:pt x="26" y="1177"/>
                    <a:pt x="65" y="1177"/>
                  </a:cubicBezTo>
                  <a:cubicBezTo>
                    <a:pt x="86" y="1176"/>
                    <a:pt x="104" y="1164"/>
                    <a:pt x="112" y="1145"/>
                  </a:cubicBezTo>
                  <a:lnTo>
                    <a:pt x="618" y="75"/>
                  </a:lnTo>
                  <a:cubicBezTo>
                    <a:pt x="636" y="34"/>
                    <a:pt x="602" y="0"/>
                    <a:pt x="56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8"/>
            <p:cNvSpPr/>
            <p:nvPr/>
          </p:nvSpPr>
          <p:spPr>
            <a:xfrm>
              <a:off x="5034375" y="4390400"/>
              <a:ext cx="14975" cy="87075"/>
            </a:xfrm>
            <a:custGeom>
              <a:rect b="b" l="l" r="r" t="t"/>
              <a:pathLst>
                <a:path extrusionOk="0" h="3483" w="599">
                  <a:moveTo>
                    <a:pt x="0" y="1"/>
                  </a:moveTo>
                  <a:lnTo>
                    <a:pt x="0" y="3483"/>
                  </a:lnTo>
                  <a:lnTo>
                    <a:pt x="473" y="3483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8"/>
            <p:cNvSpPr/>
            <p:nvPr/>
          </p:nvSpPr>
          <p:spPr>
            <a:xfrm>
              <a:off x="4597825" y="4089775"/>
              <a:ext cx="130725" cy="115800"/>
            </a:xfrm>
            <a:custGeom>
              <a:rect b="b" l="l" r="r" t="t"/>
              <a:pathLst>
                <a:path extrusionOk="0" h="4632" w="5229">
                  <a:moveTo>
                    <a:pt x="4197" y="1"/>
                  </a:moveTo>
                  <a:lnTo>
                    <a:pt x="3241" y="1195"/>
                  </a:lnTo>
                  <a:lnTo>
                    <a:pt x="1495" y="1195"/>
                  </a:lnTo>
                  <a:cubicBezTo>
                    <a:pt x="1495" y="1195"/>
                    <a:pt x="1494" y="1195"/>
                    <a:pt x="1494" y="1195"/>
                  </a:cubicBezTo>
                  <a:cubicBezTo>
                    <a:pt x="661" y="1195"/>
                    <a:pt x="0" y="1898"/>
                    <a:pt x="51" y="2729"/>
                  </a:cubicBezTo>
                  <a:lnTo>
                    <a:pt x="165" y="4632"/>
                  </a:lnTo>
                  <a:lnTo>
                    <a:pt x="4467" y="4632"/>
                  </a:lnTo>
                  <a:lnTo>
                    <a:pt x="4467" y="2387"/>
                  </a:lnTo>
                  <a:cubicBezTo>
                    <a:pt x="4467" y="2387"/>
                    <a:pt x="5229" y="2069"/>
                    <a:pt x="5166" y="1081"/>
                  </a:cubicBezTo>
                  <a:cubicBezTo>
                    <a:pt x="5105" y="92"/>
                    <a:pt x="4197" y="1"/>
                    <a:pt x="419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8"/>
            <p:cNvSpPr/>
            <p:nvPr/>
          </p:nvSpPr>
          <p:spPr>
            <a:xfrm>
              <a:off x="4611725" y="4149425"/>
              <a:ext cx="97775" cy="112300"/>
            </a:xfrm>
            <a:custGeom>
              <a:rect b="b" l="l" r="r" t="t"/>
              <a:pathLst>
                <a:path extrusionOk="0" h="4492" w="3911">
                  <a:moveTo>
                    <a:pt x="1043" y="1"/>
                  </a:moveTo>
                  <a:cubicBezTo>
                    <a:pt x="1007" y="582"/>
                    <a:pt x="693" y="1122"/>
                    <a:pt x="204" y="1445"/>
                  </a:cubicBezTo>
                  <a:cubicBezTo>
                    <a:pt x="158" y="1357"/>
                    <a:pt x="87" y="1284"/>
                    <a:pt x="0" y="1235"/>
                  </a:cubicBezTo>
                  <a:lnTo>
                    <a:pt x="0" y="2500"/>
                  </a:lnTo>
                  <a:cubicBezTo>
                    <a:pt x="0" y="2530"/>
                    <a:pt x="1" y="2560"/>
                    <a:pt x="1" y="2590"/>
                  </a:cubicBezTo>
                  <a:cubicBezTo>
                    <a:pt x="3" y="2619"/>
                    <a:pt x="5" y="2649"/>
                    <a:pt x="8" y="2679"/>
                  </a:cubicBezTo>
                  <a:cubicBezTo>
                    <a:pt x="11" y="2710"/>
                    <a:pt x="14" y="2740"/>
                    <a:pt x="20" y="2772"/>
                  </a:cubicBezTo>
                  <a:cubicBezTo>
                    <a:pt x="25" y="2804"/>
                    <a:pt x="28" y="2834"/>
                    <a:pt x="35" y="2865"/>
                  </a:cubicBezTo>
                  <a:cubicBezTo>
                    <a:pt x="49" y="2947"/>
                    <a:pt x="69" y="3027"/>
                    <a:pt x="94" y="3106"/>
                  </a:cubicBezTo>
                  <a:cubicBezTo>
                    <a:pt x="100" y="3125"/>
                    <a:pt x="106" y="3145"/>
                    <a:pt x="113" y="3165"/>
                  </a:cubicBezTo>
                  <a:cubicBezTo>
                    <a:pt x="117" y="3175"/>
                    <a:pt x="121" y="3187"/>
                    <a:pt x="125" y="3198"/>
                  </a:cubicBezTo>
                  <a:lnTo>
                    <a:pt x="125" y="3199"/>
                  </a:lnTo>
                  <a:cubicBezTo>
                    <a:pt x="129" y="3210"/>
                    <a:pt x="134" y="3220"/>
                    <a:pt x="138" y="3232"/>
                  </a:cubicBezTo>
                  <a:cubicBezTo>
                    <a:pt x="406" y="3921"/>
                    <a:pt x="1044" y="4432"/>
                    <a:pt x="1820" y="4487"/>
                  </a:cubicBezTo>
                  <a:cubicBezTo>
                    <a:pt x="1865" y="4490"/>
                    <a:pt x="1911" y="4491"/>
                    <a:pt x="1956" y="4491"/>
                  </a:cubicBezTo>
                  <a:cubicBezTo>
                    <a:pt x="2342" y="4491"/>
                    <a:pt x="2721" y="4376"/>
                    <a:pt x="3043" y="4159"/>
                  </a:cubicBezTo>
                  <a:cubicBezTo>
                    <a:pt x="3565" y="3806"/>
                    <a:pt x="3911" y="3210"/>
                    <a:pt x="3911" y="2537"/>
                  </a:cubicBezTo>
                  <a:lnTo>
                    <a:pt x="3911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8"/>
            <p:cNvSpPr/>
            <p:nvPr/>
          </p:nvSpPr>
          <p:spPr>
            <a:xfrm>
              <a:off x="4611700" y="4229350"/>
              <a:ext cx="76150" cy="52150"/>
            </a:xfrm>
            <a:custGeom>
              <a:rect b="b" l="l" r="r" t="t"/>
              <a:pathLst>
                <a:path extrusionOk="0" h="2086" w="3046">
                  <a:moveTo>
                    <a:pt x="126" y="1"/>
                  </a:moveTo>
                  <a:lnTo>
                    <a:pt x="0" y="9"/>
                  </a:lnTo>
                  <a:lnTo>
                    <a:pt x="0" y="2086"/>
                  </a:lnTo>
                  <a:lnTo>
                    <a:pt x="3045" y="2086"/>
                  </a:lnTo>
                  <a:lnTo>
                    <a:pt x="3045" y="961"/>
                  </a:lnTo>
                  <a:cubicBezTo>
                    <a:pt x="2723" y="1179"/>
                    <a:pt x="2343" y="1294"/>
                    <a:pt x="1956" y="1294"/>
                  </a:cubicBezTo>
                  <a:cubicBezTo>
                    <a:pt x="1911" y="1294"/>
                    <a:pt x="1866" y="1293"/>
                    <a:pt x="1821" y="1290"/>
                  </a:cubicBezTo>
                  <a:cubicBezTo>
                    <a:pt x="1045" y="1235"/>
                    <a:pt x="408" y="724"/>
                    <a:pt x="139" y="34"/>
                  </a:cubicBezTo>
                  <a:cubicBezTo>
                    <a:pt x="135" y="23"/>
                    <a:pt x="130" y="12"/>
                    <a:pt x="126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8"/>
            <p:cNvSpPr/>
            <p:nvPr/>
          </p:nvSpPr>
          <p:spPr>
            <a:xfrm>
              <a:off x="4585600" y="4178200"/>
              <a:ext cx="29275" cy="51400"/>
            </a:xfrm>
            <a:custGeom>
              <a:rect b="b" l="l" r="r" t="t"/>
              <a:pathLst>
                <a:path extrusionOk="0" h="2056" w="1171">
                  <a:moveTo>
                    <a:pt x="735" y="0"/>
                  </a:moveTo>
                  <a:cubicBezTo>
                    <a:pt x="699" y="0"/>
                    <a:pt x="664" y="3"/>
                    <a:pt x="628" y="9"/>
                  </a:cubicBezTo>
                  <a:cubicBezTo>
                    <a:pt x="601" y="14"/>
                    <a:pt x="574" y="22"/>
                    <a:pt x="548" y="31"/>
                  </a:cubicBezTo>
                  <a:cubicBezTo>
                    <a:pt x="521" y="39"/>
                    <a:pt x="494" y="50"/>
                    <a:pt x="469" y="62"/>
                  </a:cubicBezTo>
                  <a:cubicBezTo>
                    <a:pt x="431" y="80"/>
                    <a:pt x="394" y="102"/>
                    <a:pt x="360" y="127"/>
                  </a:cubicBezTo>
                  <a:cubicBezTo>
                    <a:pt x="357" y="128"/>
                    <a:pt x="354" y="130"/>
                    <a:pt x="352" y="132"/>
                  </a:cubicBezTo>
                  <a:lnTo>
                    <a:pt x="349" y="134"/>
                  </a:lnTo>
                  <a:cubicBezTo>
                    <a:pt x="236" y="220"/>
                    <a:pt x="148" y="334"/>
                    <a:pt x="93" y="464"/>
                  </a:cubicBezTo>
                  <a:cubicBezTo>
                    <a:pt x="0" y="690"/>
                    <a:pt x="7" y="950"/>
                    <a:pt x="81" y="1181"/>
                  </a:cubicBezTo>
                  <a:cubicBezTo>
                    <a:pt x="219" y="1614"/>
                    <a:pt x="601" y="1959"/>
                    <a:pt x="1043" y="2056"/>
                  </a:cubicBezTo>
                  <a:lnTo>
                    <a:pt x="1170" y="2047"/>
                  </a:lnTo>
                  <a:cubicBezTo>
                    <a:pt x="1166" y="2036"/>
                    <a:pt x="1162" y="2024"/>
                    <a:pt x="1158" y="2014"/>
                  </a:cubicBezTo>
                  <a:cubicBezTo>
                    <a:pt x="1151" y="1994"/>
                    <a:pt x="1145" y="1974"/>
                    <a:pt x="1139" y="1955"/>
                  </a:cubicBezTo>
                  <a:cubicBezTo>
                    <a:pt x="1114" y="1876"/>
                    <a:pt x="1094" y="1796"/>
                    <a:pt x="1080" y="1714"/>
                  </a:cubicBezTo>
                  <a:cubicBezTo>
                    <a:pt x="1073" y="1683"/>
                    <a:pt x="1069" y="1653"/>
                    <a:pt x="1065" y="1621"/>
                  </a:cubicBezTo>
                  <a:cubicBezTo>
                    <a:pt x="1060" y="1589"/>
                    <a:pt x="1056" y="1559"/>
                    <a:pt x="1054" y="1528"/>
                  </a:cubicBezTo>
                  <a:cubicBezTo>
                    <a:pt x="1050" y="1498"/>
                    <a:pt x="1048" y="1468"/>
                    <a:pt x="1046" y="1439"/>
                  </a:cubicBezTo>
                  <a:cubicBezTo>
                    <a:pt x="1046" y="1409"/>
                    <a:pt x="1045" y="1379"/>
                    <a:pt x="1045" y="1349"/>
                  </a:cubicBezTo>
                  <a:lnTo>
                    <a:pt x="1045" y="84"/>
                  </a:lnTo>
                  <a:cubicBezTo>
                    <a:pt x="951" y="29"/>
                    <a:pt x="843" y="0"/>
                    <a:pt x="735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8"/>
            <p:cNvSpPr/>
            <p:nvPr/>
          </p:nvSpPr>
          <p:spPr>
            <a:xfrm>
              <a:off x="4686850" y="4183250"/>
              <a:ext cx="14275" cy="14325"/>
            </a:xfrm>
            <a:custGeom>
              <a:rect b="b" l="l" r="r" t="t"/>
              <a:pathLst>
                <a:path extrusionOk="0" h="573" w="571">
                  <a:moveTo>
                    <a:pt x="285" y="1"/>
                  </a:moveTo>
                  <a:cubicBezTo>
                    <a:pt x="127" y="1"/>
                    <a:pt x="0" y="129"/>
                    <a:pt x="0" y="286"/>
                  </a:cubicBezTo>
                  <a:cubicBezTo>
                    <a:pt x="0" y="444"/>
                    <a:pt x="127" y="572"/>
                    <a:pt x="285" y="572"/>
                  </a:cubicBezTo>
                  <a:cubicBezTo>
                    <a:pt x="442" y="572"/>
                    <a:pt x="570" y="444"/>
                    <a:pt x="570" y="286"/>
                  </a:cubicBezTo>
                  <a:cubicBezTo>
                    <a:pt x="570" y="129"/>
                    <a:pt x="442" y="1"/>
                    <a:pt x="28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8"/>
            <p:cNvSpPr/>
            <p:nvPr/>
          </p:nvSpPr>
          <p:spPr>
            <a:xfrm>
              <a:off x="4687000" y="4173075"/>
              <a:ext cx="13975" cy="6325"/>
            </a:xfrm>
            <a:custGeom>
              <a:rect b="b" l="l" r="r" t="t"/>
              <a:pathLst>
                <a:path extrusionOk="0" h="253" w="559">
                  <a:moveTo>
                    <a:pt x="13" y="1"/>
                  </a:moveTo>
                  <a:cubicBezTo>
                    <a:pt x="6" y="1"/>
                    <a:pt x="0" y="7"/>
                    <a:pt x="0" y="14"/>
                  </a:cubicBezTo>
                  <a:lnTo>
                    <a:pt x="0" y="240"/>
                  </a:lnTo>
                  <a:cubicBezTo>
                    <a:pt x="0" y="247"/>
                    <a:pt x="6" y="253"/>
                    <a:pt x="13" y="253"/>
                  </a:cubicBezTo>
                  <a:lnTo>
                    <a:pt x="545" y="253"/>
                  </a:lnTo>
                  <a:cubicBezTo>
                    <a:pt x="552" y="253"/>
                    <a:pt x="558" y="247"/>
                    <a:pt x="558" y="240"/>
                  </a:cubicBezTo>
                  <a:lnTo>
                    <a:pt x="558" y="14"/>
                  </a:lnTo>
                  <a:cubicBezTo>
                    <a:pt x="558" y="7"/>
                    <a:pt x="552" y="1"/>
                    <a:pt x="5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8"/>
            <p:cNvSpPr/>
            <p:nvPr/>
          </p:nvSpPr>
          <p:spPr>
            <a:xfrm>
              <a:off x="4647625" y="4183250"/>
              <a:ext cx="14275" cy="14325"/>
            </a:xfrm>
            <a:custGeom>
              <a:rect b="b" l="l" r="r" t="t"/>
              <a:pathLst>
                <a:path extrusionOk="0" h="573" w="571">
                  <a:moveTo>
                    <a:pt x="285" y="1"/>
                  </a:moveTo>
                  <a:cubicBezTo>
                    <a:pt x="127" y="1"/>
                    <a:pt x="0" y="129"/>
                    <a:pt x="0" y="286"/>
                  </a:cubicBezTo>
                  <a:cubicBezTo>
                    <a:pt x="0" y="444"/>
                    <a:pt x="127" y="572"/>
                    <a:pt x="285" y="572"/>
                  </a:cubicBezTo>
                  <a:cubicBezTo>
                    <a:pt x="443" y="572"/>
                    <a:pt x="571" y="444"/>
                    <a:pt x="571" y="286"/>
                  </a:cubicBezTo>
                  <a:cubicBezTo>
                    <a:pt x="571" y="129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8"/>
            <p:cNvSpPr/>
            <p:nvPr/>
          </p:nvSpPr>
          <p:spPr>
            <a:xfrm>
              <a:off x="4647775" y="4173075"/>
              <a:ext cx="13975" cy="6325"/>
            </a:xfrm>
            <a:custGeom>
              <a:rect b="b" l="l" r="r" t="t"/>
              <a:pathLst>
                <a:path extrusionOk="0" h="253" w="559">
                  <a:moveTo>
                    <a:pt x="13" y="1"/>
                  </a:moveTo>
                  <a:cubicBezTo>
                    <a:pt x="6" y="1"/>
                    <a:pt x="0" y="7"/>
                    <a:pt x="0" y="14"/>
                  </a:cubicBezTo>
                  <a:lnTo>
                    <a:pt x="0" y="240"/>
                  </a:lnTo>
                  <a:cubicBezTo>
                    <a:pt x="0" y="247"/>
                    <a:pt x="6" y="253"/>
                    <a:pt x="13" y="253"/>
                  </a:cubicBezTo>
                  <a:lnTo>
                    <a:pt x="545" y="253"/>
                  </a:lnTo>
                  <a:cubicBezTo>
                    <a:pt x="552" y="253"/>
                    <a:pt x="559" y="247"/>
                    <a:pt x="559" y="240"/>
                  </a:cubicBezTo>
                  <a:lnTo>
                    <a:pt x="559" y="14"/>
                  </a:lnTo>
                  <a:cubicBezTo>
                    <a:pt x="559" y="7"/>
                    <a:pt x="552" y="1"/>
                    <a:pt x="5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8"/>
            <p:cNvSpPr/>
            <p:nvPr/>
          </p:nvSpPr>
          <p:spPr>
            <a:xfrm>
              <a:off x="4620450" y="4199000"/>
              <a:ext cx="24775" cy="24800"/>
            </a:xfrm>
            <a:custGeom>
              <a:rect b="b" l="l" r="r" t="t"/>
              <a:pathLst>
                <a:path extrusionOk="0" h="992" w="991">
                  <a:moveTo>
                    <a:pt x="495" y="1"/>
                  </a:moveTo>
                  <a:cubicBezTo>
                    <a:pt x="222" y="1"/>
                    <a:pt x="0" y="222"/>
                    <a:pt x="0" y="495"/>
                  </a:cubicBezTo>
                  <a:cubicBezTo>
                    <a:pt x="0" y="769"/>
                    <a:pt x="222" y="991"/>
                    <a:pt x="495" y="991"/>
                  </a:cubicBezTo>
                  <a:cubicBezTo>
                    <a:pt x="769" y="991"/>
                    <a:pt x="991" y="769"/>
                    <a:pt x="991" y="495"/>
                  </a:cubicBezTo>
                  <a:cubicBezTo>
                    <a:pt x="991" y="222"/>
                    <a:pt x="769" y="1"/>
                    <a:pt x="49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8"/>
            <p:cNvSpPr/>
            <p:nvPr/>
          </p:nvSpPr>
          <p:spPr>
            <a:xfrm>
              <a:off x="4626275" y="4247350"/>
              <a:ext cx="61550" cy="27900"/>
            </a:xfrm>
            <a:custGeom>
              <a:rect b="b" l="l" r="r" t="t"/>
              <a:pathLst>
                <a:path extrusionOk="0" h="1116" w="2462">
                  <a:moveTo>
                    <a:pt x="1" y="0"/>
                  </a:moveTo>
                  <a:cubicBezTo>
                    <a:pt x="658" y="941"/>
                    <a:pt x="1462" y="1116"/>
                    <a:pt x="1969" y="1116"/>
                  </a:cubicBezTo>
                  <a:cubicBezTo>
                    <a:pt x="2267" y="1116"/>
                    <a:pt x="2461" y="1055"/>
                    <a:pt x="2461" y="1055"/>
                  </a:cubicBezTo>
                  <a:lnTo>
                    <a:pt x="2461" y="241"/>
                  </a:lnTo>
                  <a:cubicBezTo>
                    <a:pt x="2461" y="241"/>
                    <a:pt x="2042" y="568"/>
                    <a:pt x="1282" y="573"/>
                  </a:cubicBezTo>
                  <a:cubicBezTo>
                    <a:pt x="1280" y="573"/>
                    <a:pt x="1277" y="573"/>
                    <a:pt x="1275" y="573"/>
                  </a:cubicBezTo>
                  <a:cubicBezTo>
                    <a:pt x="519" y="57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8"/>
            <p:cNvSpPr/>
            <p:nvPr/>
          </p:nvSpPr>
          <p:spPr>
            <a:xfrm>
              <a:off x="4674575" y="4187250"/>
              <a:ext cx="13725" cy="30225"/>
            </a:xfrm>
            <a:custGeom>
              <a:rect b="b" l="l" r="r" t="t"/>
              <a:pathLst>
                <a:path extrusionOk="0" h="1209" w="549">
                  <a:moveTo>
                    <a:pt x="198" y="0"/>
                  </a:moveTo>
                  <a:lnTo>
                    <a:pt x="0" y="1208"/>
                  </a:lnTo>
                  <a:lnTo>
                    <a:pt x="549" y="1208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8"/>
            <p:cNvSpPr/>
            <p:nvPr/>
          </p:nvSpPr>
          <p:spPr>
            <a:xfrm>
              <a:off x="4592675" y="4186550"/>
              <a:ext cx="15775" cy="33075"/>
            </a:xfrm>
            <a:custGeom>
              <a:rect b="b" l="l" r="r" t="t"/>
              <a:pathLst>
                <a:path extrusionOk="0" h="1323" w="631">
                  <a:moveTo>
                    <a:pt x="292" y="0"/>
                  </a:moveTo>
                  <a:cubicBezTo>
                    <a:pt x="146" y="0"/>
                    <a:pt x="27" y="136"/>
                    <a:pt x="5" y="287"/>
                  </a:cubicBezTo>
                  <a:cubicBezTo>
                    <a:pt x="0" y="316"/>
                    <a:pt x="23" y="332"/>
                    <a:pt x="46" y="332"/>
                  </a:cubicBezTo>
                  <a:cubicBezTo>
                    <a:pt x="65" y="332"/>
                    <a:pt x="85" y="321"/>
                    <a:pt x="88" y="296"/>
                  </a:cubicBezTo>
                  <a:cubicBezTo>
                    <a:pt x="105" y="182"/>
                    <a:pt x="190" y="86"/>
                    <a:pt x="292" y="86"/>
                  </a:cubicBezTo>
                  <a:cubicBezTo>
                    <a:pt x="328" y="86"/>
                    <a:pt x="365" y="97"/>
                    <a:pt x="403" y="124"/>
                  </a:cubicBezTo>
                  <a:cubicBezTo>
                    <a:pt x="543" y="222"/>
                    <a:pt x="544" y="406"/>
                    <a:pt x="538" y="562"/>
                  </a:cubicBezTo>
                  <a:cubicBezTo>
                    <a:pt x="367" y="599"/>
                    <a:pt x="226" y="755"/>
                    <a:pt x="225" y="933"/>
                  </a:cubicBezTo>
                  <a:cubicBezTo>
                    <a:pt x="223" y="1123"/>
                    <a:pt x="370" y="1290"/>
                    <a:pt x="556" y="1322"/>
                  </a:cubicBezTo>
                  <a:cubicBezTo>
                    <a:pt x="559" y="1322"/>
                    <a:pt x="561" y="1323"/>
                    <a:pt x="564" y="1323"/>
                  </a:cubicBezTo>
                  <a:cubicBezTo>
                    <a:pt x="610" y="1323"/>
                    <a:pt x="616" y="1247"/>
                    <a:pt x="565" y="1238"/>
                  </a:cubicBezTo>
                  <a:cubicBezTo>
                    <a:pt x="421" y="1213"/>
                    <a:pt x="302" y="1076"/>
                    <a:pt x="309" y="927"/>
                  </a:cubicBezTo>
                  <a:cubicBezTo>
                    <a:pt x="316" y="778"/>
                    <a:pt x="440" y="655"/>
                    <a:pt x="586" y="637"/>
                  </a:cubicBezTo>
                  <a:cubicBezTo>
                    <a:pt x="604" y="634"/>
                    <a:pt x="618" y="619"/>
                    <a:pt x="621" y="600"/>
                  </a:cubicBezTo>
                  <a:cubicBezTo>
                    <a:pt x="630" y="391"/>
                    <a:pt x="622" y="132"/>
                    <a:pt x="405" y="27"/>
                  </a:cubicBezTo>
                  <a:cubicBezTo>
                    <a:pt x="366" y="8"/>
                    <a:pt x="328" y="0"/>
                    <a:pt x="29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8"/>
            <p:cNvSpPr/>
            <p:nvPr/>
          </p:nvSpPr>
          <p:spPr>
            <a:xfrm>
              <a:off x="4670850" y="4185150"/>
              <a:ext cx="19525" cy="33975"/>
            </a:xfrm>
            <a:custGeom>
              <a:rect b="b" l="l" r="r" t="t"/>
              <a:pathLst>
                <a:path extrusionOk="0" h="1359" w="781">
                  <a:moveTo>
                    <a:pt x="351" y="0"/>
                  </a:moveTo>
                  <a:cubicBezTo>
                    <a:pt x="327" y="0"/>
                    <a:pt x="304" y="17"/>
                    <a:pt x="313" y="46"/>
                  </a:cubicBezTo>
                  <a:lnTo>
                    <a:pt x="674" y="1260"/>
                  </a:lnTo>
                  <a:lnTo>
                    <a:pt x="63" y="1274"/>
                  </a:lnTo>
                  <a:cubicBezTo>
                    <a:pt x="9" y="1275"/>
                    <a:pt x="0" y="1359"/>
                    <a:pt x="54" y="1359"/>
                  </a:cubicBezTo>
                  <a:lnTo>
                    <a:pt x="725" y="1343"/>
                  </a:lnTo>
                  <a:cubicBezTo>
                    <a:pt x="749" y="1343"/>
                    <a:pt x="780" y="1324"/>
                    <a:pt x="771" y="1295"/>
                  </a:cubicBezTo>
                  <a:cubicBezTo>
                    <a:pt x="646" y="874"/>
                    <a:pt x="521" y="454"/>
                    <a:pt x="395" y="33"/>
                  </a:cubicBezTo>
                  <a:cubicBezTo>
                    <a:pt x="389" y="10"/>
                    <a:pt x="369" y="0"/>
                    <a:pt x="35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8"/>
            <p:cNvSpPr/>
            <p:nvPr/>
          </p:nvSpPr>
          <p:spPr>
            <a:xfrm>
              <a:off x="4651150" y="4217450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49" y="0"/>
                    <a:pt x="0" y="150"/>
                    <a:pt x="0" y="335"/>
                  </a:cubicBezTo>
                  <a:cubicBezTo>
                    <a:pt x="0" y="518"/>
                    <a:pt x="149" y="668"/>
                    <a:pt x="334" y="668"/>
                  </a:cubicBezTo>
                  <a:cubicBezTo>
                    <a:pt x="518" y="668"/>
                    <a:pt x="668" y="518"/>
                    <a:pt x="668" y="335"/>
                  </a:cubicBezTo>
                  <a:cubicBezTo>
                    <a:pt x="668" y="150"/>
                    <a:pt x="518" y="0"/>
                    <a:pt x="33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8"/>
            <p:cNvSpPr/>
            <p:nvPr/>
          </p:nvSpPr>
          <p:spPr>
            <a:xfrm>
              <a:off x="4451875" y="4504625"/>
              <a:ext cx="217350" cy="612225"/>
            </a:xfrm>
            <a:custGeom>
              <a:rect b="b" l="l" r="r" t="t"/>
              <a:pathLst>
                <a:path extrusionOk="0" h="24489" w="8694">
                  <a:moveTo>
                    <a:pt x="3199" y="0"/>
                  </a:moveTo>
                  <a:lnTo>
                    <a:pt x="107" y="13591"/>
                  </a:lnTo>
                  <a:lnTo>
                    <a:pt x="0" y="24488"/>
                  </a:lnTo>
                  <a:lnTo>
                    <a:pt x="5495" y="24488"/>
                  </a:lnTo>
                  <a:lnTo>
                    <a:pt x="5543" y="13921"/>
                  </a:lnTo>
                  <a:lnTo>
                    <a:pt x="8694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8"/>
            <p:cNvSpPr/>
            <p:nvPr/>
          </p:nvSpPr>
          <p:spPr>
            <a:xfrm>
              <a:off x="4612850" y="4497075"/>
              <a:ext cx="210650" cy="619775"/>
            </a:xfrm>
            <a:custGeom>
              <a:rect b="b" l="l" r="r" t="t"/>
              <a:pathLst>
                <a:path extrusionOk="0" h="24791" w="8426">
                  <a:moveTo>
                    <a:pt x="1" y="1"/>
                  </a:moveTo>
                  <a:lnTo>
                    <a:pt x="2878" y="14224"/>
                  </a:lnTo>
                  <a:lnTo>
                    <a:pt x="2932" y="24790"/>
                  </a:lnTo>
                  <a:lnTo>
                    <a:pt x="8425" y="24790"/>
                  </a:lnTo>
                  <a:lnTo>
                    <a:pt x="8363" y="14048"/>
                  </a:lnTo>
                  <a:lnTo>
                    <a:pt x="5494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8"/>
            <p:cNvSpPr/>
            <p:nvPr/>
          </p:nvSpPr>
          <p:spPr>
            <a:xfrm>
              <a:off x="4686100" y="5116625"/>
              <a:ext cx="207225" cy="56975"/>
            </a:xfrm>
            <a:custGeom>
              <a:rect b="b" l="l" r="r" t="t"/>
              <a:pathLst>
                <a:path extrusionOk="0" h="2279" w="8289">
                  <a:moveTo>
                    <a:pt x="5714" y="0"/>
                  </a:moveTo>
                  <a:cubicBezTo>
                    <a:pt x="5577" y="0"/>
                    <a:pt x="5495" y="8"/>
                    <a:pt x="5495" y="8"/>
                  </a:cubicBezTo>
                  <a:lnTo>
                    <a:pt x="2" y="8"/>
                  </a:lnTo>
                  <a:lnTo>
                    <a:pt x="1" y="2278"/>
                  </a:lnTo>
                  <a:lnTo>
                    <a:pt x="8289" y="2278"/>
                  </a:lnTo>
                  <a:cubicBezTo>
                    <a:pt x="8289" y="180"/>
                    <a:pt x="6371" y="0"/>
                    <a:pt x="571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8"/>
            <p:cNvSpPr/>
            <p:nvPr/>
          </p:nvSpPr>
          <p:spPr>
            <a:xfrm>
              <a:off x="4684375" y="5115500"/>
              <a:ext cx="140875" cy="2650"/>
            </a:xfrm>
            <a:custGeom>
              <a:rect b="b" l="l" r="r" t="t"/>
              <a:pathLst>
                <a:path extrusionOk="0" h="106" w="5635">
                  <a:moveTo>
                    <a:pt x="71" y="1"/>
                  </a:moveTo>
                  <a:cubicBezTo>
                    <a:pt x="0" y="1"/>
                    <a:pt x="0" y="106"/>
                    <a:pt x="71" y="106"/>
                  </a:cubicBezTo>
                  <a:lnTo>
                    <a:pt x="5564" y="106"/>
                  </a:lnTo>
                  <a:cubicBezTo>
                    <a:pt x="5635" y="106"/>
                    <a:pt x="5635" y="1"/>
                    <a:pt x="5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8"/>
            <p:cNvSpPr/>
            <p:nvPr/>
          </p:nvSpPr>
          <p:spPr>
            <a:xfrm>
              <a:off x="4790775" y="5080650"/>
              <a:ext cx="70025" cy="48250"/>
            </a:xfrm>
            <a:custGeom>
              <a:rect b="b" l="l" r="r" t="t"/>
              <a:pathLst>
                <a:path extrusionOk="0" h="1930" w="2801">
                  <a:moveTo>
                    <a:pt x="2533" y="105"/>
                  </a:moveTo>
                  <a:cubicBezTo>
                    <a:pt x="2559" y="105"/>
                    <a:pt x="2585" y="112"/>
                    <a:pt x="2607" y="126"/>
                  </a:cubicBezTo>
                  <a:cubicBezTo>
                    <a:pt x="2710" y="199"/>
                    <a:pt x="2647" y="390"/>
                    <a:pt x="2624" y="448"/>
                  </a:cubicBezTo>
                  <a:cubicBezTo>
                    <a:pt x="2423" y="971"/>
                    <a:pt x="2067" y="1420"/>
                    <a:pt x="1605" y="1735"/>
                  </a:cubicBezTo>
                  <a:cubicBezTo>
                    <a:pt x="1737" y="1218"/>
                    <a:pt x="1963" y="731"/>
                    <a:pt x="2273" y="296"/>
                  </a:cubicBezTo>
                  <a:cubicBezTo>
                    <a:pt x="2317" y="235"/>
                    <a:pt x="2365" y="172"/>
                    <a:pt x="2429" y="134"/>
                  </a:cubicBezTo>
                  <a:cubicBezTo>
                    <a:pt x="2460" y="115"/>
                    <a:pt x="2495" y="105"/>
                    <a:pt x="2533" y="105"/>
                  </a:cubicBezTo>
                  <a:close/>
                  <a:moveTo>
                    <a:pt x="294" y="331"/>
                  </a:moveTo>
                  <a:cubicBezTo>
                    <a:pt x="296" y="331"/>
                    <a:pt x="297" y="331"/>
                    <a:pt x="299" y="331"/>
                  </a:cubicBezTo>
                  <a:cubicBezTo>
                    <a:pt x="392" y="331"/>
                    <a:pt x="495" y="392"/>
                    <a:pt x="546" y="425"/>
                  </a:cubicBezTo>
                  <a:cubicBezTo>
                    <a:pt x="1009" y="740"/>
                    <a:pt x="1346" y="1250"/>
                    <a:pt x="1456" y="1800"/>
                  </a:cubicBezTo>
                  <a:cubicBezTo>
                    <a:pt x="912" y="1643"/>
                    <a:pt x="437" y="1241"/>
                    <a:pt x="196" y="731"/>
                  </a:cubicBezTo>
                  <a:cubicBezTo>
                    <a:pt x="135" y="603"/>
                    <a:pt x="103" y="438"/>
                    <a:pt x="198" y="363"/>
                  </a:cubicBezTo>
                  <a:cubicBezTo>
                    <a:pt x="225" y="342"/>
                    <a:pt x="259" y="331"/>
                    <a:pt x="294" y="331"/>
                  </a:cubicBezTo>
                  <a:close/>
                  <a:moveTo>
                    <a:pt x="2532" y="0"/>
                  </a:moveTo>
                  <a:cubicBezTo>
                    <a:pt x="2480" y="0"/>
                    <a:pt x="2426" y="15"/>
                    <a:pt x="2375" y="45"/>
                  </a:cubicBezTo>
                  <a:cubicBezTo>
                    <a:pt x="2295" y="92"/>
                    <a:pt x="2238" y="165"/>
                    <a:pt x="2188" y="236"/>
                  </a:cubicBezTo>
                  <a:cubicBezTo>
                    <a:pt x="1886" y="659"/>
                    <a:pt x="1661" y="1132"/>
                    <a:pt x="1523" y="1634"/>
                  </a:cubicBezTo>
                  <a:cubicBezTo>
                    <a:pt x="1382" y="1114"/>
                    <a:pt x="1048" y="641"/>
                    <a:pt x="604" y="339"/>
                  </a:cubicBezTo>
                  <a:cubicBezTo>
                    <a:pt x="494" y="264"/>
                    <a:pt x="389" y="227"/>
                    <a:pt x="298" y="227"/>
                  </a:cubicBezTo>
                  <a:cubicBezTo>
                    <a:pt x="235" y="227"/>
                    <a:pt x="179" y="245"/>
                    <a:pt x="133" y="281"/>
                  </a:cubicBezTo>
                  <a:cubicBezTo>
                    <a:pt x="12" y="377"/>
                    <a:pt x="1" y="562"/>
                    <a:pt x="101" y="776"/>
                  </a:cubicBezTo>
                  <a:cubicBezTo>
                    <a:pt x="369" y="1345"/>
                    <a:pt x="916" y="1787"/>
                    <a:pt x="1530" y="1929"/>
                  </a:cubicBezTo>
                  <a:cubicBezTo>
                    <a:pt x="1533" y="1929"/>
                    <a:pt x="1537" y="1930"/>
                    <a:pt x="1541" y="1930"/>
                  </a:cubicBezTo>
                  <a:cubicBezTo>
                    <a:pt x="1566" y="1930"/>
                    <a:pt x="1588" y="1913"/>
                    <a:pt x="1593" y="1889"/>
                  </a:cubicBezTo>
                  <a:cubicBezTo>
                    <a:pt x="1595" y="1882"/>
                    <a:pt x="1595" y="1875"/>
                    <a:pt x="1594" y="1869"/>
                  </a:cubicBezTo>
                  <a:cubicBezTo>
                    <a:pt x="2107" y="1540"/>
                    <a:pt x="2503" y="1055"/>
                    <a:pt x="2723" y="485"/>
                  </a:cubicBezTo>
                  <a:cubicBezTo>
                    <a:pt x="2801" y="281"/>
                    <a:pt x="2781" y="120"/>
                    <a:pt x="2667" y="41"/>
                  </a:cubicBezTo>
                  <a:cubicBezTo>
                    <a:pt x="2628" y="14"/>
                    <a:pt x="2581" y="0"/>
                    <a:pt x="2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8"/>
            <p:cNvSpPr/>
            <p:nvPr/>
          </p:nvSpPr>
          <p:spPr>
            <a:xfrm>
              <a:off x="4409900" y="5116625"/>
              <a:ext cx="175700" cy="56975"/>
            </a:xfrm>
            <a:custGeom>
              <a:rect b="b" l="l" r="r" t="t"/>
              <a:pathLst>
                <a:path extrusionOk="0" h="2279" w="7028">
                  <a:moveTo>
                    <a:pt x="1414" y="0"/>
                  </a:moveTo>
                  <a:cubicBezTo>
                    <a:pt x="1053" y="0"/>
                    <a:pt x="0" y="180"/>
                    <a:pt x="0" y="2278"/>
                  </a:cubicBezTo>
                  <a:lnTo>
                    <a:pt x="7027" y="2278"/>
                  </a:lnTo>
                  <a:lnTo>
                    <a:pt x="7027" y="8"/>
                  </a:lnTo>
                  <a:lnTo>
                    <a:pt x="1534" y="8"/>
                  </a:lnTo>
                  <a:cubicBezTo>
                    <a:pt x="1534" y="8"/>
                    <a:pt x="1489" y="0"/>
                    <a:pt x="141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8"/>
            <p:cNvSpPr/>
            <p:nvPr/>
          </p:nvSpPr>
          <p:spPr>
            <a:xfrm>
              <a:off x="4446475" y="5115500"/>
              <a:ext cx="140850" cy="2650"/>
            </a:xfrm>
            <a:custGeom>
              <a:rect b="b" l="l" r="r" t="t"/>
              <a:pathLst>
                <a:path extrusionOk="0" h="106" w="5634">
                  <a:moveTo>
                    <a:pt x="71" y="1"/>
                  </a:moveTo>
                  <a:cubicBezTo>
                    <a:pt x="0" y="1"/>
                    <a:pt x="0" y="106"/>
                    <a:pt x="71" y="106"/>
                  </a:cubicBezTo>
                  <a:lnTo>
                    <a:pt x="5564" y="106"/>
                  </a:lnTo>
                  <a:cubicBezTo>
                    <a:pt x="5634" y="106"/>
                    <a:pt x="5634" y="1"/>
                    <a:pt x="5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8"/>
            <p:cNvSpPr/>
            <p:nvPr/>
          </p:nvSpPr>
          <p:spPr>
            <a:xfrm>
              <a:off x="4452950" y="5075775"/>
              <a:ext cx="70050" cy="48275"/>
            </a:xfrm>
            <a:custGeom>
              <a:rect b="b" l="l" r="r" t="t"/>
              <a:pathLst>
                <a:path extrusionOk="0" h="1931" w="2802">
                  <a:moveTo>
                    <a:pt x="265" y="105"/>
                  </a:moveTo>
                  <a:cubicBezTo>
                    <a:pt x="266" y="105"/>
                    <a:pt x="268" y="105"/>
                    <a:pt x="269" y="106"/>
                  </a:cubicBezTo>
                  <a:cubicBezTo>
                    <a:pt x="306" y="107"/>
                    <a:pt x="341" y="117"/>
                    <a:pt x="372" y="135"/>
                  </a:cubicBezTo>
                  <a:cubicBezTo>
                    <a:pt x="436" y="171"/>
                    <a:pt x="484" y="236"/>
                    <a:pt x="528" y="297"/>
                  </a:cubicBezTo>
                  <a:cubicBezTo>
                    <a:pt x="838" y="731"/>
                    <a:pt x="1064" y="1219"/>
                    <a:pt x="1196" y="1736"/>
                  </a:cubicBezTo>
                  <a:cubicBezTo>
                    <a:pt x="734" y="1420"/>
                    <a:pt x="378" y="971"/>
                    <a:pt x="177" y="447"/>
                  </a:cubicBezTo>
                  <a:cubicBezTo>
                    <a:pt x="155" y="391"/>
                    <a:pt x="91" y="198"/>
                    <a:pt x="194" y="127"/>
                  </a:cubicBezTo>
                  <a:cubicBezTo>
                    <a:pt x="215" y="113"/>
                    <a:pt x="239" y="105"/>
                    <a:pt x="265" y="105"/>
                  </a:cubicBezTo>
                  <a:close/>
                  <a:moveTo>
                    <a:pt x="2503" y="330"/>
                  </a:moveTo>
                  <a:lnTo>
                    <a:pt x="2503" y="331"/>
                  </a:lnTo>
                  <a:cubicBezTo>
                    <a:pt x="2505" y="331"/>
                    <a:pt x="2506" y="331"/>
                    <a:pt x="2508" y="331"/>
                  </a:cubicBezTo>
                  <a:cubicBezTo>
                    <a:pt x="2543" y="331"/>
                    <a:pt x="2576" y="342"/>
                    <a:pt x="2604" y="363"/>
                  </a:cubicBezTo>
                  <a:cubicBezTo>
                    <a:pt x="2698" y="438"/>
                    <a:pt x="2667" y="602"/>
                    <a:pt x="2606" y="731"/>
                  </a:cubicBezTo>
                  <a:cubicBezTo>
                    <a:pt x="2365" y="1241"/>
                    <a:pt x="1888" y="1643"/>
                    <a:pt x="1347" y="1800"/>
                  </a:cubicBezTo>
                  <a:cubicBezTo>
                    <a:pt x="1456" y="1250"/>
                    <a:pt x="1792" y="740"/>
                    <a:pt x="2256" y="426"/>
                  </a:cubicBezTo>
                  <a:cubicBezTo>
                    <a:pt x="2306" y="392"/>
                    <a:pt x="2410" y="330"/>
                    <a:pt x="2503" y="330"/>
                  </a:cubicBezTo>
                  <a:close/>
                  <a:moveTo>
                    <a:pt x="269" y="1"/>
                  </a:moveTo>
                  <a:cubicBezTo>
                    <a:pt x="220" y="1"/>
                    <a:pt x="173" y="14"/>
                    <a:pt x="134" y="41"/>
                  </a:cubicBezTo>
                  <a:cubicBezTo>
                    <a:pt x="21" y="121"/>
                    <a:pt x="0" y="282"/>
                    <a:pt x="78" y="485"/>
                  </a:cubicBezTo>
                  <a:cubicBezTo>
                    <a:pt x="298" y="1056"/>
                    <a:pt x="694" y="1540"/>
                    <a:pt x="1208" y="1870"/>
                  </a:cubicBezTo>
                  <a:cubicBezTo>
                    <a:pt x="1203" y="1901"/>
                    <a:pt x="1228" y="1930"/>
                    <a:pt x="1260" y="1930"/>
                  </a:cubicBezTo>
                  <a:cubicBezTo>
                    <a:pt x="1264" y="1930"/>
                    <a:pt x="1268" y="1929"/>
                    <a:pt x="1272" y="1928"/>
                  </a:cubicBezTo>
                  <a:cubicBezTo>
                    <a:pt x="1885" y="1787"/>
                    <a:pt x="2432" y="1346"/>
                    <a:pt x="2701" y="777"/>
                  </a:cubicBezTo>
                  <a:cubicBezTo>
                    <a:pt x="2802" y="562"/>
                    <a:pt x="2789" y="378"/>
                    <a:pt x="2669" y="282"/>
                  </a:cubicBezTo>
                  <a:cubicBezTo>
                    <a:pt x="2622" y="245"/>
                    <a:pt x="2566" y="227"/>
                    <a:pt x="2504" y="227"/>
                  </a:cubicBezTo>
                  <a:cubicBezTo>
                    <a:pt x="2413" y="227"/>
                    <a:pt x="2307" y="265"/>
                    <a:pt x="2197" y="339"/>
                  </a:cubicBezTo>
                  <a:cubicBezTo>
                    <a:pt x="1753" y="642"/>
                    <a:pt x="1419" y="1114"/>
                    <a:pt x="1278" y="1633"/>
                  </a:cubicBezTo>
                  <a:cubicBezTo>
                    <a:pt x="1140" y="1132"/>
                    <a:pt x="915" y="660"/>
                    <a:pt x="614" y="237"/>
                  </a:cubicBezTo>
                  <a:cubicBezTo>
                    <a:pt x="563" y="166"/>
                    <a:pt x="506" y="92"/>
                    <a:pt x="426" y="45"/>
                  </a:cubicBezTo>
                  <a:cubicBezTo>
                    <a:pt x="375" y="16"/>
                    <a:pt x="321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8"/>
            <p:cNvSpPr/>
            <p:nvPr/>
          </p:nvSpPr>
          <p:spPr>
            <a:xfrm>
              <a:off x="4474125" y="5121225"/>
              <a:ext cx="55775" cy="22825"/>
            </a:xfrm>
            <a:custGeom>
              <a:rect b="b" l="l" r="r" t="t"/>
              <a:pathLst>
                <a:path extrusionOk="0" h="913" w="2231">
                  <a:moveTo>
                    <a:pt x="58" y="0"/>
                  </a:moveTo>
                  <a:cubicBezTo>
                    <a:pt x="34" y="0"/>
                    <a:pt x="12" y="17"/>
                    <a:pt x="7" y="42"/>
                  </a:cubicBezTo>
                  <a:cubicBezTo>
                    <a:pt x="1" y="70"/>
                    <a:pt x="18" y="98"/>
                    <a:pt x="47" y="104"/>
                  </a:cubicBezTo>
                  <a:cubicBezTo>
                    <a:pt x="779" y="261"/>
                    <a:pt x="1482" y="531"/>
                    <a:pt x="2131" y="905"/>
                  </a:cubicBezTo>
                  <a:cubicBezTo>
                    <a:pt x="2139" y="910"/>
                    <a:pt x="2148" y="912"/>
                    <a:pt x="2157" y="912"/>
                  </a:cubicBezTo>
                  <a:cubicBezTo>
                    <a:pt x="2210" y="912"/>
                    <a:pt x="2231" y="841"/>
                    <a:pt x="2183" y="815"/>
                  </a:cubicBezTo>
                  <a:cubicBezTo>
                    <a:pt x="1525" y="435"/>
                    <a:pt x="812" y="161"/>
                    <a:pt x="69" y="1"/>
                  </a:cubicBezTo>
                  <a:cubicBezTo>
                    <a:pt x="66" y="1"/>
                    <a:pt x="62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8"/>
            <p:cNvSpPr/>
            <p:nvPr/>
          </p:nvSpPr>
          <p:spPr>
            <a:xfrm>
              <a:off x="4632125" y="4540800"/>
              <a:ext cx="98050" cy="83125"/>
            </a:xfrm>
            <a:custGeom>
              <a:rect b="b" l="l" r="r" t="t"/>
              <a:pathLst>
                <a:path extrusionOk="0" h="3325" w="3922">
                  <a:moveTo>
                    <a:pt x="3847" y="1"/>
                  </a:moveTo>
                  <a:cubicBezTo>
                    <a:pt x="3841" y="1"/>
                    <a:pt x="3835" y="2"/>
                    <a:pt x="3828" y="4"/>
                  </a:cubicBezTo>
                  <a:lnTo>
                    <a:pt x="658" y="1074"/>
                  </a:lnTo>
                  <a:cubicBezTo>
                    <a:pt x="641" y="1080"/>
                    <a:pt x="628" y="1093"/>
                    <a:pt x="624" y="1109"/>
                  </a:cubicBezTo>
                  <a:lnTo>
                    <a:pt x="10" y="3257"/>
                  </a:lnTo>
                  <a:cubicBezTo>
                    <a:pt x="1" y="3291"/>
                    <a:pt x="25" y="3323"/>
                    <a:pt x="60" y="3324"/>
                  </a:cubicBezTo>
                  <a:cubicBezTo>
                    <a:pt x="83" y="3324"/>
                    <a:pt x="104" y="3308"/>
                    <a:pt x="110" y="3285"/>
                  </a:cubicBezTo>
                  <a:lnTo>
                    <a:pt x="718" y="1165"/>
                  </a:lnTo>
                  <a:lnTo>
                    <a:pt x="3863" y="104"/>
                  </a:lnTo>
                  <a:cubicBezTo>
                    <a:pt x="3922" y="83"/>
                    <a:pt x="3901" y="1"/>
                    <a:pt x="3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8"/>
            <p:cNvSpPr/>
            <p:nvPr/>
          </p:nvSpPr>
          <p:spPr>
            <a:xfrm>
              <a:off x="4527450" y="4281475"/>
              <a:ext cx="228925" cy="253900"/>
            </a:xfrm>
            <a:custGeom>
              <a:rect b="b" l="l" r="r" t="t"/>
              <a:pathLst>
                <a:path extrusionOk="0" h="10156" w="9157">
                  <a:moveTo>
                    <a:pt x="2085" y="1"/>
                  </a:moveTo>
                  <a:cubicBezTo>
                    <a:pt x="1842" y="1"/>
                    <a:pt x="1601" y="44"/>
                    <a:pt x="1372" y="129"/>
                  </a:cubicBezTo>
                  <a:cubicBezTo>
                    <a:pt x="1225" y="181"/>
                    <a:pt x="1085" y="251"/>
                    <a:pt x="954" y="337"/>
                  </a:cubicBezTo>
                  <a:cubicBezTo>
                    <a:pt x="953" y="338"/>
                    <a:pt x="952" y="339"/>
                    <a:pt x="951" y="339"/>
                  </a:cubicBezTo>
                  <a:cubicBezTo>
                    <a:pt x="752" y="469"/>
                    <a:pt x="575" y="632"/>
                    <a:pt x="431" y="823"/>
                  </a:cubicBezTo>
                  <a:cubicBezTo>
                    <a:pt x="415" y="843"/>
                    <a:pt x="400" y="864"/>
                    <a:pt x="384" y="886"/>
                  </a:cubicBezTo>
                  <a:cubicBezTo>
                    <a:pt x="135" y="1240"/>
                    <a:pt x="1" y="1661"/>
                    <a:pt x="1" y="2093"/>
                  </a:cubicBezTo>
                  <a:lnTo>
                    <a:pt x="1" y="9137"/>
                  </a:lnTo>
                  <a:cubicBezTo>
                    <a:pt x="1" y="9137"/>
                    <a:pt x="1007" y="9661"/>
                    <a:pt x="2588" y="9957"/>
                  </a:cubicBezTo>
                  <a:cubicBezTo>
                    <a:pt x="2702" y="9979"/>
                    <a:pt x="2820" y="9999"/>
                    <a:pt x="2940" y="10017"/>
                  </a:cubicBezTo>
                  <a:cubicBezTo>
                    <a:pt x="2971" y="10023"/>
                    <a:pt x="3004" y="10027"/>
                    <a:pt x="3037" y="10032"/>
                  </a:cubicBezTo>
                  <a:cubicBezTo>
                    <a:pt x="3330" y="10076"/>
                    <a:pt x="3641" y="10110"/>
                    <a:pt x="3966" y="10131"/>
                  </a:cubicBezTo>
                  <a:cubicBezTo>
                    <a:pt x="4204" y="10147"/>
                    <a:pt x="4451" y="10155"/>
                    <a:pt x="4704" y="10155"/>
                  </a:cubicBezTo>
                  <a:cubicBezTo>
                    <a:pt x="4819" y="10155"/>
                    <a:pt x="4934" y="10154"/>
                    <a:pt x="5051" y="10150"/>
                  </a:cubicBezTo>
                  <a:cubicBezTo>
                    <a:pt x="5167" y="10154"/>
                    <a:pt x="5280" y="10156"/>
                    <a:pt x="5390" y="10156"/>
                  </a:cubicBezTo>
                  <a:cubicBezTo>
                    <a:pt x="5442" y="10156"/>
                    <a:pt x="5493" y="10155"/>
                    <a:pt x="5544" y="10154"/>
                  </a:cubicBezTo>
                  <a:cubicBezTo>
                    <a:pt x="5830" y="10150"/>
                    <a:pt x="6096" y="10134"/>
                    <a:pt x="6345" y="10109"/>
                  </a:cubicBezTo>
                  <a:lnTo>
                    <a:pt x="6346" y="10109"/>
                  </a:lnTo>
                  <a:cubicBezTo>
                    <a:pt x="6536" y="10091"/>
                    <a:pt x="6715" y="10067"/>
                    <a:pt x="6883" y="10037"/>
                  </a:cubicBezTo>
                  <a:cubicBezTo>
                    <a:pt x="6913" y="10033"/>
                    <a:pt x="6942" y="10028"/>
                    <a:pt x="6972" y="10023"/>
                  </a:cubicBezTo>
                  <a:cubicBezTo>
                    <a:pt x="7209" y="9980"/>
                    <a:pt x="7426" y="9930"/>
                    <a:pt x="7622" y="9874"/>
                  </a:cubicBezTo>
                  <a:cubicBezTo>
                    <a:pt x="7841" y="9813"/>
                    <a:pt x="8056" y="9738"/>
                    <a:pt x="8266" y="9652"/>
                  </a:cubicBezTo>
                  <a:cubicBezTo>
                    <a:pt x="8881" y="9396"/>
                    <a:pt x="9156" y="9137"/>
                    <a:pt x="9156" y="9137"/>
                  </a:cubicBezTo>
                  <a:lnTo>
                    <a:pt x="9156" y="7234"/>
                  </a:lnTo>
                  <a:lnTo>
                    <a:pt x="8477" y="552"/>
                  </a:lnTo>
                  <a:cubicBezTo>
                    <a:pt x="8393" y="473"/>
                    <a:pt x="8303" y="402"/>
                    <a:pt x="8206" y="339"/>
                  </a:cubicBezTo>
                  <a:cubicBezTo>
                    <a:pt x="8205" y="339"/>
                    <a:pt x="8204" y="338"/>
                    <a:pt x="8203" y="337"/>
                  </a:cubicBezTo>
                  <a:cubicBezTo>
                    <a:pt x="7865" y="117"/>
                    <a:pt x="7471" y="1"/>
                    <a:pt x="7068" y="1"/>
                  </a:cubicBezTo>
                  <a:cubicBezTo>
                    <a:pt x="7067" y="1"/>
                    <a:pt x="7065" y="1"/>
                    <a:pt x="7063" y="1"/>
                  </a:cubicBezTo>
                  <a:lnTo>
                    <a:pt x="2094" y="1"/>
                  </a:lnTo>
                  <a:cubicBezTo>
                    <a:pt x="2091" y="1"/>
                    <a:pt x="2088" y="1"/>
                    <a:pt x="2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8"/>
            <p:cNvSpPr/>
            <p:nvPr/>
          </p:nvSpPr>
          <p:spPr>
            <a:xfrm>
              <a:off x="4671300" y="4281475"/>
              <a:ext cx="94925" cy="277725"/>
            </a:xfrm>
            <a:custGeom>
              <a:rect b="b" l="l" r="r" t="t"/>
              <a:pathLst>
                <a:path extrusionOk="0" h="11109" w="3797">
                  <a:moveTo>
                    <a:pt x="1314" y="1"/>
                  </a:moveTo>
                  <a:cubicBezTo>
                    <a:pt x="1313" y="1"/>
                    <a:pt x="1311" y="1"/>
                    <a:pt x="1309" y="1"/>
                  </a:cubicBezTo>
                  <a:lnTo>
                    <a:pt x="0" y="1"/>
                  </a:lnTo>
                  <a:lnTo>
                    <a:pt x="661" y="8926"/>
                  </a:lnTo>
                  <a:cubicBezTo>
                    <a:pt x="1356" y="10739"/>
                    <a:pt x="3796" y="11109"/>
                    <a:pt x="3796" y="11109"/>
                  </a:cubicBezTo>
                  <a:lnTo>
                    <a:pt x="3403" y="7234"/>
                  </a:lnTo>
                  <a:lnTo>
                    <a:pt x="2724" y="552"/>
                  </a:lnTo>
                  <a:cubicBezTo>
                    <a:pt x="2639" y="473"/>
                    <a:pt x="2549" y="402"/>
                    <a:pt x="2453" y="339"/>
                  </a:cubicBezTo>
                  <a:cubicBezTo>
                    <a:pt x="2452" y="339"/>
                    <a:pt x="2451" y="338"/>
                    <a:pt x="2450" y="337"/>
                  </a:cubicBezTo>
                  <a:cubicBezTo>
                    <a:pt x="2112" y="117"/>
                    <a:pt x="1718" y="1"/>
                    <a:pt x="1314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8"/>
            <p:cNvSpPr/>
            <p:nvPr/>
          </p:nvSpPr>
          <p:spPr>
            <a:xfrm>
              <a:off x="4503550" y="4281450"/>
              <a:ext cx="122750" cy="272150"/>
            </a:xfrm>
            <a:custGeom>
              <a:rect b="b" l="l" r="r" t="t"/>
              <a:pathLst>
                <a:path extrusionOk="0" h="10886" w="4910">
                  <a:moveTo>
                    <a:pt x="3050" y="1"/>
                  </a:moveTo>
                  <a:cubicBezTo>
                    <a:pt x="2804" y="1"/>
                    <a:pt x="2560" y="44"/>
                    <a:pt x="2328" y="130"/>
                  </a:cubicBezTo>
                  <a:cubicBezTo>
                    <a:pt x="2181" y="182"/>
                    <a:pt x="2041" y="252"/>
                    <a:pt x="1910" y="338"/>
                  </a:cubicBezTo>
                  <a:cubicBezTo>
                    <a:pt x="1909" y="339"/>
                    <a:pt x="1908" y="340"/>
                    <a:pt x="1907" y="340"/>
                  </a:cubicBezTo>
                  <a:cubicBezTo>
                    <a:pt x="1708" y="470"/>
                    <a:pt x="1531" y="633"/>
                    <a:pt x="1387" y="823"/>
                  </a:cubicBezTo>
                  <a:cubicBezTo>
                    <a:pt x="1371" y="844"/>
                    <a:pt x="1356" y="865"/>
                    <a:pt x="1340" y="887"/>
                  </a:cubicBezTo>
                  <a:lnTo>
                    <a:pt x="957" y="3729"/>
                  </a:lnTo>
                  <a:lnTo>
                    <a:pt x="1" y="10819"/>
                  </a:lnTo>
                  <a:cubicBezTo>
                    <a:pt x="258" y="10865"/>
                    <a:pt x="509" y="10886"/>
                    <a:pt x="751" y="10886"/>
                  </a:cubicBezTo>
                  <a:cubicBezTo>
                    <a:pt x="1916" y="10886"/>
                    <a:pt x="2889" y="10407"/>
                    <a:pt x="3544" y="9958"/>
                  </a:cubicBezTo>
                  <a:cubicBezTo>
                    <a:pt x="4122" y="9564"/>
                    <a:pt x="4452" y="9192"/>
                    <a:pt x="4452" y="9192"/>
                  </a:cubicBezTo>
                  <a:lnTo>
                    <a:pt x="4910" y="2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8"/>
            <p:cNvSpPr/>
            <p:nvPr/>
          </p:nvSpPr>
          <p:spPr>
            <a:xfrm>
              <a:off x="4605325" y="4281475"/>
              <a:ext cx="88850" cy="30275"/>
            </a:xfrm>
            <a:custGeom>
              <a:rect b="b" l="l" r="r" t="t"/>
              <a:pathLst>
                <a:path extrusionOk="0" h="1211" w="3554">
                  <a:moveTo>
                    <a:pt x="0" y="1"/>
                  </a:moveTo>
                  <a:lnTo>
                    <a:pt x="778" y="1211"/>
                  </a:lnTo>
                  <a:lnTo>
                    <a:pt x="1778" y="240"/>
                  </a:lnTo>
                  <a:lnTo>
                    <a:pt x="2729" y="1211"/>
                  </a:lnTo>
                  <a:lnTo>
                    <a:pt x="35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8"/>
            <p:cNvSpPr/>
            <p:nvPr/>
          </p:nvSpPr>
          <p:spPr>
            <a:xfrm>
              <a:off x="4606575" y="4282775"/>
              <a:ext cx="87625" cy="30300"/>
            </a:xfrm>
            <a:custGeom>
              <a:rect b="b" l="l" r="r" t="t"/>
              <a:pathLst>
                <a:path extrusionOk="0" h="1212" w="3505">
                  <a:moveTo>
                    <a:pt x="3431" y="1"/>
                  </a:moveTo>
                  <a:cubicBezTo>
                    <a:pt x="3416" y="1"/>
                    <a:pt x="3400" y="8"/>
                    <a:pt x="3388" y="26"/>
                  </a:cubicBezTo>
                  <a:lnTo>
                    <a:pt x="2672" y="1077"/>
                  </a:lnTo>
                  <a:lnTo>
                    <a:pt x="1765" y="152"/>
                  </a:lnTo>
                  <a:cubicBezTo>
                    <a:pt x="1755" y="142"/>
                    <a:pt x="1741" y="136"/>
                    <a:pt x="1727" y="136"/>
                  </a:cubicBezTo>
                  <a:cubicBezTo>
                    <a:pt x="1714" y="136"/>
                    <a:pt x="1701" y="141"/>
                    <a:pt x="1692" y="151"/>
                  </a:cubicBezTo>
                  <a:lnTo>
                    <a:pt x="738" y="1077"/>
                  </a:lnTo>
                  <a:lnTo>
                    <a:pt x="112" y="102"/>
                  </a:lnTo>
                  <a:cubicBezTo>
                    <a:pt x="100" y="86"/>
                    <a:pt x="85" y="79"/>
                    <a:pt x="70" y="79"/>
                  </a:cubicBezTo>
                  <a:cubicBezTo>
                    <a:pt x="35" y="79"/>
                    <a:pt x="1" y="118"/>
                    <a:pt x="23" y="158"/>
                  </a:cubicBezTo>
                  <a:lnTo>
                    <a:pt x="685" y="1188"/>
                  </a:lnTo>
                  <a:cubicBezTo>
                    <a:pt x="693" y="1201"/>
                    <a:pt x="707" y="1209"/>
                    <a:pt x="722" y="1211"/>
                  </a:cubicBezTo>
                  <a:lnTo>
                    <a:pt x="728" y="1211"/>
                  </a:lnTo>
                  <a:cubicBezTo>
                    <a:pt x="742" y="1211"/>
                    <a:pt x="756" y="1206"/>
                    <a:pt x="766" y="1197"/>
                  </a:cubicBezTo>
                  <a:lnTo>
                    <a:pt x="1727" y="263"/>
                  </a:lnTo>
                  <a:lnTo>
                    <a:pt x="2642" y="1196"/>
                  </a:lnTo>
                  <a:cubicBezTo>
                    <a:pt x="2652" y="1206"/>
                    <a:pt x="2666" y="1212"/>
                    <a:pt x="2679" y="1212"/>
                  </a:cubicBezTo>
                  <a:cubicBezTo>
                    <a:pt x="2696" y="1212"/>
                    <a:pt x="2712" y="1204"/>
                    <a:pt x="2722" y="1189"/>
                  </a:cubicBezTo>
                  <a:lnTo>
                    <a:pt x="3475" y="85"/>
                  </a:lnTo>
                  <a:cubicBezTo>
                    <a:pt x="3505" y="43"/>
                    <a:pt x="3469" y="1"/>
                    <a:pt x="343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8"/>
            <p:cNvSpPr/>
            <p:nvPr/>
          </p:nvSpPr>
          <p:spPr>
            <a:xfrm>
              <a:off x="4623950" y="4287475"/>
              <a:ext cx="58125" cy="228925"/>
            </a:xfrm>
            <a:custGeom>
              <a:rect b="b" l="l" r="r" t="t"/>
              <a:pathLst>
                <a:path extrusionOk="0" h="9157" w="2325">
                  <a:moveTo>
                    <a:pt x="1033" y="0"/>
                  </a:moveTo>
                  <a:lnTo>
                    <a:pt x="231" y="779"/>
                  </a:lnTo>
                  <a:lnTo>
                    <a:pt x="632" y="1414"/>
                  </a:lnTo>
                  <a:lnTo>
                    <a:pt x="0" y="7376"/>
                  </a:lnTo>
                  <a:lnTo>
                    <a:pt x="1332" y="9157"/>
                  </a:lnTo>
                  <a:lnTo>
                    <a:pt x="2325" y="7123"/>
                  </a:lnTo>
                  <a:lnTo>
                    <a:pt x="1410" y="1326"/>
                  </a:lnTo>
                  <a:lnTo>
                    <a:pt x="1698" y="68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8"/>
            <p:cNvSpPr/>
            <p:nvPr/>
          </p:nvSpPr>
          <p:spPr>
            <a:xfrm>
              <a:off x="4981850" y="4417450"/>
              <a:ext cx="137450" cy="309100"/>
            </a:xfrm>
            <a:custGeom>
              <a:rect b="b" l="l" r="r" t="t"/>
              <a:pathLst>
                <a:path extrusionOk="0" h="12364" w="5498">
                  <a:moveTo>
                    <a:pt x="4796" y="1"/>
                  </a:moveTo>
                  <a:cubicBezTo>
                    <a:pt x="4728" y="80"/>
                    <a:pt x="4651" y="151"/>
                    <a:pt x="4568" y="212"/>
                  </a:cubicBezTo>
                  <a:lnTo>
                    <a:pt x="4568" y="243"/>
                  </a:lnTo>
                  <a:cubicBezTo>
                    <a:pt x="4568" y="232"/>
                    <a:pt x="4567" y="222"/>
                    <a:pt x="4567" y="213"/>
                  </a:cubicBezTo>
                  <a:cubicBezTo>
                    <a:pt x="4533" y="6273"/>
                    <a:pt x="1269" y="11539"/>
                    <a:pt x="1269" y="11539"/>
                  </a:cubicBezTo>
                  <a:lnTo>
                    <a:pt x="171" y="11887"/>
                  </a:lnTo>
                  <a:cubicBezTo>
                    <a:pt x="69" y="11919"/>
                    <a:pt x="0" y="12013"/>
                    <a:pt x="0" y="12119"/>
                  </a:cubicBezTo>
                  <a:cubicBezTo>
                    <a:pt x="0" y="12168"/>
                    <a:pt x="14" y="12215"/>
                    <a:pt x="42" y="12255"/>
                  </a:cubicBezTo>
                  <a:cubicBezTo>
                    <a:pt x="88" y="12324"/>
                    <a:pt x="165" y="12363"/>
                    <a:pt x="244" y="12363"/>
                  </a:cubicBezTo>
                  <a:cubicBezTo>
                    <a:pt x="275" y="12363"/>
                    <a:pt x="307" y="12357"/>
                    <a:pt x="338" y="12344"/>
                  </a:cubicBezTo>
                  <a:lnTo>
                    <a:pt x="1502" y="11860"/>
                  </a:lnTo>
                  <a:cubicBezTo>
                    <a:pt x="1502" y="11860"/>
                    <a:pt x="4824" y="8369"/>
                    <a:pt x="5498" y="2279"/>
                  </a:cubicBezTo>
                  <a:lnTo>
                    <a:pt x="5010" y="2254"/>
                  </a:lnTo>
                  <a:cubicBezTo>
                    <a:pt x="4776" y="2237"/>
                    <a:pt x="4590" y="2052"/>
                    <a:pt x="4570" y="1818"/>
                  </a:cubicBezTo>
                  <a:cubicBezTo>
                    <a:pt x="4568" y="1793"/>
                    <a:pt x="4567" y="1767"/>
                    <a:pt x="4569" y="1742"/>
                  </a:cubicBezTo>
                  <a:cubicBezTo>
                    <a:pt x="4583" y="1550"/>
                    <a:pt x="4711" y="1385"/>
                    <a:pt x="4893" y="1324"/>
                  </a:cubicBezTo>
                  <a:cubicBezTo>
                    <a:pt x="4845" y="1297"/>
                    <a:pt x="4803" y="1262"/>
                    <a:pt x="4767" y="1221"/>
                  </a:cubicBezTo>
                  <a:cubicBezTo>
                    <a:pt x="4701" y="1145"/>
                    <a:pt x="4662" y="1051"/>
                    <a:pt x="4652" y="952"/>
                  </a:cubicBezTo>
                  <a:cubicBezTo>
                    <a:pt x="4650" y="926"/>
                    <a:pt x="4650" y="899"/>
                    <a:pt x="4651" y="873"/>
                  </a:cubicBezTo>
                  <a:cubicBezTo>
                    <a:pt x="4834" y="850"/>
                    <a:pt x="4980" y="710"/>
                    <a:pt x="5013" y="530"/>
                  </a:cubicBezTo>
                  <a:cubicBezTo>
                    <a:pt x="5045" y="348"/>
                    <a:pt x="4958" y="167"/>
                    <a:pt x="4796" y="80"/>
                  </a:cubicBezTo>
                  <a:cubicBezTo>
                    <a:pt x="4794" y="55"/>
                    <a:pt x="4794" y="29"/>
                    <a:pt x="4796" y="4"/>
                  </a:cubicBezTo>
                  <a:lnTo>
                    <a:pt x="4796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8"/>
            <p:cNvSpPr/>
            <p:nvPr/>
          </p:nvSpPr>
          <p:spPr>
            <a:xfrm>
              <a:off x="4980600" y="4118800"/>
              <a:ext cx="138500" cy="252400"/>
            </a:xfrm>
            <a:custGeom>
              <a:rect b="b" l="l" r="r" t="t"/>
              <a:pathLst>
                <a:path extrusionOk="0" h="10096" w="5540">
                  <a:moveTo>
                    <a:pt x="294" y="0"/>
                  </a:moveTo>
                  <a:cubicBezTo>
                    <a:pt x="215" y="0"/>
                    <a:pt x="138" y="39"/>
                    <a:pt x="91" y="109"/>
                  </a:cubicBezTo>
                  <a:cubicBezTo>
                    <a:pt x="1" y="244"/>
                    <a:pt x="65" y="429"/>
                    <a:pt x="221" y="477"/>
                  </a:cubicBezTo>
                  <a:lnTo>
                    <a:pt x="1319" y="825"/>
                  </a:lnTo>
                  <a:cubicBezTo>
                    <a:pt x="1319" y="825"/>
                    <a:pt x="3874" y="4948"/>
                    <a:pt x="4486" y="10096"/>
                  </a:cubicBezTo>
                  <a:cubicBezTo>
                    <a:pt x="4545" y="10073"/>
                    <a:pt x="4605" y="10050"/>
                    <a:pt x="4666" y="10031"/>
                  </a:cubicBezTo>
                  <a:lnTo>
                    <a:pt x="4988" y="9929"/>
                  </a:lnTo>
                  <a:cubicBezTo>
                    <a:pt x="5009" y="9919"/>
                    <a:pt x="5031" y="9912"/>
                    <a:pt x="5054" y="9908"/>
                  </a:cubicBezTo>
                  <a:cubicBezTo>
                    <a:pt x="5086" y="9901"/>
                    <a:pt x="5118" y="9897"/>
                    <a:pt x="5150" y="9897"/>
                  </a:cubicBezTo>
                  <a:cubicBezTo>
                    <a:pt x="5154" y="9897"/>
                    <a:pt x="5157" y="9897"/>
                    <a:pt x="5161" y="9897"/>
                  </a:cubicBezTo>
                  <a:cubicBezTo>
                    <a:pt x="5276" y="9899"/>
                    <a:pt x="5386" y="9946"/>
                    <a:pt x="5465" y="10028"/>
                  </a:cubicBezTo>
                  <a:cubicBezTo>
                    <a:pt x="5467" y="10019"/>
                    <a:pt x="5473" y="10011"/>
                    <a:pt x="5480" y="10005"/>
                  </a:cubicBezTo>
                  <a:cubicBezTo>
                    <a:pt x="5488" y="9999"/>
                    <a:pt x="5498" y="9996"/>
                    <a:pt x="5507" y="9996"/>
                  </a:cubicBezTo>
                  <a:cubicBezTo>
                    <a:pt x="5519" y="9996"/>
                    <a:pt x="5531" y="10001"/>
                    <a:pt x="5540" y="10011"/>
                  </a:cubicBezTo>
                  <a:cubicBezTo>
                    <a:pt x="4847" y="3967"/>
                    <a:pt x="1552" y="503"/>
                    <a:pt x="1552" y="503"/>
                  </a:cubicBezTo>
                  <a:lnTo>
                    <a:pt x="388" y="19"/>
                  </a:lnTo>
                  <a:cubicBezTo>
                    <a:pt x="357" y="6"/>
                    <a:pt x="326" y="0"/>
                    <a:pt x="29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8"/>
            <p:cNvSpPr/>
            <p:nvPr/>
          </p:nvSpPr>
          <p:spPr>
            <a:xfrm>
              <a:off x="5096000" y="4422725"/>
              <a:ext cx="50" cy="625"/>
            </a:xfrm>
            <a:custGeom>
              <a:rect b="b" l="l" r="r" t="t"/>
              <a:pathLst>
                <a:path extrusionOk="0" h="25" w="2">
                  <a:moveTo>
                    <a:pt x="2" y="0"/>
                  </a:moveTo>
                  <a:lnTo>
                    <a:pt x="1" y="1"/>
                  </a:lnTo>
                  <a:cubicBezTo>
                    <a:pt x="1" y="9"/>
                    <a:pt x="2" y="16"/>
                    <a:pt x="2" y="24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8"/>
            <p:cNvSpPr/>
            <p:nvPr/>
          </p:nvSpPr>
          <p:spPr>
            <a:xfrm>
              <a:off x="5117025" y="4368700"/>
              <a:ext cx="2525" cy="4650"/>
            </a:xfrm>
            <a:custGeom>
              <a:rect b="b" l="l" r="r" t="t"/>
              <a:pathLst>
                <a:path extrusionOk="0" h="186" w="101">
                  <a:moveTo>
                    <a:pt x="50" y="0"/>
                  </a:moveTo>
                  <a:cubicBezTo>
                    <a:pt x="41" y="0"/>
                    <a:pt x="31" y="3"/>
                    <a:pt x="23" y="9"/>
                  </a:cubicBezTo>
                  <a:cubicBezTo>
                    <a:pt x="4" y="23"/>
                    <a:pt x="0" y="50"/>
                    <a:pt x="15" y="69"/>
                  </a:cubicBezTo>
                  <a:lnTo>
                    <a:pt x="101" y="185"/>
                  </a:lnTo>
                  <a:cubicBezTo>
                    <a:pt x="96" y="128"/>
                    <a:pt x="90" y="70"/>
                    <a:pt x="83" y="15"/>
                  </a:cubicBezTo>
                  <a:cubicBezTo>
                    <a:pt x="74" y="5"/>
                    <a:pt x="62" y="0"/>
                    <a:pt x="5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8"/>
            <p:cNvSpPr/>
            <p:nvPr/>
          </p:nvSpPr>
          <p:spPr>
            <a:xfrm>
              <a:off x="4717275" y="4119200"/>
              <a:ext cx="278375" cy="607400"/>
            </a:xfrm>
            <a:custGeom>
              <a:rect b="b" l="l" r="r" t="t"/>
              <a:pathLst>
                <a:path extrusionOk="0" h="24296" w="11135">
                  <a:moveTo>
                    <a:pt x="11055" y="1"/>
                  </a:moveTo>
                  <a:cubicBezTo>
                    <a:pt x="11042" y="1"/>
                    <a:pt x="11028" y="6"/>
                    <a:pt x="11017" y="20"/>
                  </a:cubicBezTo>
                  <a:lnTo>
                    <a:pt x="22" y="10490"/>
                  </a:lnTo>
                  <a:cubicBezTo>
                    <a:pt x="2" y="10508"/>
                    <a:pt x="0" y="10539"/>
                    <a:pt x="17" y="10560"/>
                  </a:cubicBezTo>
                  <a:lnTo>
                    <a:pt x="10957" y="24275"/>
                  </a:lnTo>
                  <a:cubicBezTo>
                    <a:pt x="10967" y="24287"/>
                    <a:pt x="10982" y="24295"/>
                    <a:pt x="10998" y="24295"/>
                  </a:cubicBezTo>
                  <a:lnTo>
                    <a:pt x="10997" y="24294"/>
                  </a:lnTo>
                  <a:cubicBezTo>
                    <a:pt x="11042" y="24294"/>
                    <a:pt x="11066" y="24244"/>
                    <a:pt x="11039" y="24209"/>
                  </a:cubicBezTo>
                  <a:lnTo>
                    <a:pt x="129" y="10532"/>
                  </a:lnTo>
                  <a:lnTo>
                    <a:pt x="11089" y="95"/>
                  </a:lnTo>
                  <a:cubicBezTo>
                    <a:pt x="11135" y="59"/>
                    <a:pt x="11098" y="1"/>
                    <a:pt x="1105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8"/>
            <p:cNvSpPr/>
            <p:nvPr/>
          </p:nvSpPr>
          <p:spPr>
            <a:xfrm>
              <a:off x="4796925" y="4362250"/>
              <a:ext cx="413850" cy="7925"/>
            </a:xfrm>
            <a:custGeom>
              <a:rect b="b" l="l" r="r" t="t"/>
              <a:pathLst>
                <a:path extrusionOk="0" h="317" w="16554">
                  <a:moveTo>
                    <a:pt x="158" y="1"/>
                  </a:moveTo>
                  <a:cubicBezTo>
                    <a:pt x="71" y="1"/>
                    <a:pt x="0" y="72"/>
                    <a:pt x="0" y="159"/>
                  </a:cubicBezTo>
                  <a:cubicBezTo>
                    <a:pt x="0" y="246"/>
                    <a:pt x="71" y="316"/>
                    <a:pt x="158" y="316"/>
                  </a:cubicBezTo>
                  <a:lnTo>
                    <a:pt x="16396" y="316"/>
                  </a:lnTo>
                  <a:cubicBezTo>
                    <a:pt x="16483" y="316"/>
                    <a:pt x="16553" y="246"/>
                    <a:pt x="16553" y="159"/>
                  </a:cubicBezTo>
                  <a:cubicBezTo>
                    <a:pt x="16553" y="72"/>
                    <a:pt x="16483" y="1"/>
                    <a:pt x="163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8"/>
            <p:cNvSpPr/>
            <p:nvPr/>
          </p:nvSpPr>
          <p:spPr>
            <a:xfrm>
              <a:off x="5176900" y="4323825"/>
              <a:ext cx="89750" cy="84775"/>
            </a:xfrm>
            <a:custGeom>
              <a:rect b="b" l="l" r="r" t="t"/>
              <a:pathLst>
                <a:path extrusionOk="0" h="3391" w="3590">
                  <a:moveTo>
                    <a:pt x="0" y="0"/>
                  </a:moveTo>
                  <a:lnTo>
                    <a:pt x="643" y="1696"/>
                  </a:lnTo>
                  <a:lnTo>
                    <a:pt x="0" y="3391"/>
                  </a:lnTo>
                  <a:lnTo>
                    <a:pt x="3589" y="1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58"/>
            <p:cNvSpPr/>
            <p:nvPr/>
          </p:nvSpPr>
          <p:spPr>
            <a:xfrm>
              <a:off x="5195475" y="4365275"/>
              <a:ext cx="58725" cy="3050"/>
            </a:xfrm>
            <a:custGeom>
              <a:rect b="b" l="l" r="r" t="t"/>
              <a:pathLst>
                <a:path extrusionOk="0" h="122" w="2349">
                  <a:moveTo>
                    <a:pt x="78" y="1"/>
                  </a:moveTo>
                  <a:cubicBezTo>
                    <a:pt x="1" y="1"/>
                    <a:pt x="15" y="122"/>
                    <a:pt x="92" y="122"/>
                  </a:cubicBezTo>
                  <a:lnTo>
                    <a:pt x="2271" y="122"/>
                  </a:lnTo>
                  <a:cubicBezTo>
                    <a:pt x="2349" y="122"/>
                    <a:pt x="2334" y="1"/>
                    <a:pt x="225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8"/>
            <p:cNvSpPr/>
            <p:nvPr/>
          </p:nvSpPr>
          <p:spPr>
            <a:xfrm>
              <a:off x="5169575" y="4423650"/>
              <a:ext cx="130650" cy="9125"/>
            </a:xfrm>
            <a:custGeom>
              <a:rect b="b" l="l" r="r" t="t"/>
              <a:pathLst>
                <a:path extrusionOk="0" h="365" w="5226">
                  <a:moveTo>
                    <a:pt x="177" y="1"/>
                  </a:moveTo>
                  <a:cubicBezTo>
                    <a:pt x="79" y="4"/>
                    <a:pt x="0" y="84"/>
                    <a:pt x="0" y="183"/>
                  </a:cubicBezTo>
                  <a:cubicBezTo>
                    <a:pt x="0" y="281"/>
                    <a:pt x="79" y="361"/>
                    <a:pt x="177" y="364"/>
                  </a:cubicBezTo>
                  <a:lnTo>
                    <a:pt x="5048" y="364"/>
                  </a:lnTo>
                  <a:cubicBezTo>
                    <a:pt x="5147" y="361"/>
                    <a:pt x="5226" y="281"/>
                    <a:pt x="5226" y="183"/>
                  </a:cubicBezTo>
                  <a:cubicBezTo>
                    <a:pt x="5226" y="84"/>
                    <a:pt x="5147" y="4"/>
                    <a:pt x="5048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8"/>
            <p:cNvSpPr/>
            <p:nvPr/>
          </p:nvSpPr>
          <p:spPr>
            <a:xfrm>
              <a:off x="5291525" y="4413700"/>
              <a:ext cx="25150" cy="29025"/>
            </a:xfrm>
            <a:custGeom>
              <a:rect b="b" l="l" r="r" t="t"/>
              <a:pathLst>
                <a:path extrusionOk="0" h="1161" w="1006">
                  <a:moveTo>
                    <a:pt x="1" y="1"/>
                  </a:moveTo>
                  <a:lnTo>
                    <a:pt x="1" y="1160"/>
                  </a:lnTo>
                  <a:lnTo>
                    <a:pt x="1005" y="5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8"/>
            <p:cNvSpPr/>
            <p:nvPr/>
          </p:nvSpPr>
          <p:spPr>
            <a:xfrm>
              <a:off x="5120900" y="4297400"/>
              <a:ext cx="106875" cy="9100"/>
            </a:xfrm>
            <a:custGeom>
              <a:rect b="b" l="l" r="r" t="t"/>
              <a:pathLst>
                <a:path extrusionOk="0" h="364" w="4275">
                  <a:moveTo>
                    <a:pt x="181" y="0"/>
                  </a:moveTo>
                  <a:cubicBezTo>
                    <a:pt x="81" y="0"/>
                    <a:pt x="0" y="81"/>
                    <a:pt x="0" y="182"/>
                  </a:cubicBezTo>
                  <a:cubicBezTo>
                    <a:pt x="0" y="282"/>
                    <a:pt x="81" y="363"/>
                    <a:pt x="181" y="363"/>
                  </a:cubicBezTo>
                  <a:cubicBezTo>
                    <a:pt x="183" y="363"/>
                    <a:pt x="185" y="363"/>
                    <a:pt x="187" y="363"/>
                  </a:cubicBezTo>
                  <a:lnTo>
                    <a:pt x="4088" y="363"/>
                  </a:lnTo>
                  <a:cubicBezTo>
                    <a:pt x="4090" y="363"/>
                    <a:pt x="4092" y="363"/>
                    <a:pt x="4094" y="363"/>
                  </a:cubicBezTo>
                  <a:cubicBezTo>
                    <a:pt x="4193" y="363"/>
                    <a:pt x="4275" y="282"/>
                    <a:pt x="4275" y="182"/>
                  </a:cubicBezTo>
                  <a:cubicBezTo>
                    <a:pt x="4275" y="81"/>
                    <a:pt x="4193" y="0"/>
                    <a:pt x="4094" y="0"/>
                  </a:cubicBezTo>
                  <a:cubicBezTo>
                    <a:pt x="4092" y="0"/>
                    <a:pt x="4090" y="0"/>
                    <a:pt x="4088" y="0"/>
                  </a:cubicBezTo>
                  <a:lnTo>
                    <a:pt x="187" y="0"/>
                  </a:lnTo>
                  <a:cubicBezTo>
                    <a:pt x="185" y="0"/>
                    <a:pt x="183" y="0"/>
                    <a:pt x="181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8"/>
            <p:cNvSpPr/>
            <p:nvPr/>
          </p:nvSpPr>
          <p:spPr>
            <a:xfrm>
              <a:off x="5218850" y="4287425"/>
              <a:ext cx="25150" cy="29050"/>
            </a:xfrm>
            <a:custGeom>
              <a:rect b="b" l="l" r="r" t="t"/>
              <a:pathLst>
                <a:path extrusionOk="0" h="1162" w="1006">
                  <a:moveTo>
                    <a:pt x="1" y="0"/>
                  </a:moveTo>
                  <a:lnTo>
                    <a:pt x="1" y="1161"/>
                  </a:lnTo>
                  <a:lnTo>
                    <a:pt x="1006" y="5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8"/>
            <p:cNvSpPr/>
            <p:nvPr/>
          </p:nvSpPr>
          <p:spPr>
            <a:xfrm>
              <a:off x="5238700" y="4333800"/>
              <a:ext cx="106675" cy="9100"/>
            </a:xfrm>
            <a:custGeom>
              <a:rect b="b" l="l" r="r" t="t"/>
              <a:pathLst>
                <a:path extrusionOk="0" h="364" w="4267">
                  <a:moveTo>
                    <a:pt x="183" y="0"/>
                  </a:moveTo>
                  <a:cubicBezTo>
                    <a:pt x="83" y="0"/>
                    <a:pt x="1" y="81"/>
                    <a:pt x="1" y="182"/>
                  </a:cubicBezTo>
                  <a:cubicBezTo>
                    <a:pt x="1" y="282"/>
                    <a:pt x="83" y="363"/>
                    <a:pt x="183" y="363"/>
                  </a:cubicBezTo>
                  <a:cubicBezTo>
                    <a:pt x="185" y="363"/>
                    <a:pt x="187" y="363"/>
                    <a:pt x="188" y="363"/>
                  </a:cubicBezTo>
                  <a:lnTo>
                    <a:pt x="4090" y="363"/>
                  </a:lnTo>
                  <a:cubicBezTo>
                    <a:pt x="4188" y="361"/>
                    <a:pt x="4266" y="281"/>
                    <a:pt x="4266" y="182"/>
                  </a:cubicBezTo>
                  <a:cubicBezTo>
                    <a:pt x="4266" y="83"/>
                    <a:pt x="4188" y="2"/>
                    <a:pt x="4090" y="0"/>
                  </a:cubicBezTo>
                  <a:lnTo>
                    <a:pt x="188" y="0"/>
                  </a:lnTo>
                  <a:cubicBezTo>
                    <a:pt x="186" y="0"/>
                    <a:pt x="185" y="0"/>
                    <a:pt x="183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8"/>
            <p:cNvSpPr/>
            <p:nvPr/>
          </p:nvSpPr>
          <p:spPr>
            <a:xfrm>
              <a:off x="5336675" y="4323825"/>
              <a:ext cx="25150" cy="29050"/>
            </a:xfrm>
            <a:custGeom>
              <a:rect b="b" l="l" r="r" t="t"/>
              <a:pathLst>
                <a:path extrusionOk="0" h="1162" w="1006">
                  <a:moveTo>
                    <a:pt x="1" y="0"/>
                  </a:moveTo>
                  <a:lnTo>
                    <a:pt x="1" y="1161"/>
                  </a:lnTo>
                  <a:lnTo>
                    <a:pt x="1005" y="5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8"/>
            <p:cNvSpPr/>
            <p:nvPr/>
          </p:nvSpPr>
          <p:spPr>
            <a:xfrm>
              <a:off x="4669350" y="4330500"/>
              <a:ext cx="144750" cy="102800"/>
            </a:xfrm>
            <a:custGeom>
              <a:rect b="b" l="l" r="r" t="t"/>
              <a:pathLst>
                <a:path extrusionOk="0" h="4112" w="5790">
                  <a:moveTo>
                    <a:pt x="3428" y="0"/>
                  </a:moveTo>
                  <a:cubicBezTo>
                    <a:pt x="3381" y="0"/>
                    <a:pt x="3333" y="2"/>
                    <a:pt x="3286" y="6"/>
                  </a:cubicBezTo>
                  <a:lnTo>
                    <a:pt x="1" y="595"/>
                  </a:lnTo>
                  <a:lnTo>
                    <a:pt x="155" y="3062"/>
                  </a:lnTo>
                  <a:lnTo>
                    <a:pt x="3625" y="4063"/>
                  </a:lnTo>
                  <a:cubicBezTo>
                    <a:pt x="3684" y="4096"/>
                    <a:pt x="3748" y="4111"/>
                    <a:pt x="3811" y="4111"/>
                  </a:cubicBezTo>
                  <a:cubicBezTo>
                    <a:pt x="3935" y="4111"/>
                    <a:pt x="4056" y="4052"/>
                    <a:pt x="4130" y="3942"/>
                  </a:cubicBezTo>
                  <a:cubicBezTo>
                    <a:pt x="4242" y="3778"/>
                    <a:pt x="4210" y="3555"/>
                    <a:pt x="4055" y="3429"/>
                  </a:cubicBezTo>
                  <a:lnTo>
                    <a:pt x="4055" y="3429"/>
                  </a:lnTo>
                  <a:lnTo>
                    <a:pt x="4451" y="3645"/>
                  </a:lnTo>
                  <a:cubicBezTo>
                    <a:pt x="4510" y="3678"/>
                    <a:pt x="4574" y="3693"/>
                    <a:pt x="4637" y="3693"/>
                  </a:cubicBezTo>
                  <a:cubicBezTo>
                    <a:pt x="4746" y="3693"/>
                    <a:pt x="4854" y="3647"/>
                    <a:pt x="4929" y="3559"/>
                  </a:cubicBezTo>
                  <a:cubicBezTo>
                    <a:pt x="5047" y="3421"/>
                    <a:pt x="5052" y="3219"/>
                    <a:pt x="4941" y="3075"/>
                  </a:cubicBezTo>
                  <a:lnTo>
                    <a:pt x="4941" y="3075"/>
                  </a:lnTo>
                  <a:cubicBezTo>
                    <a:pt x="4978" y="3086"/>
                    <a:pt x="5015" y="3092"/>
                    <a:pt x="5053" y="3092"/>
                  </a:cubicBezTo>
                  <a:cubicBezTo>
                    <a:pt x="5068" y="3092"/>
                    <a:pt x="5082" y="3091"/>
                    <a:pt x="5096" y="3090"/>
                  </a:cubicBezTo>
                  <a:cubicBezTo>
                    <a:pt x="5259" y="3072"/>
                    <a:pt x="5392" y="2954"/>
                    <a:pt x="5429" y="2795"/>
                  </a:cubicBezTo>
                  <a:cubicBezTo>
                    <a:pt x="5466" y="2635"/>
                    <a:pt x="5399" y="2470"/>
                    <a:pt x="5261" y="2382"/>
                  </a:cubicBezTo>
                  <a:lnTo>
                    <a:pt x="5261" y="2382"/>
                  </a:lnTo>
                  <a:cubicBezTo>
                    <a:pt x="5291" y="2391"/>
                    <a:pt x="5322" y="2395"/>
                    <a:pt x="5353" y="2395"/>
                  </a:cubicBezTo>
                  <a:cubicBezTo>
                    <a:pt x="5366" y="2395"/>
                    <a:pt x="5380" y="2394"/>
                    <a:pt x="5394" y="2392"/>
                  </a:cubicBezTo>
                  <a:cubicBezTo>
                    <a:pt x="5519" y="2378"/>
                    <a:pt x="5627" y="2305"/>
                    <a:pt x="5688" y="2195"/>
                  </a:cubicBezTo>
                  <a:cubicBezTo>
                    <a:pt x="5790" y="2009"/>
                    <a:pt x="5722" y="1774"/>
                    <a:pt x="5537" y="1671"/>
                  </a:cubicBezTo>
                  <a:lnTo>
                    <a:pt x="5071" y="1415"/>
                  </a:lnTo>
                  <a:lnTo>
                    <a:pt x="5094" y="1372"/>
                  </a:lnTo>
                  <a:cubicBezTo>
                    <a:pt x="5182" y="1136"/>
                    <a:pt x="5035" y="920"/>
                    <a:pt x="4846" y="763"/>
                  </a:cubicBezTo>
                  <a:lnTo>
                    <a:pt x="4145" y="162"/>
                  </a:lnTo>
                  <a:cubicBezTo>
                    <a:pt x="3920" y="55"/>
                    <a:pt x="3675" y="0"/>
                    <a:pt x="3428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8"/>
            <p:cNvSpPr/>
            <p:nvPr/>
          </p:nvSpPr>
          <p:spPr>
            <a:xfrm>
              <a:off x="4755875" y="4346075"/>
              <a:ext cx="42075" cy="21125"/>
            </a:xfrm>
            <a:custGeom>
              <a:rect b="b" l="l" r="r" t="t"/>
              <a:pathLst>
                <a:path extrusionOk="0" h="845" w="1683">
                  <a:moveTo>
                    <a:pt x="76" y="1"/>
                  </a:moveTo>
                  <a:cubicBezTo>
                    <a:pt x="27" y="1"/>
                    <a:pt x="1" y="74"/>
                    <a:pt x="53" y="101"/>
                  </a:cubicBezTo>
                  <a:lnTo>
                    <a:pt x="1587" y="839"/>
                  </a:lnTo>
                  <a:cubicBezTo>
                    <a:pt x="1594" y="843"/>
                    <a:pt x="1602" y="844"/>
                    <a:pt x="1610" y="844"/>
                  </a:cubicBezTo>
                  <a:cubicBezTo>
                    <a:pt x="1666" y="844"/>
                    <a:pt x="1683" y="769"/>
                    <a:pt x="1632" y="745"/>
                  </a:cubicBezTo>
                  <a:lnTo>
                    <a:pt x="100" y="6"/>
                  </a:lnTo>
                  <a:cubicBezTo>
                    <a:pt x="92" y="2"/>
                    <a:pt x="84" y="1"/>
                    <a:pt x="7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8"/>
            <p:cNvSpPr/>
            <p:nvPr/>
          </p:nvSpPr>
          <p:spPr>
            <a:xfrm>
              <a:off x="4755600" y="4409050"/>
              <a:ext cx="17000" cy="8500"/>
            </a:xfrm>
            <a:custGeom>
              <a:rect b="b" l="l" r="r" t="t"/>
              <a:pathLst>
                <a:path extrusionOk="0" h="340" w="680">
                  <a:moveTo>
                    <a:pt x="76" y="0"/>
                  </a:moveTo>
                  <a:cubicBezTo>
                    <a:pt x="26" y="0"/>
                    <a:pt x="1" y="77"/>
                    <a:pt x="56" y="102"/>
                  </a:cubicBezTo>
                  <a:lnTo>
                    <a:pt x="585" y="335"/>
                  </a:lnTo>
                  <a:cubicBezTo>
                    <a:pt x="591" y="338"/>
                    <a:pt x="598" y="340"/>
                    <a:pt x="606" y="340"/>
                  </a:cubicBezTo>
                  <a:cubicBezTo>
                    <a:pt x="664" y="340"/>
                    <a:pt x="680" y="261"/>
                    <a:pt x="628" y="239"/>
                  </a:cubicBezTo>
                  <a:lnTo>
                    <a:pt x="99" y="5"/>
                  </a:lnTo>
                  <a:cubicBezTo>
                    <a:pt x="91" y="2"/>
                    <a:pt x="83" y="0"/>
                    <a:pt x="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8"/>
            <p:cNvSpPr/>
            <p:nvPr/>
          </p:nvSpPr>
          <p:spPr>
            <a:xfrm>
              <a:off x="4780475" y="4399275"/>
              <a:ext cx="14225" cy="9425"/>
            </a:xfrm>
            <a:custGeom>
              <a:rect b="b" l="l" r="r" t="t"/>
              <a:pathLst>
                <a:path extrusionOk="0" h="377" w="569">
                  <a:moveTo>
                    <a:pt x="78" y="1"/>
                  </a:moveTo>
                  <a:cubicBezTo>
                    <a:pt x="32" y="1"/>
                    <a:pt x="1" y="69"/>
                    <a:pt x="53" y="100"/>
                  </a:cubicBezTo>
                  <a:lnTo>
                    <a:pt x="468" y="368"/>
                  </a:lnTo>
                  <a:cubicBezTo>
                    <a:pt x="477" y="373"/>
                    <a:pt x="486" y="376"/>
                    <a:pt x="496" y="376"/>
                  </a:cubicBezTo>
                  <a:cubicBezTo>
                    <a:pt x="549" y="376"/>
                    <a:pt x="569" y="308"/>
                    <a:pt x="525" y="279"/>
                  </a:cubicBezTo>
                  <a:lnTo>
                    <a:pt x="109" y="11"/>
                  </a:lnTo>
                  <a:cubicBezTo>
                    <a:pt x="99" y="4"/>
                    <a:pt x="88" y="1"/>
                    <a:pt x="7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8"/>
            <p:cNvSpPr/>
            <p:nvPr/>
          </p:nvSpPr>
          <p:spPr>
            <a:xfrm>
              <a:off x="4789400" y="4383500"/>
              <a:ext cx="13325" cy="7875"/>
            </a:xfrm>
            <a:custGeom>
              <a:rect b="b" l="l" r="r" t="t"/>
              <a:pathLst>
                <a:path extrusionOk="0" h="315" w="533">
                  <a:moveTo>
                    <a:pt x="76" y="1"/>
                  </a:moveTo>
                  <a:cubicBezTo>
                    <a:pt x="29" y="1"/>
                    <a:pt x="0" y="72"/>
                    <a:pt x="52" y="100"/>
                  </a:cubicBezTo>
                  <a:lnTo>
                    <a:pt x="433" y="309"/>
                  </a:lnTo>
                  <a:cubicBezTo>
                    <a:pt x="441" y="313"/>
                    <a:pt x="450" y="315"/>
                    <a:pt x="459" y="315"/>
                  </a:cubicBezTo>
                  <a:cubicBezTo>
                    <a:pt x="513" y="315"/>
                    <a:pt x="532" y="242"/>
                    <a:pt x="484" y="216"/>
                  </a:cubicBezTo>
                  <a:lnTo>
                    <a:pt x="103" y="8"/>
                  </a:lnTo>
                  <a:cubicBezTo>
                    <a:pt x="94" y="3"/>
                    <a:pt x="84" y="1"/>
                    <a:pt x="7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8"/>
            <p:cNvSpPr/>
            <p:nvPr/>
          </p:nvSpPr>
          <p:spPr>
            <a:xfrm>
              <a:off x="4439725" y="4281200"/>
              <a:ext cx="228450" cy="142650"/>
            </a:xfrm>
            <a:custGeom>
              <a:rect b="b" l="l" r="r" t="t"/>
              <a:pathLst>
                <a:path extrusionOk="0" h="5706" w="9138">
                  <a:moveTo>
                    <a:pt x="5432" y="1"/>
                  </a:moveTo>
                  <a:cubicBezTo>
                    <a:pt x="5110" y="1"/>
                    <a:pt x="4788" y="83"/>
                    <a:pt x="4498" y="247"/>
                  </a:cubicBezTo>
                  <a:lnTo>
                    <a:pt x="1113" y="2174"/>
                  </a:lnTo>
                  <a:cubicBezTo>
                    <a:pt x="367" y="2597"/>
                    <a:pt x="0" y="3470"/>
                    <a:pt x="220" y="4299"/>
                  </a:cubicBezTo>
                  <a:cubicBezTo>
                    <a:pt x="440" y="5128"/>
                    <a:pt x="1189" y="5706"/>
                    <a:pt x="2047" y="5706"/>
                  </a:cubicBezTo>
                  <a:lnTo>
                    <a:pt x="9137" y="5706"/>
                  </a:lnTo>
                  <a:lnTo>
                    <a:pt x="9137" y="1926"/>
                  </a:lnTo>
                  <a:lnTo>
                    <a:pt x="7322" y="1926"/>
                  </a:lnTo>
                  <a:cubicBezTo>
                    <a:pt x="7335" y="1247"/>
                    <a:pt x="6982" y="613"/>
                    <a:pt x="6398" y="265"/>
                  </a:cubicBezTo>
                  <a:cubicBezTo>
                    <a:pt x="6100" y="89"/>
                    <a:pt x="5766" y="1"/>
                    <a:pt x="5432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8"/>
            <p:cNvSpPr/>
            <p:nvPr/>
          </p:nvSpPr>
          <p:spPr>
            <a:xfrm>
              <a:off x="4668150" y="4332425"/>
              <a:ext cx="14375" cy="83950"/>
            </a:xfrm>
            <a:custGeom>
              <a:rect b="b" l="l" r="r" t="t"/>
              <a:pathLst>
                <a:path extrusionOk="0" h="3358" w="575">
                  <a:moveTo>
                    <a:pt x="0" y="1"/>
                  </a:moveTo>
                  <a:lnTo>
                    <a:pt x="0" y="3357"/>
                  </a:lnTo>
                  <a:lnTo>
                    <a:pt x="370" y="3357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8"/>
            <p:cNvSpPr/>
            <p:nvPr/>
          </p:nvSpPr>
          <p:spPr>
            <a:xfrm>
              <a:off x="4530750" y="4328025"/>
              <a:ext cx="138725" cy="97125"/>
            </a:xfrm>
            <a:custGeom>
              <a:rect b="b" l="l" r="r" t="t"/>
              <a:pathLst>
                <a:path extrusionOk="0" h="3885" w="5549">
                  <a:moveTo>
                    <a:pt x="949" y="1"/>
                  </a:moveTo>
                  <a:cubicBezTo>
                    <a:pt x="881" y="1"/>
                    <a:pt x="881" y="106"/>
                    <a:pt x="949" y="106"/>
                  </a:cubicBezTo>
                  <a:cubicBezTo>
                    <a:pt x="951" y="106"/>
                    <a:pt x="952" y="106"/>
                    <a:pt x="953" y="105"/>
                  </a:cubicBezTo>
                  <a:lnTo>
                    <a:pt x="5444" y="105"/>
                  </a:lnTo>
                  <a:lnTo>
                    <a:pt x="5444" y="3779"/>
                  </a:lnTo>
                  <a:lnTo>
                    <a:pt x="70" y="3779"/>
                  </a:lnTo>
                  <a:cubicBezTo>
                    <a:pt x="1" y="3779"/>
                    <a:pt x="1" y="3885"/>
                    <a:pt x="70" y="3885"/>
                  </a:cubicBezTo>
                  <a:lnTo>
                    <a:pt x="5496" y="3885"/>
                  </a:lnTo>
                  <a:cubicBezTo>
                    <a:pt x="5526" y="3884"/>
                    <a:pt x="5549" y="3861"/>
                    <a:pt x="5549" y="3832"/>
                  </a:cubicBezTo>
                  <a:lnTo>
                    <a:pt x="5549" y="53"/>
                  </a:lnTo>
                  <a:cubicBezTo>
                    <a:pt x="5549" y="24"/>
                    <a:pt x="5525" y="1"/>
                    <a:pt x="5496" y="1"/>
                  </a:cubicBezTo>
                  <a:lnTo>
                    <a:pt x="953" y="1"/>
                  </a:lnTo>
                  <a:cubicBezTo>
                    <a:pt x="952" y="1"/>
                    <a:pt x="951" y="1"/>
                    <a:pt x="94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8"/>
            <p:cNvSpPr/>
            <p:nvPr/>
          </p:nvSpPr>
          <p:spPr>
            <a:xfrm>
              <a:off x="5798450" y="4684500"/>
              <a:ext cx="358025" cy="428975"/>
            </a:xfrm>
            <a:custGeom>
              <a:rect b="b" l="l" r="r" t="t"/>
              <a:pathLst>
                <a:path extrusionOk="0" h="17159" w="14321">
                  <a:moveTo>
                    <a:pt x="608" y="0"/>
                  </a:moveTo>
                  <a:lnTo>
                    <a:pt x="73" y="9756"/>
                  </a:lnTo>
                  <a:cubicBezTo>
                    <a:pt x="0" y="11094"/>
                    <a:pt x="781" y="12332"/>
                    <a:pt x="2019" y="12841"/>
                  </a:cubicBezTo>
                  <a:lnTo>
                    <a:pt x="12490" y="17158"/>
                  </a:lnTo>
                  <a:lnTo>
                    <a:pt x="14320" y="11979"/>
                  </a:lnTo>
                  <a:lnTo>
                    <a:pt x="5643" y="840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8"/>
            <p:cNvSpPr/>
            <p:nvPr/>
          </p:nvSpPr>
          <p:spPr>
            <a:xfrm>
              <a:off x="5865350" y="4327300"/>
              <a:ext cx="97750" cy="110000"/>
            </a:xfrm>
            <a:custGeom>
              <a:rect b="b" l="l" r="r" t="t"/>
              <a:pathLst>
                <a:path extrusionOk="0" h="4400" w="3910">
                  <a:moveTo>
                    <a:pt x="298" y="0"/>
                  </a:moveTo>
                  <a:cubicBezTo>
                    <a:pt x="197" y="0"/>
                    <a:pt x="96" y="34"/>
                    <a:pt x="0" y="70"/>
                  </a:cubicBezTo>
                  <a:lnTo>
                    <a:pt x="0" y="2445"/>
                  </a:lnTo>
                  <a:cubicBezTo>
                    <a:pt x="0" y="3118"/>
                    <a:pt x="346" y="3714"/>
                    <a:pt x="867" y="4067"/>
                  </a:cubicBezTo>
                  <a:cubicBezTo>
                    <a:pt x="1189" y="4284"/>
                    <a:pt x="1567" y="4400"/>
                    <a:pt x="1952" y="4400"/>
                  </a:cubicBezTo>
                  <a:cubicBezTo>
                    <a:pt x="1999" y="4400"/>
                    <a:pt x="2045" y="4398"/>
                    <a:pt x="2091" y="4395"/>
                  </a:cubicBezTo>
                  <a:cubicBezTo>
                    <a:pt x="2867" y="4341"/>
                    <a:pt x="3504" y="3830"/>
                    <a:pt x="3773" y="3140"/>
                  </a:cubicBezTo>
                  <a:cubicBezTo>
                    <a:pt x="3777" y="3129"/>
                    <a:pt x="3781" y="3118"/>
                    <a:pt x="3786" y="3108"/>
                  </a:cubicBezTo>
                  <a:lnTo>
                    <a:pt x="3786" y="3107"/>
                  </a:lnTo>
                  <a:cubicBezTo>
                    <a:pt x="3790" y="3095"/>
                    <a:pt x="3794" y="3084"/>
                    <a:pt x="3798" y="3073"/>
                  </a:cubicBezTo>
                  <a:cubicBezTo>
                    <a:pt x="3804" y="3055"/>
                    <a:pt x="3811" y="3034"/>
                    <a:pt x="3817" y="3014"/>
                  </a:cubicBezTo>
                  <a:cubicBezTo>
                    <a:pt x="3842" y="2936"/>
                    <a:pt x="3863" y="2855"/>
                    <a:pt x="3877" y="2774"/>
                  </a:cubicBezTo>
                  <a:cubicBezTo>
                    <a:pt x="3883" y="2742"/>
                    <a:pt x="3888" y="2712"/>
                    <a:pt x="3892" y="2681"/>
                  </a:cubicBezTo>
                  <a:cubicBezTo>
                    <a:pt x="3894" y="2664"/>
                    <a:pt x="3896" y="2645"/>
                    <a:pt x="3898" y="2629"/>
                  </a:cubicBezTo>
                  <a:cubicBezTo>
                    <a:pt x="3900" y="2615"/>
                    <a:pt x="3902" y="2602"/>
                    <a:pt x="3903" y="2587"/>
                  </a:cubicBezTo>
                  <a:cubicBezTo>
                    <a:pt x="3905" y="2558"/>
                    <a:pt x="3907" y="2529"/>
                    <a:pt x="3909" y="2499"/>
                  </a:cubicBezTo>
                  <a:cubicBezTo>
                    <a:pt x="3909" y="2469"/>
                    <a:pt x="3910" y="2438"/>
                    <a:pt x="3910" y="2409"/>
                  </a:cubicBezTo>
                  <a:lnTo>
                    <a:pt x="3910" y="1144"/>
                  </a:lnTo>
                  <a:cubicBezTo>
                    <a:pt x="3824" y="1192"/>
                    <a:pt x="3754" y="1265"/>
                    <a:pt x="3706" y="1353"/>
                  </a:cubicBezTo>
                  <a:cubicBezTo>
                    <a:pt x="3313" y="1093"/>
                    <a:pt x="3032" y="695"/>
                    <a:pt x="2918" y="238"/>
                  </a:cubicBezTo>
                  <a:cubicBezTo>
                    <a:pt x="2838" y="186"/>
                    <a:pt x="2748" y="165"/>
                    <a:pt x="2655" y="165"/>
                  </a:cubicBezTo>
                  <a:cubicBezTo>
                    <a:pt x="2487" y="165"/>
                    <a:pt x="2308" y="232"/>
                    <a:pt x="2155" y="292"/>
                  </a:cubicBezTo>
                  <a:cubicBezTo>
                    <a:pt x="1912" y="385"/>
                    <a:pt x="1661" y="478"/>
                    <a:pt x="1406" y="478"/>
                  </a:cubicBezTo>
                  <a:cubicBezTo>
                    <a:pt x="1304" y="478"/>
                    <a:pt x="1202" y="464"/>
                    <a:pt x="1100" y="429"/>
                  </a:cubicBezTo>
                  <a:cubicBezTo>
                    <a:pt x="958" y="381"/>
                    <a:pt x="834" y="292"/>
                    <a:pt x="715" y="202"/>
                  </a:cubicBezTo>
                  <a:cubicBezTo>
                    <a:pt x="612" y="124"/>
                    <a:pt x="509" y="36"/>
                    <a:pt x="380" y="8"/>
                  </a:cubicBezTo>
                  <a:cubicBezTo>
                    <a:pt x="353" y="3"/>
                    <a:pt x="325" y="0"/>
                    <a:pt x="298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8"/>
            <p:cNvSpPr/>
            <p:nvPr/>
          </p:nvSpPr>
          <p:spPr>
            <a:xfrm>
              <a:off x="5887000" y="4404950"/>
              <a:ext cx="76150" cy="52150"/>
            </a:xfrm>
            <a:custGeom>
              <a:rect b="b" l="l" r="r" t="t"/>
              <a:pathLst>
                <a:path extrusionOk="0" h="2086" w="3046">
                  <a:moveTo>
                    <a:pt x="2919" y="1"/>
                  </a:moveTo>
                  <a:cubicBezTo>
                    <a:pt x="2915" y="12"/>
                    <a:pt x="2911" y="23"/>
                    <a:pt x="2907" y="34"/>
                  </a:cubicBezTo>
                  <a:cubicBezTo>
                    <a:pt x="2638" y="724"/>
                    <a:pt x="2001" y="1235"/>
                    <a:pt x="1225" y="1290"/>
                  </a:cubicBezTo>
                  <a:cubicBezTo>
                    <a:pt x="1180" y="1293"/>
                    <a:pt x="1135" y="1294"/>
                    <a:pt x="1090" y="1294"/>
                  </a:cubicBezTo>
                  <a:cubicBezTo>
                    <a:pt x="703" y="1294"/>
                    <a:pt x="323" y="1179"/>
                    <a:pt x="1" y="961"/>
                  </a:cubicBezTo>
                  <a:lnTo>
                    <a:pt x="1" y="2086"/>
                  </a:lnTo>
                  <a:lnTo>
                    <a:pt x="3046" y="2086"/>
                  </a:lnTo>
                  <a:lnTo>
                    <a:pt x="3046" y="9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8"/>
            <p:cNvSpPr/>
            <p:nvPr/>
          </p:nvSpPr>
          <p:spPr>
            <a:xfrm>
              <a:off x="5959975" y="4353800"/>
              <a:ext cx="29275" cy="51375"/>
            </a:xfrm>
            <a:custGeom>
              <a:rect b="b" l="l" r="r" t="t"/>
              <a:pathLst>
                <a:path extrusionOk="0" h="2055" w="1171">
                  <a:moveTo>
                    <a:pt x="436" y="0"/>
                  </a:moveTo>
                  <a:cubicBezTo>
                    <a:pt x="327" y="0"/>
                    <a:pt x="220" y="29"/>
                    <a:pt x="125" y="84"/>
                  </a:cubicBezTo>
                  <a:lnTo>
                    <a:pt x="125" y="1349"/>
                  </a:lnTo>
                  <a:cubicBezTo>
                    <a:pt x="125" y="1378"/>
                    <a:pt x="124" y="1409"/>
                    <a:pt x="124" y="1439"/>
                  </a:cubicBezTo>
                  <a:cubicBezTo>
                    <a:pt x="122" y="1469"/>
                    <a:pt x="120" y="1498"/>
                    <a:pt x="117" y="1527"/>
                  </a:cubicBezTo>
                  <a:cubicBezTo>
                    <a:pt x="116" y="1541"/>
                    <a:pt x="115" y="1555"/>
                    <a:pt x="113" y="1569"/>
                  </a:cubicBezTo>
                  <a:cubicBezTo>
                    <a:pt x="111" y="1586"/>
                    <a:pt x="109" y="1604"/>
                    <a:pt x="107" y="1621"/>
                  </a:cubicBezTo>
                  <a:cubicBezTo>
                    <a:pt x="103" y="1652"/>
                    <a:pt x="98" y="1682"/>
                    <a:pt x="92" y="1714"/>
                  </a:cubicBezTo>
                  <a:cubicBezTo>
                    <a:pt x="78" y="1795"/>
                    <a:pt x="57" y="1876"/>
                    <a:pt x="32" y="1954"/>
                  </a:cubicBezTo>
                  <a:cubicBezTo>
                    <a:pt x="26" y="1974"/>
                    <a:pt x="19" y="1995"/>
                    <a:pt x="13" y="2014"/>
                  </a:cubicBezTo>
                  <a:cubicBezTo>
                    <a:pt x="9" y="2024"/>
                    <a:pt x="5" y="2035"/>
                    <a:pt x="1" y="2047"/>
                  </a:cubicBezTo>
                  <a:lnTo>
                    <a:pt x="128" y="2055"/>
                  </a:lnTo>
                  <a:cubicBezTo>
                    <a:pt x="570" y="1958"/>
                    <a:pt x="951" y="1614"/>
                    <a:pt x="1090" y="1180"/>
                  </a:cubicBezTo>
                  <a:cubicBezTo>
                    <a:pt x="1165" y="949"/>
                    <a:pt x="1171" y="690"/>
                    <a:pt x="1077" y="464"/>
                  </a:cubicBezTo>
                  <a:cubicBezTo>
                    <a:pt x="1057" y="416"/>
                    <a:pt x="1033" y="370"/>
                    <a:pt x="1004" y="327"/>
                  </a:cubicBezTo>
                  <a:cubicBezTo>
                    <a:pt x="954" y="253"/>
                    <a:pt x="893" y="188"/>
                    <a:pt x="822" y="134"/>
                  </a:cubicBezTo>
                  <a:lnTo>
                    <a:pt x="819" y="132"/>
                  </a:lnTo>
                  <a:cubicBezTo>
                    <a:pt x="817" y="130"/>
                    <a:pt x="814" y="128"/>
                    <a:pt x="811" y="127"/>
                  </a:cubicBezTo>
                  <a:cubicBezTo>
                    <a:pt x="777" y="102"/>
                    <a:pt x="740" y="80"/>
                    <a:pt x="701" y="62"/>
                  </a:cubicBezTo>
                  <a:cubicBezTo>
                    <a:pt x="694" y="58"/>
                    <a:pt x="687" y="55"/>
                    <a:pt x="680" y="53"/>
                  </a:cubicBezTo>
                  <a:cubicBezTo>
                    <a:pt x="661" y="44"/>
                    <a:pt x="643" y="36"/>
                    <a:pt x="623" y="31"/>
                  </a:cubicBezTo>
                  <a:cubicBezTo>
                    <a:pt x="596" y="22"/>
                    <a:pt x="570" y="15"/>
                    <a:pt x="543" y="10"/>
                  </a:cubicBezTo>
                  <a:cubicBezTo>
                    <a:pt x="507" y="3"/>
                    <a:pt x="472" y="0"/>
                    <a:pt x="436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8"/>
            <p:cNvSpPr/>
            <p:nvPr/>
          </p:nvSpPr>
          <p:spPr>
            <a:xfrm>
              <a:off x="5873700" y="4358850"/>
              <a:ext cx="14325" cy="14325"/>
            </a:xfrm>
            <a:custGeom>
              <a:rect b="b" l="l" r="r" t="t"/>
              <a:pathLst>
                <a:path extrusionOk="0" h="573" w="573">
                  <a:moveTo>
                    <a:pt x="287" y="1"/>
                  </a:moveTo>
                  <a:cubicBezTo>
                    <a:pt x="129" y="1"/>
                    <a:pt x="1" y="129"/>
                    <a:pt x="1" y="286"/>
                  </a:cubicBezTo>
                  <a:cubicBezTo>
                    <a:pt x="1" y="444"/>
                    <a:pt x="129" y="572"/>
                    <a:pt x="287" y="572"/>
                  </a:cubicBezTo>
                  <a:cubicBezTo>
                    <a:pt x="444" y="572"/>
                    <a:pt x="572" y="444"/>
                    <a:pt x="572" y="286"/>
                  </a:cubicBezTo>
                  <a:cubicBezTo>
                    <a:pt x="572" y="129"/>
                    <a:pt x="444" y="1"/>
                    <a:pt x="28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8"/>
            <p:cNvSpPr/>
            <p:nvPr/>
          </p:nvSpPr>
          <p:spPr>
            <a:xfrm>
              <a:off x="5873875" y="4348675"/>
              <a:ext cx="14000" cy="6325"/>
            </a:xfrm>
            <a:custGeom>
              <a:rect b="b" l="l" r="r" t="t"/>
              <a:pathLst>
                <a:path extrusionOk="0" h="253" w="560">
                  <a:moveTo>
                    <a:pt x="14" y="1"/>
                  </a:moveTo>
                  <a:cubicBezTo>
                    <a:pt x="7" y="1"/>
                    <a:pt x="1" y="7"/>
                    <a:pt x="1" y="14"/>
                  </a:cubicBezTo>
                  <a:lnTo>
                    <a:pt x="1" y="240"/>
                  </a:lnTo>
                  <a:cubicBezTo>
                    <a:pt x="1" y="247"/>
                    <a:pt x="7" y="253"/>
                    <a:pt x="14" y="253"/>
                  </a:cubicBezTo>
                  <a:lnTo>
                    <a:pt x="546" y="253"/>
                  </a:lnTo>
                  <a:cubicBezTo>
                    <a:pt x="553" y="253"/>
                    <a:pt x="559" y="247"/>
                    <a:pt x="559" y="240"/>
                  </a:cubicBezTo>
                  <a:lnTo>
                    <a:pt x="559" y="14"/>
                  </a:lnTo>
                  <a:cubicBezTo>
                    <a:pt x="559" y="7"/>
                    <a:pt x="553" y="1"/>
                    <a:pt x="5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8"/>
            <p:cNvSpPr/>
            <p:nvPr/>
          </p:nvSpPr>
          <p:spPr>
            <a:xfrm>
              <a:off x="5912950" y="4358850"/>
              <a:ext cx="14300" cy="14325"/>
            </a:xfrm>
            <a:custGeom>
              <a:rect b="b" l="l" r="r" t="t"/>
              <a:pathLst>
                <a:path extrusionOk="0" h="573" w="572">
                  <a:moveTo>
                    <a:pt x="286" y="1"/>
                  </a:moveTo>
                  <a:cubicBezTo>
                    <a:pt x="128" y="1"/>
                    <a:pt x="1" y="129"/>
                    <a:pt x="1" y="286"/>
                  </a:cubicBezTo>
                  <a:cubicBezTo>
                    <a:pt x="1" y="444"/>
                    <a:pt x="128" y="572"/>
                    <a:pt x="286" y="572"/>
                  </a:cubicBezTo>
                  <a:cubicBezTo>
                    <a:pt x="443" y="572"/>
                    <a:pt x="571" y="444"/>
                    <a:pt x="571" y="286"/>
                  </a:cubicBezTo>
                  <a:cubicBezTo>
                    <a:pt x="571" y="129"/>
                    <a:pt x="443" y="1"/>
                    <a:pt x="28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8"/>
            <p:cNvSpPr/>
            <p:nvPr/>
          </p:nvSpPr>
          <p:spPr>
            <a:xfrm>
              <a:off x="5913100" y="4348675"/>
              <a:ext cx="14000" cy="6325"/>
            </a:xfrm>
            <a:custGeom>
              <a:rect b="b" l="l" r="r" t="t"/>
              <a:pathLst>
                <a:path extrusionOk="0" h="253" w="560">
                  <a:moveTo>
                    <a:pt x="14" y="1"/>
                  </a:moveTo>
                  <a:cubicBezTo>
                    <a:pt x="7" y="1"/>
                    <a:pt x="1" y="7"/>
                    <a:pt x="1" y="14"/>
                  </a:cubicBezTo>
                  <a:lnTo>
                    <a:pt x="1" y="240"/>
                  </a:lnTo>
                  <a:cubicBezTo>
                    <a:pt x="1" y="247"/>
                    <a:pt x="7" y="253"/>
                    <a:pt x="14" y="253"/>
                  </a:cubicBezTo>
                  <a:lnTo>
                    <a:pt x="546" y="253"/>
                  </a:lnTo>
                  <a:cubicBezTo>
                    <a:pt x="553" y="253"/>
                    <a:pt x="559" y="247"/>
                    <a:pt x="559" y="240"/>
                  </a:cubicBezTo>
                  <a:lnTo>
                    <a:pt x="559" y="14"/>
                  </a:lnTo>
                  <a:cubicBezTo>
                    <a:pt x="559" y="7"/>
                    <a:pt x="553" y="1"/>
                    <a:pt x="5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8"/>
            <p:cNvSpPr/>
            <p:nvPr/>
          </p:nvSpPr>
          <p:spPr>
            <a:xfrm>
              <a:off x="5929625" y="4374600"/>
              <a:ext cx="24800" cy="24800"/>
            </a:xfrm>
            <a:custGeom>
              <a:rect b="b" l="l" r="r" t="t"/>
              <a:pathLst>
                <a:path extrusionOk="0" h="992" w="992">
                  <a:moveTo>
                    <a:pt x="496" y="1"/>
                  </a:moveTo>
                  <a:cubicBezTo>
                    <a:pt x="222" y="1"/>
                    <a:pt x="1" y="222"/>
                    <a:pt x="1" y="496"/>
                  </a:cubicBezTo>
                  <a:cubicBezTo>
                    <a:pt x="1" y="770"/>
                    <a:pt x="222" y="991"/>
                    <a:pt x="496" y="991"/>
                  </a:cubicBezTo>
                  <a:cubicBezTo>
                    <a:pt x="770" y="991"/>
                    <a:pt x="991" y="770"/>
                    <a:pt x="991" y="496"/>
                  </a:cubicBezTo>
                  <a:cubicBezTo>
                    <a:pt x="991" y="222"/>
                    <a:pt x="770" y="1"/>
                    <a:pt x="4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8"/>
            <p:cNvSpPr/>
            <p:nvPr/>
          </p:nvSpPr>
          <p:spPr>
            <a:xfrm>
              <a:off x="5887000" y="4422950"/>
              <a:ext cx="61550" cy="27900"/>
            </a:xfrm>
            <a:custGeom>
              <a:rect b="b" l="l" r="r" t="t"/>
              <a:pathLst>
                <a:path extrusionOk="0" h="1116" w="2462">
                  <a:moveTo>
                    <a:pt x="2462" y="0"/>
                  </a:moveTo>
                  <a:lnTo>
                    <a:pt x="2462" y="0"/>
                  </a:lnTo>
                  <a:cubicBezTo>
                    <a:pt x="2461" y="1"/>
                    <a:pt x="1944" y="573"/>
                    <a:pt x="1189" y="573"/>
                  </a:cubicBezTo>
                  <a:cubicBezTo>
                    <a:pt x="1186" y="573"/>
                    <a:pt x="1183" y="573"/>
                    <a:pt x="1181" y="573"/>
                  </a:cubicBezTo>
                  <a:cubicBezTo>
                    <a:pt x="421" y="568"/>
                    <a:pt x="1" y="241"/>
                    <a:pt x="1" y="241"/>
                  </a:cubicBezTo>
                  <a:lnTo>
                    <a:pt x="1" y="1055"/>
                  </a:lnTo>
                  <a:cubicBezTo>
                    <a:pt x="1" y="1055"/>
                    <a:pt x="196" y="1116"/>
                    <a:pt x="494" y="1116"/>
                  </a:cubicBezTo>
                  <a:cubicBezTo>
                    <a:pt x="1000" y="1116"/>
                    <a:pt x="1805" y="941"/>
                    <a:pt x="246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8"/>
            <p:cNvSpPr/>
            <p:nvPr/>
          </p:nvSpPr>
          <p:spPr>
            <a:xfrm>
              <a:off x="5886550" y="4362850"/>
              <a:ext cx="13725" cy="30225"/>
            </a:xfrm>
            <a:custGeom>
              <a:rect b="b" l="l" r="r" t="t"/>
              <a:pathLst>
                <a:path extrusionOk="0" h="1209" w="549">
                  <a:moveTo>
                    <a:pt x="350" y="0"/>
                  </a:moveTo>
                  <a:lnTo>
                    <a:pt x="1" y="1208"/>
                  </a:lnTo>
                  <a:lnTo>
                    <a:pt x="549" y="1208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8"/>
            <p:cNvSpPr/>
            <p:nvPr/>
          </p:nvSpPr>
          <p:spPr>
            <a:xfrm>
              <a:off x="5966400" y="4362150"/>
              <a:ext cx="15750" cy="33050"/>
            </a:xfrm>
            <a:custGeom>
              <a:rect b="b" l="l" r="r" t="t"/>
              <a:pathLst>
                <a:path extrusionOk="0" h="1322" w="630">
                  <a:moveTo>
                    <a:pt x="340" y="0"/>
                  </a:moveTo>
                  <a:cubicBezTo>
                    <a:pt x="303" y="0"/>
                    <a:pt x="265" y="9"/>
                    <a:pt x="227" y="27"/>
                  </a:cubicBezTo>
                  <a:cubicBezTo>
                    <a:pt x="9" y="132"/>
                    <a:pt x="1" y="391"/>
                    <a:pt x="10" y="600"/>
                  </a:cubicBezTo>
                  <a:cubicBezTo>
                    <a:pt x="13" y="619"/>
                    <a:pt x="27" y="634"/>
                    <a:pt x="45" y="637"/>
                  </a:cubicBezTo>
                  <a:cubicBezTo>
                    <a:pt x="191" y="655"/>
                    <a:pt x="315" y="778"/>
                    <a:pt x="322" y="927"/>
                  </a:cubicBezTo>
                  <a:cubicBezTo>
                    <a:pt x="328" y="1075"/>
                    <a:pt x="209" y="1213"/>
                    <a:pt x="65" y="1237"/>
                  </a:cubicBezTo>
                  <a:cubicBezTo>
                    <a:pt x="15" y="1247"/>
                    <a:pt x="20" y="1322"/>
                    <a:pt x="67" y="1322"/>
                  </a:cubicBezTo>
                  <a:cubicBezTo>
                    <a:pt x="69" y="1322"/>
                    <a:pt x="72" y="1321"/>
                    <a:pt x="74" y="1321"/>
                  </a:cubicBezTo>
                  <a:cubicBezTo>
                    <a:pt x="260" y="1289"/>
                    <a:pt x="407" y="1122"/>
                    <a:pt x="406" y="932"/>
                  </a:cubicBezTo>
                  <a:cubicBezTo>
                    <a:pt x="404" y="754"/>
                    <a:pt x="263" y="598"/>
                    <a:pt x="93" y="561"/>
                  </a:cubicBezTo>
                  <a:cubicBezTo>
                    <a:pt x="87" y="405"/>
                    <a:pt x="89" y="221"/>
                    <a:pt x="228" y="123"/>
                  </a:cubicBezTo>
                  <a:cubicBezTo>
                    <a:pt x="265" y="97"/>
                    <a:pt x="302" y="85"/>
                    <a:pt x="338" y="85"/>
                  </a:cubicBezTo>
                  <a:cubicBezTo>
                    <a:pt x="440" y="85"/>
                    <a:pt x="527" y="182"/>
                    <a:pt x="543" y="295"/>
                  </a:cubicBezTo>
                  <a:cubicBezTo>
                    <a:pt x="547" y="320"/>
                    <a:pt x="566" y="331"/>
                    <a:pt x="585" y="331"/>
                  </a:cubicBezTo>
                  <a:cubicBezTo>
                    <a:pt x="608" y="331"/>
                    <a:pt x="630" y="315"/>
                    <a:pt x="626" y="286"/>
                  </a:cubicBezTo>
                  <a:cubicBezTo>
                    <a:pt x="604" y="136"/>
                    <a:pt x="486" y="0"/>
                    <a:pt x="34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8"/>
            <p:cNvSpPr/>
            <p:nvPr/>
          </p:nvSpPr>
          <p:spPr>
            <a:xfrm>
              <a:off x="5884500" y="4360725"/>
              <a:ext cx="19500" cy="33975"/>
            </a:xfrm>
            <a:custGeom>
              <a:rect b="b" l="l" r="r" t="t"/>
              <a:pathLst>
                <a:path extrusionOk="0" h="1359" w="780">
                  <a:moveTo>
                    <a:pt x="430" y="0"/>
                  </a:moveTo>
                  <a:cubicBezTo>
                    <a:pt x="411" y="0"/>
                    <a:pt x="392" y="11"/>
                    <a:pt x="385" y="34"/>
                  </a:cubicBezTo>
                  <a:cubicBezTo>
                    <a:pt x="259" y="454"/>
                    <a:pt x="134" y="875"/>
                    <a:pt x="9" y="1295"/>
                  </a:cubicBezTo>
                  <a:cubicBezTo>
                    <a:pt x="0" y="1325"/>
                    <a:pt x="31" y="1343"/>
                    <a:pt x="56" y="1344"/>
                  </a:cubicBezTo>
                  <a:lnTo>
                    <a:pt x="727" y="1359"/>
                  </a:lnTo>
                  <a:cubicBezTo>
                    <a:pt x="727" y="1359"/>
                    <a:pt x="727" y="1359"/>
                    <a:pt x="728" y="1359"/>
                  </a:cubicBezTo>
                  <a:cubicBezTo>
                    <a:pt x="780" y="1359"/>
                    <a:pt x="770" y="1276"/>
                    <a:pt x="717" y="1275"/>
                  </a:cubicBezTo>
                  <a:lnTo>
                    <a:pt x="106" y="1261"/>
                  </a:lnTo>
                  <a:lnTo>
                    <a:pt x="468" y="46"/>
                  </a:lnTo>
                  <a:cubicBezTo>
                    <a:pt x="476" y="17"/>
                    <a:pt x="454" y="0"/>
                    <a:pt x="43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8"/>
            <p:cNvSpPr/>
            <p:nvPr/>
          </p:nvSpPr>
          <p:spPr>
            <a:xfrm>
              <a:off x="5890125" y="4397075"/>
              <a:ext cx="30850" cy="18475"/>
            </a:xfrm>
            <a:custGeom>
              <a:rect b="b" l="l" r="r" t="t"/>
              <a:pathLst>
                <a:path extrusionOk="0" h="739" w="1234">
                  <a:moveTo>
                    <a:pt x="1059" y="1"/>
                  </a:moveTo>
                  <a:lnTo>
                    <a:pt x="1" y="248"/>
                  </a:lnTo>
                  <a:cubicBezTo>
                    <a:pt x="1" y="248"/>
                    <a:pt x="97" y="739"/>
                    <a:pt x="530" y="739"/>
                  </a:cubicBezTo>
                  <a:cubicBezTo>
                    <a:pt x="575" y="739"/>
                    <a:pt x="624" y="734"/>
                    <a:pt x="676" y="722"/>
                  </a:cubicBezTo>
                  <a:cubicBezTo>
                    <a:pt x="1233" y="598"/>
                    <a:pt x="1059" y="1"/>
                    <a:pt x="1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8"/>
            <p:cNvSpPr/>
            <p:nvPr/>
          </p:nvSpPr>
          <p:spPr>
            <a:xfrm>
              <a:off x="5835075" y="4290800"/>
              <a:ext cx="158400" cy="71175"/>
            </a:xfrm>
            <a:custGeom>
              <a:rect b="b" l="l" r="r" t="t"/>
              <a:pathLst>
                <a:path extrusionOk="0" h="2847" w="6336">
                  <a:moveTo>
                    <a:pt x="2780" y="1"/>
                  </a:moveTo>
                  <a:cubicBezTo>
                    <a:pt x="2604" y="1"/>
                    <a:pt x="2431" y="50"/>
                    <a:pt x="2250" y="137"/>
                  </a:cubicBezTo>
                  <a:cubicBezTo>
                    <a:pt x="2069" y="226"/>
                    <a:pt x="1892" y="330"/>
                    <a:pt x="1706" y="408"/>
                  </a:cubicBezTo>
                  <a:cubicBezTo>
                    <a:pt x="1647" y="421"/>
                    <a:pt x="1586" y="427"/>
                    <a:pt x="1526" y="427"/>
                  </a:cubicBezTo>
                  <a:cubicBezTo>
                    <a:pt x="1466" y="427"/>
                    <a:pt x="1406" y="421"/>
                    <a:pt x="1346" y="408"/>
                  </a:cubicBezTo>
                  <a:cubicBezTo>
                    <a:pt x="1142" y="366"/>
                    <a:pt x="998" y="220"/>
                    <a:pt x="809" y="146"/>
                  </a:cubicBezTo>
                  <a:cubicBezTo>
                    <a:pt x="734" y="117"/>
                    <a:pt x="663" y="104"/>
                    <a:pt x="596" y="104"/>
                  </a:cubicBezTo>
                  <a:cubicBezTo>
                    <a:pt x="233" y="104"/>
                    <a:pt x="1" y="492"/>
                    <a:pt x="60" y="869"/>
                  </a:cubicBezTo>
                  <a:cubicBezTo>
                    <a:pt x="128" y="1315"/>
                    <a:pt x="504" y="1678"/>
                    <a:pt x="959" y="1703"/>
                  </a:cubicBezTo>
                  <a:cubicBezTo>
                    <a:pt x="979" y="1704"/>
                    <a:pt x="999" y="1705"/>
                    <a:pt x="1018" y="1705"/>
                  </a:cubicBezTo>
                  <a:cubicBezTo>
                    <a:pt x="1217" y="1705"/>
                    <a:pt x="1409" y="1653"/>
                    <a:pt x="1608" y="1644"/>
                  </a:cubicBezTo>
                  <a:cubicBezTo>
                    <a:pt x="1616" y="1643"/>
                    <a:pt x="1623" y="1643"/>
                    <a:pt x="1630" y="1643"/>
                  </a:cubicBezTo>
                  <a:cubicBezTo>
                    <a:pt x="1849" y="1643"/>
                    <a:pt x="1995" y="1788"/>
                    <a:pt x="2193" y="1861"/>
                  </a:cubicBezTo>
                  <a:cubicBezTo>
                    <a:pt x="2266" y="1889"/>
                    <a:pt x="2343" y="1907"/>
                    <a:pt x="2421" y="1918"/>
                  </a:cubicBezTo>
                  <a:cubicBezTo>
                    <a:pt x="2486" y="1931"/>
                    <a:pt x="2552" y="1937"/>
                    <a:pt x="2617" y="1937"/>
                  </a:cubicBezTo>
                  <a:cubicBezTo>
                    <a:pt x="2873" y="1937"/>
                    <a:pt x="3123" y="1845"/>
                    <a:pt x="3365" y="1752"/>
                  </a:cubicBezTo>
                  <a:cubicBezTo>
                    <a:pt x="3519" y="1692"/>
                    <a:pt x="3698" y="1625"/>
                    <a:pt x="3866" y="1625"/>
                  </a:cubicBezTo>
                  <a:cubicBezTo>
                    <a:pt x="3959" y="1625"/>
                    <a:pt x="4049" y="1646"/>
                    <a:pt x="4129" y="1698"/>
                  </a:cubicBezTo>
                  <a:cubicBezTo>
                    <a:pt x="4243" y="2156"/>
                    <a:pt x="4524" y="2553"/>
                    <a:pt x="4917" y="2813"/>
                  </a:cubicBezTo>
                  <a:cubicBezTo>
                    <a:pt x="4965" y="2726"/>
                    <a:pt x="5035" y="2653"/>
                    <a:pt x="5121" y="2604"/>
                  </a:cubicBezTo>
                  <a:cubicBezTo>
                    <a:pt x="5216" y="2549"/>
                    <a:pt x="5323" y="2520"/>
                    <a:pt x="5432" y="2520"/>
                  </a:cubicBezTo>
                  <a:cubicBezTo>
                    <a:pt x="5468" y="2520"/>
                    <a:pt x="5503" y="2523"/>
                    <a:pt x="5539" y="2530"/>
                  </a:cubicBezTo>
                  <a:cubicBezTo>
                    <a:pt x="5566" y="2535"/>
                    <a:pt x="5592" y="2542"/>
                    <a:pt x="5619" y="2551"/>
                  </a:cubicBezTo>
                  <a:cubicBezTo>
                    <a:pt x="5638" y="2556"/>
                    <a:pt x="5657" y="2564"/>
                    <a:pt x="5675" y="2573"/>
                  </a:cubicBezTo>
                  <a:cubicBezTo>
                    <a:pt x="5683" y="2575"/>
                    <a:pt x="5690" y="2579"/>
                    <a:pt x="5697" y="2582"/>
                  </a:cubicBezTo>
                  <a:cubicBezTo>
                    <a:pt x="5736" y="2600"/>
                    <a:pt x="5773" y="2622"/>
                    <a:pt x="5807" y="2647"/>
                  </a:cubicBezTo>
                  <a:cubicBezTo>
                    <a:pt x="5810" y="2648"/>
                    <a:pt x="5812" y="2650"/>
                    <a:pt x="5815" y="2652"/>
                  </a:cubicBezTo>
                  <a:lnTo>
                    <a:pt x="5818" y="2654"/>
                  </a:lnTo>
                  <a:cubicBezTo>
                    <a:pt x="5889" y="2708"/>
                    <a:pt x="5950" y="2773"/>
                    <a:pt x="6000" y="2847"/>
                  </a:cubicBezTo>
                  <a:lnTo>
                    <a:pt x="6050" y="2755"/>
                  </a:lnTo>
                  <a:cubicBezTo>
                    <a:pt x="6234" y="2416"/>
                    <a:pt x="6335" y="2033"/>
                    <a:pt x="6310" y="1648"/>
                  </a:cubicBezTo>
                  <a:cubicBezTo>
                    <a:pt x="6295" y="1401"/>
                    <a:pt x="6231" y="1159"/>
                    <a:pt x="6123" y="935"/>
                  </a:cubicBezTo>
                  <a:cubicBezTo>
                    <a:pt x="5975" y="631"/>
                    <a:pt x="5716" y="388"/>
                    <a:pt x="5382" y="310"/>
                  </a:cubicBezTo>
                  <a:cubicBezTo>
                    <a:pt x="5312" y="293"/>
                    <a:pt x="5243" y="287"/>
                    <a:pt x="5175" y="287"/>
                  </a:cubicBezTo>
                  <a:cubicBezTo>
                    <a:pt x="4865" y="287"/>
                    <a:pt x="4566" y="425"/>
                    <a:pt x="4252" y="432"/>
                  </a:cubicBezTo>
                  <a:cubicBezTo>
                    <a:pt x="4244" y="432"/>
                    <a:pt x="4235" y="432"/>
                    <a:pt x="4227" y="432"/>
                  </a:cubicBezTo>
                  <a:cubicBezTo>
                    <a:pt x="3850" y="432"/>
                    <a:pt x="3531" y="237"/>
                    <a:pt x="3195" y="92"/>
                  </a:cubicBezTo>
                  <a:cubicBezTo>
                    <a:pt x="3052" y="29"/>
                    <a:pt x="2915" y="1"/>
                    <a:pt x="278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8"/>
            <p:cNvSpPr/>
            <p:nvPr/>
          </p:nvSpPr>
          <p:spPr>
            <a:xfrm>
              <a:off x="5695350" y="4684500"/>
              <a:ext cx="366050" cy="429875"/>
            </a:xfrm>
            <a:custGeom>
              <a:rect b="b" l="l" r="r" t="t"/>
              <a:pathLst>
                <a:path extrusionOk="0" h="17195" w="14642">
                  <a:moveTo>
                    <a:pt x="13972" y="0"/>
                  </a:moveTo>
                  <a:lnTo>
                    <a:pt x="5073" y="1706"/>
                  </a:lnTo>
                  <a:lnTo>
                    <a:pt x="2911" y="2121"/>
                  </a:lnTo>
                  <a:cubicBezTo>
                    <a:pt x="1160" y="2457"/>
                    <a:pt x="1" y="4134"/>
                    <a:pt x="305" y="5890"/>
                  </a:cubicBezTo>
                  <a:lnTo>
                    <a:pt x="696" y="8140"/>
                  </a:lnTo>
                  <a:lnTo>
                    <a:pt x="2125" y="17194"/>
                  </a:lnTo>
                  <a:lnTo>
                    <a:pt x="7619" y="17194"/>
                  </a:lnTo>
                  <a:lnTo>
                    <a:pt x="6013" y="7120"/>
                  </a:lnTo>
                  <a:lnTo>
                    <a:pt x="10765" y="6209"/>
                  </a:lnTo>
                  <a:cubicBezTo>
                    <a:pt x="13107" y="5760"/>
                    <a:pt x="14642" y="3499"/>
                    <a:pt x="14193" y="1155"/>
                  </a:cubicBezTo>
                  <a:lnTo>
                    <a:pt x="13972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8"/>
            <p:cNvSpPr/>
            <p:nvPr/>
          </p:nvSpPr>
          <p:spPr>
            <a:xfrm>
              <a:off x="5678100" y="5115625"/>
              <a:ext cx="207225" cy="56925"/>
            </a:xfrm>
            <a:custGeom>
              <a:rect b="b" l="l" r="r" t="t"/>
              <a:pathLst>
                <a:path extrusionOk="0" h="2277" w="8289">
                  <a:moveTo>
                    <a:pt x="2576" y="0"/>
                  </a:moveTo>
                  <a:cubicBezTo>
                    <a:pt x="1918" y="0"/>
                    <a:pt x="1" y="180"/>
                    <a:pt x="1" y="2277"/>
                  </a:cubicBezTo>
                  <a:lnTo>
                    <a:pt x="8288" y="2277"/>
                  </a:lnTo>
                  <a:lnTo>
                    <a:pt x="8287" y="8"/>
                  </a:lnTo>
                  <a:lnTo>
                    <a:pt x="2794" y="8"/>
                  </a:lnTo>
                  <a:cubicBezTo>
                    <a:pt x="2794" y="8"/>
                    <a:pt x="2712" y="0"/>
                    <a:pt x="25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8"/>
            <p:cNvSpPr/>
            <p:nvPr/>
          </p:nvSpPr>
          <p:spPr>
            <a:xfrm>
              <a:off x="5746175" y="5114500"/>
              <a:ext cx="140875" cy="2650"/>
            </a:xfrm>
            <a:custGeom>
              <a:rect b="b" l="l" r="r" t="t"/>
              <a:pathLst>
                <a:path extrusionOk="0" h="106" w="5635">
                  <a:moveTo>
                    <a:pt x="70" y="0"/>
                  </a:moveTo>
                  <a:cubicBezTo>
                    <a:pt x="0" y="0"/>
                    <a:pt x="1" y="104"/>
                    <a:pt x="71" y="105"/>
                  </a:cubicBezTo>
                  <a:lnTo>
                    <a:pt x="5564" y="105"/>
                  </a:lnTo>
                  <a:cubicBezTo>
                    <a:pt x="5635" y="105"/>
                    <a:pt x="5635" y="0"/>
                    <a:pt x="5564" y="0"/>
                  </a:cubicBezTo>
                  <a:lnTo>
                    <a:pt x="71" y="0"/>
                  </a:lnTo>
                  <a:cubicBezTo>
                    <a:pt x="71" y="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8"/>
            <p:cNvSpPr/>
            <p:nvPr/>
          </p:nvSpPr>
          <p:spPr>
            <a:xfrm>
              <a:off x="5789025" y="4709600"/>
              <a:ext cx="115350" cy="24875"/>
            </a:xfrm>
            <a:custGeom>
              <a:rect b="b" l="l" r="r" t="t"/>
              <a:pathLst>
                <a:path extrusionOk="0" h="995" w="4614">
                  <a:moveTo>
                    <a:pt x="4557" y="1"/>
                  </a:moveTo>
                  <a:cubicBezTo>
                    <a:pt x="4553" y="1"/>
                    <a:pt x="4549" y="1"/>
                    <a:pt x="4546" y="2"/>
                  </a:cubicBezTo>
                  <a:lnTo>
                    <a:pt x="64" y="891"/>
                  </a:lnTo>
                  <a:cubicBezTo>
                    <a:pt x="1" y="903"/>
                    <a:pt x="9" y="995"/>
                    <a:pt x="73" y="995"/>
                  </a:cubicBezTo>
                  <a:cubicBezTo>
                    <a:pt x="73" y="995"/>
                    <a:pt x="73" y="995"/>
                    <a:pt x="74" y="995"/>
                  </a:cubicBezTo>
                  <a:lnTo>
                    <a:pt x="84" y="995"/>
                  </a:lnTo>
                  <a:lnTo>
                    <a:pt x="4567" y="105"/>
                  </a:lnTo>
                  <a:cubicBezTo>
                    <a:pt x="4595" y="99"/>
                    <a:pt x="4613" y="72"/>
                    <a:pt x="4608" y="43"/>
                  </a:cubicBezTo>
                  <a:cubicBezTo>
                    <a:pt x="4603" y="18"/>
                    <a:pt x="4582" y="1"/>
                    <a:pt x="455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8"/>
            <p:cNvSpPr/>
            <p:nvPr/>
          </p:nvSpPr>
          <p:spPr>
            <a:xfrm>
              <a:off x="5844225" y="4842100"/>
              <a:ext cx="102300" cy="174325"/>
            </a:xfrm>
            <a:custGeom>
              <a:rect b="b" l="l" r="r" t="t"/>
              <a:pathLst>
                <a:path extrusionOk="0" h="6973" w="4092">
                  <a:moveTo>
                    <a:pt x="4036" y="1"/>
                  </a:moveTo>
                  <a:cubicBezTo>
                    <a:pt x="4032" y="1"/>
                    <a:pt x="4029" y="1"/>
                    <a:pt x="4025" y="2"/>
                  </a:cubicBezTo>
                  <a:lnTo>
                    <a:pt x="48" y="765"/>
                  </a:lnTo>
                  <a:cubicBezTo>
                    <a:pt x="20" y="771"/>
                    <a:pt x="1" y="797"/>
                    <a:pt x="6" y="825"/>
                  </a:cubicBezTo>
                  <a:lnTo>
                    <a:pt x="1065" y="6929"/>
                  </a:lnTo>
                  <a:cubicBezTo>
                    <a:pt x="1070" y="6955"/>
                    <a:pt x="1091" y="6973"/>
                    <a:pt x="1117" y="6973"/>
                  </a:cubicBezTo>
                  <a:cubicBezTo>
                    <a:pt x="1120" y="6973"/>
                    <a:pt x="1123" y="6973"/>
                    <a:pt x="1126" y="6972"/>
                  </a:cubicBezTo>
                  <a:cubicBezTo>
                    <a:pt x="1155" y="6967"/>
                    <a:pt x="1174" y="6940"/>
                    <a:pt x="1169" y="6911"/>
                  </a:cubicBezTo>
                  <a:lnTo>
                    <a:pt x="119" y="859"/>
                  </a:lnTo>
                  <a:lnTo>
                    <a:pt x="4045" y="106"/>
                  </a:lnTo>
                  <a:cubicBezTo>
                    <a:pt x="4074" y="100"/>
                    <a:pt x="4092" y="73"/>
                    <a:pt x="4087" y="44"/>
                  </a:cubicBezTo>
                  <a:cubicBezTo>
                    <a:pt x="4082" y="19"/>
                    <a:pt x="4060" y="1"/>
                    <a:pt x="403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8"/>
            <p:cNvSpPr/>
            <p:nvPr/>
          </p:nvSpPr>
          <p:spPr>
            <a:xfrm>
              <a:off x="5807150" y="4837000"/>
              <a:ext cx="30000" cy="20650"/>
            </a:xfrm>
            <a:custGeom>
              <a:rect b="b" l="l" r="r" t="t"/>
              <a:pathLst>
                <a:path extrusionOk="0" h="826" w="1200">
                  <a:moveTo>
                    <a:pt x="76" y="0"/>
                  </a:moveTo>
                  <a:cubicBezTo>
                    <a:pt x="31" y="0"/>
                    <a:pt x="0" y="64"/>
                    <a:pt x="48" y="97"/>
                  </a:cubicBezTo>
                  <a:lnTo>
                    <a:pt x="1098" y="817"/>
                  </a:lnTo>
                  <a:cubicBezTo>
                    <a:pt x="1107" y="823"/>
                    <a:pt x="1117" y="826"/>
                    <a:pt x="1128" y="826"/>
                  </a:cubicBezTo>
                  <a:cubicBezTo>
                    <a:pt x="1180" y="826"/>
                    <a:pt x="1200" y="759"/>
                    <a:pt x="1158" y="730"/>
                  </a:cubicBezTo>
                  <a:lnTo>
                    <a:pt x="107" y="11"/>
                  </a:lnTo>
                  <a:cubicBezTo>
                    <a:pt x="96" y="3"/>
                    <a:pt x="86" y="0"/>
                    <a:pt x="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8"/>
            <p:cNvSpPr/>
            <p:nvPr/>
          </p:nvSpPr>
          <p:spPr>
            <a:xfrm>
              <a:off x="5907225" y="4895400"/>
              <a:ext cx="31225" cy="23550"/>
            </a:xfrm>
            <a:custGeom>
              <a:rect b="b" l="l" r="r" t="t"/>
              <a:pathLst>
                <a:path extrusionOk="0" h="942" w="1249">
                  <a:moveTo>
                    <a:pt x="1169" y="1"/>
                  </a:moveTo>
                  <a:cubicBezTo>
                    <a:pt x="1158" y="1"/>
                    <a:pt x="1146" y="5"/>
                    <a:pt x="1135" y="15"/>
                  </a:cubicBezTo>
                  <a:lnTo>
                    <a:pt x="40" y="847"/>
                  </a:lnTo>
                  <a:cubicBezTo>
                    <a:pt x="0" y="877"/>
                    <a:pt x="22" y="941"/>
                    <a:pt x="73" y="941"/>
                  </a:cubicBezTo>
                  <a:cubicBezTo>
                    <a:pt x="84" y="941"/>
                    <a:pt x="95" y="937"/>
                    <a:pt x="104" y="930"/>
                  </a:cubicBezTo>
                  <a:lnTo>
                    <a:pt x="1197" y="99"/>
                  </a:lnTo>
                  <a:cubicBezTo>
                    <a:pt x="1248" y="67"/>
                    <a:pt x="1214" y="1"/>
                    <a:pt x="116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8"/>
            <p:cNvSpPr/>
            <p:nvPr/>
          </p:nvSpPr>
          <p:spPr>
            <a:xfrm>
              <a:off x="6041950" y="4984575"/>
              <a:ext cx="167275" cy="186000"/>
            </a:xfrm>
            <a:custGeom>
              <a:rect b="b" l="l" r="r" t="t"/>
              <a:pathLst>
                <a:path extrusionOk="0" h="7440" w="6691">
                  <a:moveTo>
                    <a:pt x="4542" y="0"/>
                  </a:moveTo>
                  <a:lnTo>
                    <a:pt x="2779" y="5161"/>
                  </a:lnTo>
                  <a:cubicBezTo>
                    <a:pt x="2750" y="5159"/>
                    <a:pt x="2681" y="5155"/>
                    <a:pt x="2583" y="5155"/>
                  </a:cubicBezTo>
                  <a:cubicBezTo>
                    <a:pt x="1932" y="5155"/>
                    <a:pt x="1" y="5333"/>
                    <a:pt x="7" y="7439"/>
                  </a:cubicBezTo>
                  <a:lnTo>
                    <a:pt x="4402" y="7431"/>
                  </a:lnTo>
                  <a:lnTo>
                    <a:pt x="4455" y="7273"/>
                  </a:lnTo>
                  <a:lnTo>
                    <a:pt x="6690" y="733"/>
                  </a:lnTo>
                  <a:lnTo>
                    <a:pt x="454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8"/>
            <p:cNvSpPr/>
            <p:nvPr/>
          </p:nvSpPr>
          <p:spPr>
            <a:xfrm>
              <a:off x="6109550" y="4983225"/>
              <a:ext cx="47550" cy="132625"/>
            </a:xfrm>
            <a:custGeom>
              <a:rect b="b" l="l" r="r" t="t"/>
              <a:pathLst>
                <a:path extrusionOk="0" h="5305" w="1902">
                  <a:moveTo>
                    <a:pt x="1836" y="1"/>
                  </a:moveTo>
                  <a:cubicBezTo>
                    <a:pt x="1817" y="1"/>
                    <a:pt x="1797" y="11"/>
                    <a:pt x="1789" y="36"/>
                  </a:cubicBezTo>
                  <a:lnTo>
                    <a:pt x="12" y="5235"/>
                  </a:lnTo>
                  <a:cubicBezTo>
                    <a:pt x="0" y="5269"/>
                    <a:pt x="26" y="5305"/>
                    <a:pt x="61" y="5305"/>
                  </a:cubicBezTo>
                  <a:cubicBezTo>
                    <a:pt x="62" y="5305"/>
                    <a:pt x="62" y="5305"/>
                    <a:pt x="63" y="5305"/>
                  </a:cubicBezTo>
                  <a:cubicBezTo>
                    <a:pt x="85" y="5305"/>
                    <a:pt x="105" y="5291"/>
                    <a:pt x="112" y="5270"/>
                  </a:cubicBezTo>
                  <a:lnTo>
                    <a:pt x="1887" y="70"/>
                  </a:lnTo>
                  <a:cubicBezTo>
                    <a:pt x="1902" y="29"/>
                    <a:pt x="1869" y="1"/>
                    <a:pt x="1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8"/>
            <p:cNvSpPr/>
            <p:nvPr/>
          </p:nvSpPr>
          <p:spPr>
            <a:xfrm>
              <a:off x="6058325" y="4163450"/>
              <a:ext cx="109275" cy="131050"/>
            </a:xfrm>
            <a:custGeom>
              <a:rect b="b" l="l" r="r" t="t"/>
              <a:pathLst>
                <a:path extrusionOk="0" h="5242" w="4371">
                  <a:moveTo>
                    <a:pt x="2238" y="0"/>
                  </a:moveTo>
                  <a:cubicBezTo>
                    <a:pt x="2023" y="0"/>
                    <a:pt x="1837" y="158"/>
                    <a:pt x="1807" y="376"/>
                  </a:cubicBezTo>
                  <a:cubicBezTo>
                    <a:pt x="1795" y="295"/>
                    <a:pt x="1761" y="219"/>
                    <a:pt x="1708" y="156"/>
                  </a:cubicBezTo>
                  <a:cubicBezTo>
                    <a:pt x="1623" y="57"/>
                    <a:pt x="1501" y="3"/>
                    <a:pt x="1375" y="3"/>
                  </a:cubicBezTo>
                  <a:cubicBezTo>
                    <a:pt x="1331" y="3"/>
                    <a:pt x="1285" y="10"/>
                    <a:pt x="1241" y="24"/>
                  </a:cubicBezTo>
                  <a:cubicBezTo>
                    <a:pt x="1073" y="78"/>
                    <a:pt x="955" y="228"/>
                    <a:pt x="940" y="404"/>
                  </a:cubicBezTo>
                  <a:lnTo>
                    <a:pt x="874" y="877"/>
                  </a:lnTo>
                  <a:lnTo>
                    <a:pt x="209" y="1289"/>
                  </a:lnTo>
                  <a:cubicBezTo>
                    <a:pt x="189" y="1301"/>
                    <a:pt x="171" y="1314"/>
                    <a:pt x="154" y="1329"/>
                  </a:cubicBezTo>
                  <a:cubicBezTo>
                    <a:pt x="67" y="1404"/>
                    <a:pt x="13" y="1510"/>
                    <a:pt x="4" y="1625"/>
                  </a:cubicBezTo>
                  <a:cubicBezTo>
                    <a:pt x="1" y="1660"/>
                    <a:pt x="3" y="1697"/>
                    <a:pt x="9" y="1732"/>
                  </a:cubicBezTo>
                  <a:cubicBezTo>
                    <a:pt x="12" y="1755"/>
                    <a:pt x="18" y="1778"/>
                    <a:pt x="26" y="1799"/>
                  </a:cubicBezTo>
                  <a:lnTo>
                    <a:pt x="108" y="2127"/>
                  </a:lnTo>
                  <a:cubicBezTo>
                    <a:pt x="123" y="2189"/>
                    <a:pt x="141" y="2250"/>
                    <a:pt x="161" y="2310"/>
                  </a:cubicBezTo>
                  <a:cubicBezTo>
                    <a:pt x="294" y="2726"/>
                    <a:pt x="518" y="3108"/>
                    <a:pt x="816" y="3428"/>
                  </a:cubicBezTo>
                  <a:cubicBezTo>
                    <a:pt x="926" y="3571"/>
                    <a:pt x="1059" y="3694"/>
                    <a:pt x="1209" y="3792"/>
                  </a:cubicBezTo>
                  <a:cubicBezTo>
                    <a:pt x="1235" y="3810"/>
                    <a:pt x="1262" y="3825"/>
                    <a:pt x="1289" y="3840"/>
                  </a:cubicBezTo>
                  <a:lnTo>
                    <a:pt x="979" y="5013"/>
                  </a:lnTo>
                  <a:lnTo>
                    <a:pt x="3837" y="5241"/>
                  </a:lnTo>
                  <a:lnTo>
                    <a:pt x="3985" y="3401"/>
                  </a:lnTo>
                  <a:cubicBezTo>
                    <a:pt x="4137" y="3177"/>
                    <a:pt x="4228" y="2918"/>
                    <a:pt x="4250" y="2648"/>
                  </a:cubicBezTo>
                  <a:lnTo>
                    <a:pt x="4371" y="1082"/>
                  </a:lnTo>
                  <a:cubicBezTo>
                    <a:pt x="4366" y="987"/>
                    <a:pt x="4328" y="897"/>
                    <a:pt x="4267" y="825"/>
                  </a:cubicBezTo>
                  <a:cubicBezTo>
                    <a:pt x="4192" y="736"/>
                    <a:pt x="4086" y="682"/>
                    <a:pt x="3970" y="673"/>
                  </a:cubicBezTo>
                  <a:cubicBezTo>
                    <a:pt x="3958" y="672"/>
                    <a:pt x="3947" y="672"/>
                    <a:pt x="3935" y="672"/>
                  </a:cubicBezTo>
                  <a:cubicBezTo>
                    <a:pt x="3733" y="672"/>
                    <a:pt x="3555" y="812"/>
                    <a:pt x="3509" y="1013"/>
                  </a:cubicBezTo>
                  <a:lnTo>
                    <a:pt x="3505" y="1013"/>
                  </a:lnTo>
                  <a:lnTo>
                    <a:pt x="3522" y="801"/>
                  </a:lnTo>
                  <a:cubicBezTo>
                    <a:pt x="3531" y="686"/>
                    <a:pt x="3495" y="571"/>
                    <a:pt x="3420" y="484"/>
                  </a:cubicBezTo>
                  <a:cubicBezTo>
                    <a:pt x="3335" y="384"/>
                    <a:pt x="3212" y="328"/>
                    <a:pt x="3085" y="328"/>
                  </a:cubicBezTo>
                  <a:cubicBezTo>
                    <a:pt x="3041" y="328"/>
                    <a:pt x="2996" y="335"/>
                    <a:pt x="2952" y="350"/>
                  </a:cubicBezTo>
                  <a:cubicBezTo>
                    <a:pt x="2786" y="403"/>
                    <a:pt x="2667" y="552"/>
                    <a:pt x="2652" y="726"/>
                  </a:cubicBezTo>
                  <a:lnTo>
                    <a:pt x="2652" y="726"/>
                  </a:lnTo>
                  <a:lnTo>
                    <a:pt x="2673" y="469"/>
                  </a:lnTo>
                  <a:lnTo>
                    <a:pt x="2674" y="470"/>
                  </a:lnTo>
                  <a:cubicBezTo>
                    <a:pt x="2692" y="236"/>
                    <a:pt x="2521" y="28"/>
                    <a:pt x="2287" y="3"/>
                  </a:cubicBezTo>
                  <a:cubicBezTo>
                    <a:pt x="2271" y="1"/>
                    <a:pt x="2254" y="0"/>
                    <a:pt x="2238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8"/>
            <p:cNvSpPr/>
            <p:nvPr/>
          </p:nvSpPr>
          <p:spPr>
            <a:xfrm>
              <a:off x="6098025" y="4174875"/>
              <a:ext cx="28550" cy="40375"/>
            </a:xfrm>
            <a:custGeom>
              <a:rect b="b" l="l" r="r" t="t"/>
              <a:pathLst>
                <a:path extrusionOk="0" h="1615" w="1142">
                  <a:moveTo>
                    <a:pt x="1096" y="1"/>
                  </a:moveTo>
                  <a:cubicBezTo>
                    <a:pt x="1074" y="1"/>
                    <a:pt x="1055" y="16"/>
                    <a:pt x="1053" y="39"/>
                  </a:cubicBezTo>
                  <a:lnTo>
                    <a:pt x="947" y="822"/>
                  </a:lnTo>
                  <a:lnTo>
                    <a:pt x="896" y="1189"/>
                  </a:lnTo>
                  <a:cubicBezTo>
                    <a:pt x="870" y="1385"/>
                    <a:pt x="702" y="1527"/>
                    <a:pt x="509" y="1527"/>
                  </a:cubicBezTo>
                  <a:cubicBezTo>
                    <a:pt x="492" y="1527"/>
                    <a:pt x="474" y="1526"/>
                    <a:pt x="456" y="1524"/>
                  </a:cubicBezTo>
                  <a:cubicBezTo>
                    <a:pt x="243" y="1496"/>
                    <a:pt x="92" y="1298"/>
                    <a:pt x="122" y="1085"/>
                  </a:cubicBezTo>
                  <a:lnTo>
                    <a:pt x="150" y="870"/>
                  </a:lnTo>
                  <a:lnTo>
                    <a:pt x="152" y="858"/>
                  </a:lnTo>
                  <a:cubicBezTo>
                    <a:pt x="156" y="834"/>
                    <a:pt x="139" y="812"/>
                    <a:pt x="116" y="809"/>
                  </a:cubicBezTo>
                  <a:cubicBezTo>
                    <a:pt x="113" y="809"/>
                    <a:pt x="110" y="808"/>
                    <a:pt x="107" y="808"/>
                  </a:cubicBezTo>
                  <a:cubicBezTo>
                    <a:pt x="97" y="808"/>
                    <a:pt x="88" y="812"/>
                    <a:pt x="81" y="819"/>
                  </a:cubicBezTo>
                  <a:cubicBezTo>
                    <a:pt x="78" y="821"/>
                    <a:pt x="76" y="824"/>
                    <a:pt x="74" y="826"/>
                  </a:cubicBezTo>
                  <a:cubicBezTo>
                    <a:pt x="70" y="832"/>
                    <a:pt x="67" y="839"/>
                    <a:pt x="65" y="846"/>
                  </a:cubicBezTo>
                  <a:lnTo>
                    <a:pt x="50" y="959"/>
                  </a:lnTo>
                  <a:lnTo>
                    <a:pt x="35" y="1072"/>
                  </a:lnTo>
                  <a:cubicBezTo>
                    <a:pt x="1" y="1331"/>
                    <a:pt x="182" y="1570"/>
                    <a:pt x="441" y="1609"/>
                  </a:cubicBezTo>
                  <a:lnTo>
                    <a:pt x="444" y="1609"/>
                  </a:lnTo>
                  <a:cubicBezTo>
                    <a:pt x="469" y="1614"/>
                    <a:pt x="494" y="1615"/>
                    <a:pt x="521" y="1615"/>
                  </a:cubicBezTo>
                  <a:cubicBezTo>
                    <a:pt x="671" y="1611"/>
                    <a:pt x="811" y="1536"/>
                    <a:pt x="898" y="1413"/>
                  </a:cubicBezTo>
                  <a:cubicBezTo>
                    <a:pt x="934" y="1364"/>
                    <a:pt x="960" y="1308"/>
                    <a:pt x="974" y="1249"/>
                  </a:cubicBezTo>
                  <a:cubicBezTo>
                    <a:pt x="978" y="1233"/>
                    <a:pt x="981" y="1217"/>
                    <a:pt x="983" y="1200"/>
                  </a:cubicBezTo>
                  <a:lnTo>
                    <a:pt x="1034" y="828"/>
                  </a:lnTo>
                  <a:lnTo>
                    <a:pt x="1138" y="50"/>
                  </a:lnTo>
                  <a:cubicBezTo>
                    <a:pt x="1141" y="27"/>
                    <a:pt x="1125" y="4"/>
                    <a:pt x="1102" y="1"/>
                  </a:cubicBezTo>
                  <a:cubicBezTo>
                    <a:pt x="1100" y="1"/>
                    <a:pt x="1098" y="1"/>
                    <a:pt x="10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8"/>
            <p:cNvSpPr/>
            <p:nvPr/>
          </p:nvSpPr>
          <p:spPr>
            <a:xfrm>
              <a:off x="6120250" y="4187650"/>
              <a:ext cx="26775" cy="32525"/>
            </a:xfrm>
            <a:custGeom>
              <a:rect b="b" l="l" r="r" t="t"/>
              <a:pathLst>
                <a:path extrusionOk="0" h="1301" w="1071">
                  <a:moveTo>
                    <a:pt x="1026" y="0"/>
                  </a:moveTo>
                  <a:cubicBezTo>
                    <a:pt x="1005" y="0"/>
                    <a:pt x="985" y="16"/>
                    <a:pt x="982" y="38"/>
                  </a:cubicBezTo>
                  <a:lnTo>
                    <a:pt x="933" y="398"/>
                  </a:lnTo>
                  <a:lnTo>
                    <a:pt x="868" y="875"/>
                  </a:lnTo>
                  <a:cubicBezTo>
                    <a:pt x="867" y="881"/>
                    <a:pt x="866" y="888"/>
                    <a:pt x="865" y="894"/>
                  </a:cubicBezTo>
                  <a:cubicBezTo>
                    <a:pt x="833" y="1086"/>
                    <a:pt x="667" y="1222"/>
                    <a:pt x="479" y="1222"/>
                  </a:cubicBezTo>
                  <a:cubicBezTo>
                    <a:pt x="458" y="1222"/>
                    <a:pt x="438" y="1221"/>
                    <a:pt x="417" y="1217"/>
                  </a:cubicBezTo>
                  <a:cubicBezTo>
                    <a:pt x="203" y="1182"/>
                    <a:pt x="59" y="982"/>
                    <a:pt x="93" y="769"/>
                  </a:cubicBezTo>
                  <a:cubicBezTo>
                    <a:pt x="96" y="745"/>
                    <a:pt x="80" y="724"/>
                    <a:pt x="56" y="721"/>
                  </a:cubicBezTo>
                  <a:cubicBezTo>
                    <a:pt x="54" y="720"/>
                    <a:pt x="51" y="720"/>
                    <a:pt x="49" y="720"/>
                  </a:cubicBezTo>
                  <a:cubicBezTo>
                    <a:pt x="28" y="720"/>
                    <a:pt x="9" y="736"/>
                    <a:pt x="7" y="757"/>
                  </a:cubicBezTo>
                  <a:cubicBezTo>
                    <a:pt x="0" y="805"/>
                    <a:pt x="1" y="854"/>
                    <a:pt x="11" y="902"/>
                  </a:cubicBezTo>
                  <a:cubicBezTo>
                    <a:pt x="44" y="1108"/>
                    <a:pt x="209" y="1268"/>
                    <a:pt x="416" y="1296"/>
                  </a:cubicBezTo>
                  <a:cubicBezTo>
                    <a:pt x="442" y="1299"/>
                    <a:pt x="467" y="1300"/>
                    <a:pt x="493" y="1300"/>
                  </a:cubicBezTo>
                  <a:cubicBezTo>
                    <a:pt x="650" y="1296"/>
                    <a:pt x="794" y="1214"/>
                    <a:pt x="880" y="1082"/>
                  </a:cubicBezTo>
                  <a:cubicBezTo>
                    <a:pt x="918" y="1026"/>
                    <a:pt x="944" y="960"/>
                    <a:pt x="953" y="892"/>
                  </a:cubicBezTo>
                  <a:cubicBezTo>
                    <a:pt x="954" y="890"/>
                    <a:pt x="955" y="888"/>
                    <a:pt x="955" y="887"/>
                  </a:cubicBezTo>
                  <a:lnTo>
                    <a:pt x="1020" y="409"/>
                  </a:lnTo>
                  <a:lnTo>
                    <a:pt x="1068" y="51"/>
                  </a:lnTo>
                  <a:cubicBezTo>
                    <a:pt x="1071" y="26"/>
                    <a:pt x="1054" y="4"/>
                    <a:pt x="1030" y="0"/>
                  </a:cubicBezTo>
                  <a:cubicBezTo>
                    <a:pt x="1029" y="0"/>
                    <a:pt x="1028" y="0"/>
                    <a:pt x="102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8"/>
            <p:cNvSpPr/>
            <p:nvPr/>
          </p:nvSpPr>
          <p:spPr>
            <a:xfrm>
              <a:off x="6141700" y="4199300"/>
              <a:ext cx="25475" cy="24275"/>
            </a:xfrm>
            <a:custGeom>
              <a:rect b="b" l="l" r="r" t="t"/>
              <a:pathLst>
                <a:path extrusionOk="0" h="971" w="1019">
                  <a:moveTo>
                    <a:pt x="973" y="0"/>
                  </a:moveTo>
                  <a:cubicBezTo>
                    <a:pt x="952" y="0"/>
                    <a:pt x="933" y="16"/>
                    <a:pt x="929" y="38"/>
                  </a:cubicBezTo>
                  <a:lnTo>
                    <a:pt x="927" y="58"/>
                  </a:lnTo>
                  <a:lnTo>
                    <a:pt x="871" y="546"/>
                  </a:lnTo>
                  <a:cubicBezTo>
                    <a:pt x="845" y="742"/>
                    <a:pt x="677" y="884"/>
                    <a:pt x="484" y="884"/>
                  </a:cubicBezTo>
                  <a:cubicBezTo>
                    <a:pt x="467" y="884"/>
                    <a:pt x="449" y="883"/>
                    <a:pt x="431" y="880"/>
                  </a:cubicBezTo>
                  <a:cubicBezTo>
                    <a:pt x="217" y="851"/>
                    <a:pt x="67" y="654"/>
                    <a:pt x="97" y="440"/>
                  </a:cubicBezTo>
                  <a:cubicBezTo>
                    <a:pt x="97" y="435"/>
                    <a:pt x="97" y="430"/>
                    <a:pt x="95" y="426"/>
                  </a:cubicBezTo>
                  <a:cubicBezTo>
                    <a:pt x="93" y="408"/>
                    <a:pt x="77" y="393"/>
                    <a:pt x="59" y="391"/>
                  </a:cubicBezTo>
                  <a:cubicBezTo>
                    <a:pt x="57" y="390"/>
                    <a:pt x="55" y="390"/>
                    <a:pt x="54" y="390"/>
                  </a:cubicBezTo>
                  <a:cubicBezTo>
                    <a:pt x="32" y="390"/>
                    <a:pt x="13" y="406"/>
                    <a:pt x="10" y="428"/>
                  </a:cubicBezTo>
                  <a:cubicBezTo>
                    <a:pt x="1" y="491"/>
                    <a:pt x="6" y="555"/>
                    <a:pt x="22" y="616"/>
                  </a:cubicBezTo>
                  <a:cubicBezTo>
                    <a:pt x="72" y="803"/>
                    <a:pt x="229" y="940"/>
                    <a:pt x="419" y="966"/>
                  </a:cubicBezTo>
                  <a:cubicBezTo>
                    <a:pt x="444" y="969"/>
                    <a:pt x="470" y="970"/>
                    <a:pt x="496" y="970"/>
                  </a:cubicBezTo>
                  <a:cubicBezTo>
                    <a:pt x="730" y="964"/>
                    <a:pt x="926" y="790"/>
                    <a:pt x="958" y="557"/>
                  </a:cubicBezTo>
                  <a:lnTo>
                    <a:pt x="1014" y="72"/>
                  </a:lnTo>
                  <a:lnTo>
                    <a:pt x="1016" y="49"/>
                  </a:lnTo>
                  <a:cubicBezTo>
                    <a:pt x="1019" y="26"/>
                    <a:pt x="1001" y="5"/>
                    <a:pt x="978" y="1"/>
                  </a:cubicBezTo>
                  <a:cubicBezTo>
                    <a:pt x="976" y="0"/>
                    <a:pt x="975" y="0"/>
                    <a:pt x="9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8"/>
            <p:cNvSpPr/>
            <p:nvPr/>
          </p:nvSpPr>
          <p:spPr>
            <a:xfrm>
              <a:off x="6061275" y="4176875"/>
              <a:ext cx="57725" cy="55625"/>
            </a:xfrm>
            <a:custGeom>
              <a:rect b="b" l="l" r="r" t="t"/>
              <a:pathLst>
                <a:path extrusionOk="0" h="2225" w="2309">
                  <a:moveTo>
                    <a:pt x="1258" y="0"/>
                  </a:moveTo>
                  <a:cubicBezTo>
                    <a:pt x="1168" y="0"/>
                    <a:pt x="1078" y="26"/>
                    <a:pt x="997" y="79"/>
                  </a:cubicBezTo>
                  <a:lnTo>
                    <a:pt x="26" y="713"/>
                  </a:lnTo>
                  <a:cubicBezTo>
                    <a:pt x="25" y="714"/>
                    <a:pt x="23" y="714"/>
                    <a:pt x="23" y="715"/>
                  </a:cubicBezTo>
                  <a:cubicBezTo>
                    <a:pt x="6" y="729"/>
                    <a:pt x="1" y="756"/>
                    <a:pt x="14" y="775"/>
                  </a:cubicBezTo>
                  <a:cubicBezTo>
                    <a:pt x="22" y="788"/>
                    <a:pt x="36" y="795"/>
                    <a:pt x="50" y="795"/>
                  </a:cubicBezTo>
                  <a:cubicBezTo>
                    <a:pt x="58" y="795"/>
                    <a:pt x="66" y="793"/>
                    <a:pt x="73" y="788"/>
                  </a:cubicBezTo>
                  <a:lnTo>
                    <a:pt x="194" y="709"/>
                  </a:lnTo>
                  <a:lnTo>
                    <a:pt x="1043" y="151"/>
                  </a:lnTo>
                  <a:cubicBezTo>
                    <a:pt x="1110" y="108"/>
                    <a:pt x="1185" y="86"/>
                    <a:pt x="1259" y="86"/>
                  </a:cubicBezTo>
                  <a:cubicBezTo>
                    <a:pt x="1361" y="86"/>
                    <a:pt x="1462" y="126"/>
                    <a:pt x="1537" y="202"/>
                  </a:cubicBezTo>
                  <a:cubicBezTo>
                    <a:pt x="1668" y="335"/>
                    <a:pt x="1687" y="543"/>
                    <a:pt x="1582" y="697"/>
                  </a:cubicBezTo>
                  <a:cubicBezTo>
                    <a:pt x="1572" y="711"/>
                    <a:pt x="1562" y="725"/>
                    <a:pt x="1551" y="739"/>
                  </a:cubicBezTo>
                  <a:cubicBezTo>
                    <a:pt x="1549" y="741"/>
                    <a:pt x="1546" y="744"/>
                    <a:pt x="1544" y="746"/>
                  </a:cubicBezTo>
                  <a:cubicBezTo>
                    <a:pt x="1523" y="769"/>
                    <a:pt x="1499" y="789"/>
                    <a:pt x="1472" y="806"/>
                  </a:cubicBezTo>
                  <a:lnTo>
                    <a:pt x="796" y="1248"/>
                  </a:lnTo>
                  <a:cubicBezTo>
                    <a:pt x="758" y="1273"/>
                    <a:pt x="778" y="1329"/>
                    <a:pt x="818" y="1329"/>
                  </a:cubicBezTo>
                  <a:cubicBezTo>
                    <a:pt x="822" y="1329"/>
                    <a:pt x="827" y="1328"/>
                    <a:pt x="832" y="1327"/>
                  </a:cubicBezTo>
                  <a:cubicBezTo>
                    <a:pt x="845" y="1323"/>
                    <a:pt x="953" y="1293"/>
                    <a:pt x="1108" y="1293"/>
                  </a:cubicBezTo>
                  <a:cubicBezTo>
                    <a:pt x="1356" y="1293"/>
                    <a:pt x="1724" y="1371"/>
                    <a:pt x="2004" y="1764"/>
                  </a:cubicBezTo>
                  <a:cubicBezTo>
                    <a:pt x="2094" y="1897"/>
                    <a:pt x="2167" y="2042"/>
                    <a:pt x="2218" y="2196"/>
                  </a:cubicBezTo>
                  <a:cubicBezTo>
                    <a:pt x="2224" y="2213"/>
                    <a:pt x="2240" y="2224"/>
                    <a:pt x="2258" y="2224"/>
                  </a:cubicBezTo>
                  <a:cubicBezTo>
                    <a:pt x="2259" y="2224"/>
                    <a:pt x="2260" y="2224"/>
                    <a:pt x="2261" y="2224"/>
                  </a:cubicBezTo>
                  <a:cubicBezTo>
                    <a:pt x="2262" y="2224"/>
                    <a:pt x="2263" y="2224"/>
                    <a:pt x="2264" y="2224"/>
                  </a:cubicBezTo>
                  <a:cubicBezTo>
                    <a:pt x="2267" y="2224"/>
                    <a:pt x="2271" y="2223"/>
                    <a:pt x="2274" y="2222"/>
                  </a:cubicBezTo>
                  <a:cubicBezTo>
                    <a:pt x="2296" y="2214"/>
                    <a:pt x="2308" y="2189"/>
                    <a:pt x="2300" y="2166"/>
                  </a:cubicBezTo>
                  <a:cubicBezTo>
                    <a:pt x="2253" y="2027"/>
                    <a:pt x="2189" y="1895"/>
                    <a:pt x="2110" y="1771"/>
                  </a:cubicBezTo>
                  <a:lnTo>
                    <a:pt x="2110" y="1770"/>
                  </a:lnTo>
                  <a:lnTo>
                    <a:pt x="2109" y="1770"/>
                  </a:lnTo>
                  <a:cubicBezTo>
                    <a:pt x="2053" y="1682"/>
                    <a:pt x="1987" y="1601"/>
                    <a:pt x="1911" y="1529"/>
                  </a:cubicBezTo>
                  <a:cubicBezTo>
                    <a:pt x="1812" y="1434"/>
                    <a:pt x="1697" y="1357"/>
                    <a:pt x="1571" y="1303"/>
                  </a:cubicBezTo>
                  <a:cubicBezTo>
                    <a:pt x="1421" y="1242"/>
                    <a:pt x="1261" y="1210"/>
                    <a:pt x="1100" y="1210"/>
                  </a:cubicBezTo>
                  <a:cubicBezTo>
                    <a:pt x="1070" y="1210"/>
                    <a:pt x="1040" y="1211"/>
                    <a:pt x="1010" y="1213"/>
                  </a:cubicBezTo>
                  <a:lnTo>
                    <a:pt x="1521" y="878"/>
                  </a:lnTo>
                  <a:cubicBezTo>
                    <a:pt x="1558" y="853"/>
                    <a:pt x="1592" y="824"/>
                    <a:pt x="1621" y="790"/>
                  </a:cubicBezTo>
                  <a:cubicBezTo>
                    <a:pt x="1645" y="763"/>
                    <a:pt x="1665" y="733"/>
                    <a:pt x="1681" y="701"/>
                  </a:cubicBezTo>
                  <a:cubicBezTo>
                    <a:pt x="1762" y="547"/>
                    <a:pt x="1754" y="362"/>
                    <a:pt x="1658" y="217"/>
                  </a:cubicBezTo>
                  <a:cubicBezTo>
                    <a:pt x="1567" y="77"/>
                    <a:pt x="1414" y="0"/>
                    <a:pt x="125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8"/>
            <p:cNvSpPr/>
            <p:nvPr/>
          </p:nvSpPr>
          <p:spPr>
            <a:xfrm>
              <a:off x="5812625" y="4457075"/>
              <a:ext cx="228925" cy="253900"/>
            </a:xfrm>
            <a:custGeom>
              <a:rect b="b" l="l" r="r" t="t"/>
              <a:pathLst>
                <a:path extrusionOk="0" h="10156" w="9157">
                  <a:moveTo>
                    <a:pt x="7071" y="1"/>
                  </a:moveTo>
                  <a:cubicBezTo>
                    <a:pt x="7068" y="1"/>
                    <a:pt x="7066" y="1"/>
                    <a:pt x="7063" y="1"/>
                  </a:cubicBezTo>
                  <a:lnTo>
                    <a:pt x="2093" y="1"/>
                  </a:lnTo>
                  <a:cubicBezTo>
                    <a:pt x="2092" y="1"/>
                    <a:pt x="2090" y="1"/>
                    <a:pt x="2088" y="1"/>
                  </a:cubicBezTo>
                  <a:cubicBezTo>
                    <a:pt x="1685" y="1"/>
                    <a:pt x="1291" y="117"/>
                    <a:pt x="954" y="337"/>
                  </a:cubicBezTo>
                  <a:cubicBezTo>
                    <a:pt x="952" y="338"/>
                    <a:pt x="951" y="339"/>
                    <a:pt x="950" y="339"/>
                  </a:cubicBezTo>
                  <a:cubicBezTo>
                    <a:pt x="357" y="726"/>
                    <a:pt x="0" y="1386"/>
                    <a:pt x="0" y="2093"/>
                  </a:cubicBezTo>
                  <a:lnTo>
                    <a:pt x="0" y="9137"/>
                  </a:lnTo>
                  <a:cubicBezTo>
                    <a:pt x="0" y="9137"/>
                    <a:pt x="276" y="9396"/>
                    <a:pt x="890" y="9652"/>
                  </a:cubicBezTo>
                  <a:cubicBezTo>
                    <a:pt x="1101" y="9738"/>
                    <a:pt x="1315" y="9813"/>
                    <a:pt x="1535" y="9874"/>
                  </a:cubicBezTo>
                  <a:cubicBezTo>
                    <a:pt x="1729" y="9930"/>
                    <a:pt x="1947" y="9980"/>
                    <a:pt x="2184" y="10023"/>
                  </a:cubicBezTo>
                  <a:cubicBezTo>
                    <a:pt x="2378" y="10058"/>
                    <a:pt x="2586" y="10088"/>
                    <a:pt x="2810" y="10109"/>
                  </a:cubicBezTo>
                  <a:lnTo>
                    <a:pt x="2811" y="10109"/>
                  </a:lnTo>
                  <a:cubicBezTo>
                    <a:pt x="3060" y="10134"/>
                    <a:pt x="3327" y="10150"/>
                    <a:pt x="3612" y="10154"/>
                  </a:cubicBezTo>
                  <a:cubicBezTo>
                    <a:pt x="3663" y="10155"/>
                    <a:pt x="3714" y="10156"/>
                    <a:pt x="3766" y="10156"/>
                  </a:cubicBezTo>
                  <a:cubicBezTo>
                    <a:pt x="3877" y="10156"/>
                    <a:pt x="3990" y="10154"/>
                    <a:pt x="4105" y="10150"/>
                  </a:cubicBezTo>
                  <a:cubicBezTo>
                    <a:pt x="4222" y="10154"/>
                    <a:pt x="4338" y="10156"/>
                    <a:pt x="4452" y="10156"/>
                  </a:cubicBezTo>
                  <a:cubicBezTo>
                    <a:pt x="4705" y="10156"/>
                    <a:pt x="4952" y="10147"/>
                    <a:pt x="5191" y="10131"/>
                  </a:cubicBezTo>
                  <a:cubicBezTo>
                    <a:pt x="5515" y="10110"/>
                    <a:pt x="5825" y="10076"/>
                    <a:pt x="6120" y="10032"/>
                  </a:cubicBezTo>
                  <a:cubicBezTo>
                    <a:pt x="6152" y="10027"/>
                    <a:pt x="6185" y="10023"/>
                    <a:pt x="6216" y="10017"/>
                  </a:cubicBezTo>
                  <a:cubicBezTo>
                    <a:pt x="7999" y="9739"/>
                    <a:pt x="9156" y="9137"/>
                    <a:pt x="9156" y="9137"/>
                  </a:cubicBezTo>
                  <a:lnTo>
                    <a:pt x="9156" y="2093"/>
                  </a:lnTo>
                  <a:lnTo>
                    <a:pt x="9157" y="2093"/>
                  </a:lnTo>
                  <a:cubicBezTo>
                    <a:pt x="9156" y="1386"/>
                    <a:pt x="8799" y="726"/>
                    <a:pt x="8206" y="339"/>
                  </a:cubicBezTo>
                  <a:cubicBezTo>
                    <a:pt x="8205" y="339"/>
                    <a:pt x="8204" y="338"/>
                    <a:pt x="8203" y="337"/>
                  </a:cubicBezTo>
                  <a:cubicBezTo>
                    <a:pt x="8072" y="252"/>
                    <a:pt x="7931" y="182"/>
                    <a:pt x="7784" y="129"/>
                  </a:cubicBezTo>
                  <a:cubicBezTo>
                    <a:pt x="7556" y="45"/>
                    <a:pt x="7314" y="1"/>
                    <a:pt x="7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8"/>
            <p:cNvSpPr/>
            <p:nvPr/>
          </p:nvSpPr>
          <p:spPr>
            <a:xfrm>
              <a:off x="5698225" y="4324825"/>
              <a:ext cx="191125" cy="218175"/>
            </a:xfrm>
            <a:custGeom>
              <a:rect b="b" l="l" r="r" t="t"/>
              <a:pathLst>
                <a:path extrusionOk="0" h="8727" w="7645">
                  <a:moveTo>
                    <a:pt x="3782" y="1"/>
                  </a:moveTo>
                  <a:cubicBezTo>
                    <a:pt x="2525" y="119"/>
                    <a:pt x="1263" y="159"/>
                    <a:pt x="1" y="197"/>
                  </a:cubicBezTo>
                  <a:lnTo>
                    <a:pt x="755" y="4699"/>
                  </a:lnTo>
                  <a:cubicBezTo>
                    <a:pt x="811" y="5189"/>
                    <a:pt x="1057" y="5636"/>
                    <a:pt x="1439" y="5948"/>
                  </a:cubicBezTo>
                  <a:lnTo>
                    <a:pt x="4328" y="8301"/>
                  </a:lnTo>
                  <a:cubicBezTo>
                    <a:pt x="4678" y="8587"/>
                    <a:pt x="5100" y="8727"/>
                    <a:pt x="5520" y="8727"/>
                  </a:cubicBezTo>
                  <a:cubicBezTo>
                    <a:pt x="6068" y="8727"/>
                    <a:pt x="6612" y="8489"/>
                    <a:pt x="6986" y="8030"/>
                  </a:cubicBezTo>
                  <a:cubicBezTo>
                    <a:pt x="7645" y="7222"/>
                    <a:pt x="7524" y="6031"/>
                    <a:pt x="6715" y="5372"/>
                  </a:cubicBezTo>
                  <a:lnTo>
                    <a:pt x="4421" y="3503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8"/>
            <p:cNvSpPr/>
            <p:nvPr/>
          </p:nvSpPr>
          <p:spPr>
            <a:xfrm>
              <a:off x="5944250" y="4260550"/>
              <a:ext cx="221750" cy="288000"/>
            </a:xfrm>
            <a:custGeom>
              <a:rect b="b" l="l" r="r" t="t"/>
              <a:pathLst>
                <a:path extrusionOk="0" h="11520" w="8870">
                  <a:moveTo>
                    <a:pt x="5211" y="0"/>
                  </a:moveTo>
                  <a:lnTo>
                    <a:pt x="4293" y="5936"/>
                  </a:lnTo>
                  <a:lnTo>
                    <a:pt x="1105" y="8057"/>
                  </a:lnTo>
                  <a:cubicBezTo>
                    <a:pt x="236" y="8635"/>
                    <a:pt x="0" y="9808"/>
                    <a:pt x="578" y="10677"/>
                  </a:cubicBezTo>
                  <a:cubicBezTo>
                    <a:pt x="942" y="11224"/>
                    <a:pt x="1541" y="11520"/>
                    <a:pt x="2152" y="11520"/>
                  </a:cubicBezTo>
                  <a:cubicBezTo>
                    <a:pt x="2512" y="11520"/>
                    <a:pt x="2876" y="11417"/>
                    <a:pt x="3197" y="11203"/>
                  </a:cubicBezTo>
                  <a:lnTo>
                    <a:pt x="7079" y="8621"/>
                  </a:lnTo>
                  <a:cubicBezTo>
                    <a:pt x="7521" y="8327"/>
                    <a:pt x="7818" y="7861"/>
                    <a:pt x="7899" y="7337"/>
                  </a:cubicBezTo>
                  <a:lnTo>
                    <a:pt x="8869" y="1065"/>
                  </a:lnTo>
                  <a:cubicBezTo>
                    <a:pt x="7651" y="708"/>
                    <a:pt x="6418" y="396"/>
                    <a:pt x="5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8"/>
            <p:cNvSpPr/>
            <p:nvPr/>
          </p:nvSpPr>
          <p:spPr>
            <a:xfrm>
              <a:off x="5868475" y="4455750"/>
              <a:ext cx="102600" cy="27675"/>
            </a:xfrm>
            <a:custGeom>
              <a:rect b="b" l="l" r="r" t="t"/>
              <a:pathLst>
                <a:path extrusionOk="0" h="1107" w="4104">
                  <a:moveTo>
                    <a:pt x="76" y="0"/>
                  </a:moveTo>
                  <a:cubicBezTo>
                    <a:pt x="33" y="0"/>
                    <a:pt x="0" y="58"/>
                    <a:pt x="43" y="94"/>
                  </a:cubicBezTo>
                  <a:lnTo>
                    <a:pt x="1239" y="1095"/>
                  </a:lnTo>
                  <a:cubicBezTo>
                    <a:pt x="1248" y="1102"/>
                    <a:pt x="1260" y="1106"/>
                    <a:pt x="1272" y="1106"/>
                  </a:cubicBezTo>
                  <a:cubicBezTo>
                    <a:pt x="1287" y="1106"/>
                    <a:pt x="1303" y="1100"/>
                    <a:pt x="1313" y="1086"/>
                  </a:cubicBezTo>
                  <a:lnTo>
                    <a:pt x="2069" y="133"/>
                  </a:lnTo>
                  <a:lnTo>
                    <a:pt x="3000" y="1091"/>
                  </a:lnTo>
                  <a:cubicBezTo>
                    <a:pt x="3009" y="1101"/>
                    <a:pt x="3023" y="1107"/>
                    <a:pt x="3037" y="1107"/>
                  </a:cubicBezTo>
                  <a:cubicBezTo>
                    <a:pt x="3051" y="1107"/>
                    <a:pt x="3065" y="1102"/>
                    <a:pt x="3076" y="1092"/>
                  </a:cubicBezTo>
                  <a:lnTo>
                    <a:pt x="4067" y="91"/>
                  </a:lnTo>
                  <a:cubicBezTo>
                    <a:pt x="4103" y="53"/>
                    <a:pt x="4069" y="2"/>
                    <a:pt x="4029" y="2"/>
                  </a:cubicBezTo>
                  <a:cubicBezTo>
                    <a:pt x="4017" y="2"/>
                    <a:pt x="4004" y="6"/>
                    <a:pt x="3992" y="17"/>
                  </a:cubicBezTo>
                  <a:lnTo>
                    <a:pt x="3038" y="980"/>
                  </a:lnTo>
                  <a:lnTo>
                    <a:pt x="2103" y="17"/>
                  </a:lnTo>
                  <a:cubicBezTo>
                    <a:pt x="2093" y="8"/>
                    <a:pt x="2080" y="2"/>
                    <a:pt x="2066" y="2"/>
                  </a:cubicBezTo>
                  <a:cubicBezTo>
                    <a:pt x="2065" y="2"/>
                    <a:pt x="2064" y="2"/>
                    <a:pt x="2063" y="2"/>
                  </a:cubicBezTo>
                  <a:cubicBezTo>
                    <a:pt x="2048" y="2"/>
                    <a:pt x="2034" y="9"/>
                    <a:pt x="2025" y="21"/>
                  </a:cubicBezTo>
                  <a:lnTo>
                    <a:pt x="1264" y="979"/>
                  </a:lnTo>
                  <a:lnTo>
                    <a:pt x="110" y="13"/>
                  </a:lnTo>
                  <a:cubicBezTo>
                    <a:pt x="99" y="4"/>
                    <a:pt x="87" y="0"/>
                    <a:pt x="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8"/>
            <p:cNvSpPr/>
            <p:nvPr/>
          </p:nvSpPr>
          <p:spPr>
            <a:xfrm>
              <a:off x="5918725" y="4455700"/>
              <a:ext cx="2725" cy="256450"/>
            </a:xfrm>
            <a:custGeom>
              <a:rect b="b" l="l" r="r" t="t"/>
              <a:pathLst>
                <a:path extrusionOk="0" h="10258" w="109">
                  <a:moveTo>
                    <a:pt x="55" y="0"/>
                  </a:moveTo>
                  <a:cubicBezTo>
                    <a:pt x="27" y="0"/>
                    <a:pt x="1" y="19"/>
                    <a:pt x="3" y="56"/>
                  </a:cubicBezTo>
                  <a:lnTo>
                    <a:pt x="3" y="10205"/>
                  </a:lnTo>
                  <a:cubicBezTo>
                    <a:pt x="3" y="10234"/>
                    <a:pt x="26" y="10258"/>
                    <a:pt x="55" y="10258"/>
                  </a:cubicBezTo>
                  <a:cubicBezTo>
                    <a:pt x="84" y="10258"/>
                    <a:pt x="107" y="10234"/>
                    <a:pt x="107" y="10204"/>
                  </a:cubicBezTo>
                  <a:lnTo>
                    <a:pt x="107" y="56"/>
                  </a:lnTo>
                  <a:cubicBezTo>
                    <a:pt x="109" y="19"/>
                    <a:pt x="82" y="0"/>
                    <a:pt x="5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8"/>
            <p:cNvSpPr/>
            <p:nvPr/>
          </p:nvSpPr>
          <p:spPr>
            <a:xfrm>
              <a:off x="6034825" y="4474900"/>
              <a:ext cx="21775" cy="50850"/>
            </a:xfrm>
            <a:custGeom>
              <a:rect b="b" l="l" r="r" t="t"/>
              <a:pathLst>
                <a:path extrusionOk="0" h="2034" w="871">
                  <a:moveTo>
                    <a:pt x="803" y="1"/>
                  </a:moveTo>
                  <a:cubicBezTo>
                    <a:pt x="783" y="1"/>
                    <a:pt x="764" y="11"/>
                    <a:pt x="755" y="35"/>
                  </a:cubicBezTo>
                  <a:lnTo>
                    <a:pt x="11" y="1962"/>
                  </a:lnTo>
                  <a:cubicBezTo>
                    <a:pt x="1" y="1989"/>
                    <a:pt x="14" y="2019"/>
                    <a:pt x="41" y="2029"/>
                  </a:cubicBezTo>
                  <a:cubicBezTo>
                    <a:pt x="47" y="2031"/>
                    <a:pt x="54" y="2033"/>
                    <a:pt x="60" y="2033"/>
                  </a:cubicBezTo>
                  <a:cubicBezTo>
                    <a:pt x="82" y="2033"/>
                    <a:pt x="101" y="2019"/>
                    <a:pt x="109" y="1999"/>
                  </a:cubicBezTo>
                  <a:lnTo>
                    <a:pt x="853" y="74"/>
                  </a:lnTo>
                  <a:cubicBezTo>
                    <a:pt x="870" y="31"/>
                    <a:pt x="836" y="1"/>
                    <a:pt x="80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8"/>
            <p:cNvSpPr/>
            <p:nvPr/>
          </p:nvSpPr>
          <p:spPr>
            <a:xfrm>
              <a:off x="6049600" y="4407525"/>
              <a:ext cx="15825" cy="16750"/>
            </a:xfrm>
            <a:custGeom>
              <a:rect b="b" l="l" r="r" t="t"/>
              <a:pathLst>
                <a:path extrusionOk="0" h="670" w="633">
                  <a:moveTo>
                    <a:pt x="78" y="1"/>
                  </a:moveTo>
                  <a:cubicBezTo>
                    <a:pt x="38" y="1"/>
                    <a:pt x="1" y="52"/>
                    <a:pt x="38" y="91"/>
                  </a:cubicBezTo>
                  <a:lnTo>
                    <a:pt x="524" y="652"/>
                  </a:lnTo>
                  <a:cubicBezTo>
                    <a:pt x="533" y="663"/>
                    <a:pt x="548" y="670"/>
                    <a:pt x="563" y="670"/>
                  </a:cubicBezTo>
                  <a:cubicBezTo>
                    <a:pt x="609" y="670"/>
                    <a:pt x="633" y="616"/>
                    <a:pt x="603" y="583"/>
                  </a:cubicBezTo>
                  <a:lnTo>
                    <a:pt x="118" y="22"/>
                  </a:lnTo>
                  <a:cubicBezTo>
                    <a:pt x="106" y="7"/>
                    <a:pt x="92" y="1"/>
                    <a:pt x="7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8"/>
            <p:cNvSpPr/>
            <p:nvPr/>
          </p:nvSpPr>
          <p:spPr>
            <a:xfrm>
              <a:off x="5786125" y="4411050"/>
              <a:ext cx="24575" cy="18150"/>
            </a:xfrm>
            <a:custGeom>
              <a:rect b="b" l="l" r="r" t="t"/>
              <a:pathLst>
                <a:path extrusionOk="0" h="726" w="983">
                  <a:moveTo>
                    <a:pt x="906" y="1"/>
                  </a:moveTo>
                  <a:cubicBezTo>
                    <a:pt x="896" y="1"/>
                    <a:pt x="885" y="4"/>
                    <a:pt x="874" y="12"/>
                  </a:cubicBezTo>
                  <a:lnTo>
                    <a:pt x="41" y="631"/>
                  </a:lnTo>
                  <a:cubicBezTo>
                    <a:pt x="0" y="661"/>
                    <a:pt x="22" y="725"/>
                    <a:pt x="72" y="725"/>
                  </a:cubicBezTo>
                  <a:cubicBezTo>
                    <a:pt x="83" y="725"/>
                    <a:pt x="94" y="721"/>
                    <a:pt x="103" y="715"/>
                  </a:cubicBezTo>
                  <a:lnTo>
                    <a:pt x="936" y="96"/>
                  </a:lnTo>
                  <a:cubicBezTo>
                    <a:pt x="982" y="62"/>
                    <a:pt x="950" y="1"/>
                    <a:pt x="90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8"/>
            <p:cNvSpPr/>
            <p:nvPr/>
          </p:nvSpPr>
          <p:spPr>
            <a:xfrm>
              <a:off x="5285600" y="4620700"/>
              <a:ext cx="225950" cy="564125"/>
            </a:xfrm>
            <a:custGeom>
              <a:rect b="b" l="l" r="r" t="t"/>
              <a:pathLst>
                <a:path extrusionOk="0" h="22565" w="9038">
                  <a:moveTo>
                    <a:pt x="8396" y="1"/>
                  </a:moveTo>
                  <a:cubicBezTo>
                    <a:pt x="8164" y="1"/>
                    <a:pt x="7946" y="142"/>
                    <a:pt x="7861" y="372"/>
                  </a:cubicBezTo>
                  <a:lnTo>
                    <a:pt x="134" y="21800"/>
                  </a:lnTo>
                  <a:cubicBezTo>
                    <a:pt x="0" y="22173"/>
                    <a:pt x="275" y="22565"/>
                    <a:pt x="671" y="22565"/>
                  </a:cubicBezTo>
                  <a:cubicBezTo>
                    <a:pt x="912" y="22565"/>
                    <a:pt x="1127" y="22414"/>
                    <a:pt x="1208" y="22188"/>
                  </a:cubicBezTo>
                  <a:lnTo>
                    <a:pt x="8935" y="759"/>
                  </a:lnTo>
                  <a:cubicBezTo>
                    <a:pt x="9037" y="464"/>
                    <a:pt x="8883" y="141"/>
                    <a:pt x="8589" y="34"/>
                  </a:cubicBezTo>
                  <a:cubicBezTo>
                    <a:pt x="8525" y="11"/>
                    <a:pt x="8460" y="1"/>
                    <a:pt x="83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8"/>
            <p:cNvSpPr/>
            <p:nvPr/>
          </p:nvSpPr>
          <p:spPr>
            <a:xfrm>
              <a:off x="5350850" y="4139375"/>
              <a:ext cx="391425" cy="507175"/>
            </a:xfrm>
            <a:custGeom>
              <a:rect b="b" l="l" r="r" t="t"/>
              <a:pathLst>
                <a:path extrusionOk="0" h="20287" w="15657">
                  <a:moveTo>
                    <a:pt x="7842" y="1"/>
                  </a:moveTo>
                  <a:cubicBezTo>
                    <a:pt x="7838" y="1"/>
                    <a:pt x="7833" y="1"/>
                    <a:pt x="7828" y="1"/>
                  </a:cubicBezTo>
                  <a:cubicBezTo>
                    <a:pt x="3505" y="1"/>
                    <a:pt x="1" y="4541"/>
                    <a:pt x="1" y="10143"/>
                  </a:cubicBezTo>
                  <a:cubicBezTo>
                    <a:pt x="1" y="15746"/>
                    <a:pt x="3505" y="20287"/>
                    <a:pt x="7828" y="20287"/>
                  </a:cubicBezTo>
                  <a:cubicBezTo>
                    <a:pt x="8241" y="20287"/>
                    <a:pt x="8653" y="20246"/>
                    <a:pt x="9058" y="20162"/>
                  </a:cubicBezTo>
                  <a:cubicBezTo>
                    <a:pt x="12798" y="19398"/>
                    <a:pt x="15656" y="15205"/>
                    <a:pt x="15656" y="10143"/>
                  </a:cubicBezTo>
                  <a:cubicBezTo>
                    <a:pt x="15656" y="5083"/>
                    <a:pt x="12798" y="889"/>
                    <a:pt x="9058" y="125"/>
                  </a:cubicBezTo>
                  <a:cubicBezTo>
                    <a:pt x="8658" y="43"/>
                    <a:pt x="8251" y="1"/>
                    <a:pt x="7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8"/>
            <p:cNvSpPr/>
            <p:nvPr/>
          </p:nvSpPr>
          <p:spPr>
            <a:xfrm>
              <a:off x="5546525" y="4139375"/>
              <a:ext cx="257200" cy="507175"/>
            </a:xfrm>
            <a:custGeom>
              <a:rect b="b" l="l" r="r" t="t"/>
              <a:pathLst>
                <a:path extrusionOk="0" h="20287" w="10288">
                  <a:moveTo>
                    <a:pt x="15" y="1"/>
                  </a:moveTo>
                  <a:cubicBezTo>
                    <a:pt x="11" y="1"/>
                    <a:pt x="6" y="1"/>
                    <a:pt x="1" y="1"/>
                  </a:cubicBezTo>
                  <a:lnTo>
                    <a:pt x="30" y="1"/>
                  </a:lnTo>
                  <a:cubicBezTo>
                    <a:pt x="25" y="1"/>
                    <a:pt x="20" y="1"/>
                    <a:pt x="15" y="1"/>
                  </a:cubicBezTo>
                  <a:close/>
                  <a:moveTo>
                    <a:pt x="2462" y="1"/>
                  </a:moveTo>
                  <a:cubicBezTo>
                    <a:pt x="2462" y="1"/>
                    <a:pt x="2461" y="1"/>
                    <a:pt x="2461" y="1"/>
                  </a:cubicBezTo>
                  <a:lnTo>
                    <a:pt x="30" y="1"/>
                  </a:lnTo>
                  <a:cubicBezTo>
                    <a:pt x="433" y="2"/>
                    <a:pt x="836" y="44"/>
                    <a:pt x="1231" y="125"/>
                  </a:cubicBezTo>
                  <a:cubicBezTo>
                    <a:pt x="4971" y="889"/>
                    <a:pt x="7829" y="5083"/>
                    <a:pt x="7829" y="10143"/>
                  </a:cubicBezTo>
                  <a:cubicBezTo>
                    <a:pt x="7829" y="15205"/>
                    <a:pt x="4971" y="19398"/>
                    <a:pt x="1231" y="20162"/>
                  </a:cubicBezTo>
                  <a:cubicBezTo>
                    <a:pt x="826" y="20246"/>
                    <a:pt x="414" y="20287"/>
                    <a:pt x="1" y="20287"/>
                  </a:cubicBezTo>
                  <a:lnTo>
                    <a:pt x="2461" y="20287"/>
                  </a:lnTo>
                  <a:cubicBezTo>
                    <a:pt x="6783" y="20287"/>
                    <a:pt x="10288" y="15746"/>
                    <a:pt x="10288" y="10143"/>
                  </a:cubicBezTo>
                  <a:cubicBezTo>
                    <a:pt x="10288" y="4543"/>
                    <a:pt x="6784" y="1"/>
                    <a:pt x="246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8"/>
            <p:cNvSpPr/>
            <p:nvPr/>
          </p:nvSpPr>
          <p:spPr>
            <a:xfrm>
              <a:off x="5374850" y="4172325"/>
              <a:ext cx="331600" cy="441275"/>
            </a:xfrm>
            <a:custGeom>
              <a:rect b="b" l="l" r="r" t="t"/>
              <a:pathLst>
                <a:path extrusionOk="0" h="17651" w="13264">
                  <a:moveTo>
                    <a:pt x="6631" y="1230"/>
                  </a:moveTo>
                  <a:cubicBezTo>
                    <a:pt x="6905" y="1230"/>
                    <a:pt x="7179" y="1259"/>
                    <a:pt x="7447" y="1318"/>
                  </a:cubicBezTo>
                  <a:cubicBezTo>
                    <a:pt x="10061" y="1880"/>
                    <a:pt x="12033" y="5108"/>
                    <a:pt x="12033" y="8825"/>
                  </a:cubicBezTo>
                  <a:cubicBezTo>
                    <a:pt x="12033" y="12543"/>
                    <a:pt x="10061" y="15772"/>
                    <a:pt x="7446" y="16334"/>
                  </a:cubicBezTo>
                  <a:cubicBezTo>
                    <a:pt x="7178" y="16392"/>
                    <a:pt x="6905" y="16422"/>
                    <a:pt x="6631" y="16422"/>
                  </a:cubicBezTo>
                  <a:cubicBezTo>
                    <a:pt x="3653" y="16422"/>
                    <a:pt x="1230" y="13014"/>
                    <a:pt x="1230" y="8825"/>
                  </a:cubicBezTo>
                  <a:cubicBezTo>
                    <a:pt x="1230" y="4638"/>
                    <a:pt x="3653" y="1230"/>
                    <a:pt x="6631" y="1230"/>
                  </a:cubicBezTo>
                  <a:close/>
                  <a:moveTo>
                    <a:pt x="6631" y="1"/>
                  </a:moveTo>
                  <a:cubicBezTo>
                    <a:pt x="2975" y="1"/>
                    <a:pt x="0" y="3959"/>
                    <a:pt x="0" y="8825"/>
                  </a:cubicBezTo>
                  <a:cubicBezTo>
                    <a:pt x="0" y="13692"/>
                    <a:pt x="2975" y="17651"/>
                    <a:pt x="6631" y="17651"/>
                  </a:cubicBezTo>
                  <a:cubicBezTo>
                    <a:pt x="6992" y="17651"/>
                    <a:pt x="7353" y="17613"/>
                    <a:pt x="7705" y="17536"/>
                  </a:cubicBezTo>
                  <a:cubicBezTo>
                    <a:pt x="10926" y="16844"/>
                    <a:pt x="13263" y="13180"/>
                    <a:pt x="13263" y="8825"/>
                  </a:cubicBezTo>
                  <a:cubicBezTo>
                    <a:pt x="13263" y="4471"/>
                    <a:pt x="10926" y="808"/>
                    <a:pt x="7706" y="115"/>
                  </a:cubicBezTo>
                  <a:cubicBezTo>
                    <a:pt x="7354" y="39"/>
                    <a:pt x="6993" y="1"/>
                    <a:pt x="6631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8"/>
            <p:cNvSpPr/>
            <p:nvPr/>
          </p:nvSpPr>
          <p:spPr>
            <a:xfrm>
              <a:off x="5454875" y="4267600"/>
              <a:ext cx="167400" cy="258600"/>
            </a:xfrm>
            <a:custGeom>
              <a:rect b="b" l="l" r="r" t="t"/>
              <a:pathLst>
                <a:path extrusionOk="0" h="10344" w="6696">
                  <a:moveTo>
                    <a:pt x="3348" y="1230"/>
                  </a:moveTo>
                  <a:cubicBezTo>
                    <a:pt x="3440" y="1230"/>
                    <a:pt x="3532" y="1243"/>
                    <a:pt x="3621" y="1266"/>
                  </a:cubicBezTo>
                  <a:cubicBezTo>
                    <a:pt x="4527" y="1505"/>
                    <a:pt x="5466" y="3031"/>
                    <a:pt x="5466" y="5172"/>
                  </a:cubicBezTo>
                  <a:cubicBezTo>
                    <a:pt x="5466" y="7314"/>
                    <a:pt x="4527" y="8840"/>
                    <a:pt x="3620" y="9079"/>
                  </a:cubicBezTo>
                  <a:cubicBezTo>
                    <a:pt x="3531" y="9102"/>
                    <a:pt x="3439" y="9114"/>
                    <a:pt x="3348" y="9114"/>
                  </a:cubicBezTo>
                  <a:cubicBezTo>
                    <a:pt x="2219" y="9114"/>
                    <a:pt x="1230" y="7272"/>
                    <a:pt x="1230" y="5172"/>
                  </a:cubicBezTo>
                  <a:cubicBezTo>
                    <a:pt x="1230" y="3073"/>
                    <a:pt x="2219" y="1230"/>
                    <a:pt x="3348" y="1230"/>
                  </a:cubicBezTo>
                  <a:close/>
                  <a:moveTo>
                    <a:pt x="3348" y="0"/>
                  </a:moveTo>
                  <a:cubicBezTo>
                    <a:pt x="1470" y="0"/>
                    <a:pt x="0" y="2273"/>
                    <a:pt x="0" y="5172"/>
                  </a:cubicBezTo>
                  <a:cubicBezTo>
                    <a:pt x="0" y="8072"/>
                    <a:pt x="1471" y="10344"/>
                    <a:pt x="3348" y="10344"/>
                  </a:cubicBezTo>
                  <a:cubicBezTo>
                    <a:pt x="3545" y="10344"/>
                    <a:pt x="3743" y="10318"/>
                    <a:pt x="3933" y="10268"/>
                  </a:cubicBezTo>
                  <a:cubicBezTo>
                    <a:pt x="5534" y="9847"/>
                    <a:pt x="6696" y="7704"/>
                    <a:pt x="6696" y="5172"/>
                  </a:cubicBezTo>
                  <a:cubicBezTo>
                    <a:pt x="6696" y="2640"/>
                    <a:pt x="5534" y="497"/>
                    <a:pt x="3935" y="77"/>
                  </a:cubicBezTo>
                  <a:cubicBezTo>
                    <a:pt x="3744" y="26"/>
                    <a:pt x="3546" y="0"/>
                    <a:pt x="3348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8"/>
            <p:cNvSpPr/>
            <p:nvPr/>
          </p:nvSpPr>
          <p:spPr>
            <a:xfrm>
              <a:off x="5519775" y="4363400"/>
              <a:ext cx="37600" cy="67025"/>
            </a:xfrm>
            <a:custGeom>
              <a:rect b="b" l="l" r="r" t="t"/>
              <a:pathLst>
                <a:path extrusionOk="0" h="2681" w="1504">
                  <a:moveTo>
                    <a:pt x="752" y="0"/>
                  </a:moveTo>
                  <a:cubicBezTo>
                    <a:pt x="337" y="0"/>
                    <a:pt x="1" y="600"/>
                    <a:pt x="1" y="1340"/>
                  </a:cubicBezTo>
                  <a:cubicBezTo>
                    <a:pt x="1" y="2080"/>
                    <a:pt x="337" y="2681"/>
                    <a:pt x="752" y="2681"/>
                  </a:cubicBezTo>
                  <a:cubicBezTo>
                    <a:pt x="1167" y="2681"/>
                    <a:pt x="1503" y="2080"/>
                    <a:pt x="1503" y="1340"/>
                  </a:cubicBezTo>
                  <a:cubicBezTo>
                    <a:pt x="1503" y="600"/>
                    <a:pt x="1167" y="0"/>
                    <a:pt x="752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8"/>
            <p:cNvSpPr/>
            <p:nvPr/>
          </p:nvSpPr>
          <p:spPr>
            <a:xfrm>
              <a:off x="5631800" y="4620525"/>
              <a:ext cx="228300" cy="566325"/>
            </a:xfrm>
            <a:custGeom>
              <a:rect b="b" l="l" r="r" t="t"/>
              <a:pathLst>
                <a:path extrusionOk="0" h="22653" w="9132">
                  <a:moveTo>
                    <a:pt x="645" y="1"/>
                  </a:moveTo>
                  <a:cubicBezTo>
                    <a:pt x="580" y="1"/>
                    <a:pt x="515" y="12"/>
                    <a:pt x="450" y="35"/>
                  </a:cubicBezTo>
                  <a:cubicBezTo>
                    <a:pt x="153" y="143"/>
                    <a:pt x="1" y="472"/>
                    <a:pt x="109" y="768"/>
                  </a:cubicBezTo>
                  <a:lnTo>
                    <a:pt x="7924" y="22275"/>
                  </a:lnTo>
                  <a:cubicBezTo>
                    <a:pt x="8006" y="22501"/>
                    <a:pt x="8221" y="22651"/>
                    <a:pt x="8461" y="22652"/>
                  </a:cubicBezTo>
                  <a:lnTo>
                    <a:pt x="8461" y="22651"/>
                  </a:lnTo>
                  <a:cubicBezTo>
                    <a:pt x="8857" y="22651"/>
                    <a:pt x="9132" y="22257"/>
                    <a:pt x="8997" y="21886"/>
                  </a:cubicBezTo>
                  <a:lnTo>
                    <a:pt x="1182" y="377"/>
                  </a:lnTo>
                  <a:cubicBezTo>
                    <a:pt x="1097" y="145"/>
                    <a:pt x="878" y="1"/>
                    <a:pt x="6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8"/>
            <p:cNvSpPr/>
            <p:nvPr/>
          </p:nvSpPr>
          <p:spPr>
            <a:xfrm>
              <a:off x="5625125" y="4123250"/>
              <a:ext cx="48000" cy="32600"/>
            </a:xfrm>
            <a:custGeom>
              <a:rect b="b" l="l" r="r" t="t"/>
              <a:pathLst>
                <a:path extrusionOk="0" h="1304" w="1920">
                  <a:moveTo>
                    <a:pt x="497" y="1"/>
                  </a:moveTo>
                  <a:cubicBezTo>
                    <a:pt x="333" y="1"/>
                    <a:pt x="176" y="93"/>
                    <a:pt x="102" y="251"/>
                  </a:cubicBezTo>
                  <a:cubicBezTo>
                    <a:pt x="1" y="468"/>
                    <a:pt x="94" y="727"/>
                    <a:pt x="312" y="829"/>
                  </a:cubicBezTo>
                  <a:lnTo>
                    <a:pt x="1240" y="1263"/>
                  </a:lnTo>
                  <a:cubicBezTo>
                    <a:pt x="1300" y="1291"/>
                    <a:pt x="1362" y="1304"/>
                    <a:pt x="1424" y="1304"/>
                  </a:cubicBezTo>
                  <a:cubicBezTo>
                    <a:pt x="1588" y="1304"/>
                    <a:pt x="1745" y="1211"/>
                    <a:pt x="1819" y="1053"/>
                  </a:cubicBezTo>
                  <a:cubicBezTo>
                    <a:pt x="1919" y="835"/>
                    <a:pt x="1826" y="577"/>
                    <a:pt x="1609" y="475"/>
                  </a:cubicBezTo>
                  <a:lnTo>
                    <a:pt x="680" y="41"/>
                  </a:lnTo>
                  <a:cubicBezTo>
                    <a:pt x="621" y="14"/>
                    <a:pt x="558" y="1"/>
                    <a:pt x="497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8"/>
            <p:cNvSpPr/>
            <p:nvPr/>
          </p:nvSpPr>
          <p:spPr>
            <a:xfrm>
              <a:off x="5560525" y="4109100"/>
              <a:ext cx="21825" cy="47400"/>
            </a:xfrm>
            <a:custGeom>
              <a:rect b="b" l="l" r="r" t="t"/>
              <a:pathLst>
                <a:path extrusionOk="0" h="1896" w="873">
                  <a:moveTo>
                    <a:pt x="434" y="0"/>
                  </a:moveTo>
                  <a:cubicBezTo>
                    <a:pt x="195" y="1"/>
                    <a:pt x="0" y="196"/>
                    <a:pt x="0" y="437"/>
                  </a:cubicBezTo>
                  <a:lnTo>
                    <a:pt x="3" y="1461"/>
                  </a:lnTo>
                  <a:cubicBezTo>
                    <a:pt x="4" y="1701"/>
                    <a:pt x="200" y="1896"/>
                    <a:pt x="440" y="1896"/>
                  </a:cubicBezTo>
                  <a:cubicBezTo>
                    <a:pt x="679" y="1894"/>
                    <a:pt x="873" y="1699"/>
                    <a:pt x="873" y="1459"/>
                  </a:cubicBezTo>
                  <a:lnTo>
                    <a:pt x="871" y="434"/>
                  </a:lnTo>
                  <a:cubicBezTo>
                    <a:pt x="869" y="194"/>
                    <a:pt x="674" y="0"/>
                    <a:pt x="434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8"/>
            <p:cNvSpPr/>
            <p:nvPr/>
          </p:nvSpPr>
          <p:spPr>
            <a:xfrm>
              <a:off x="5582100" y="4108775"/>
              <a:ext cx="22050" cy="47650"/>
            </a:xfrm>
            <a:custGeom>
              <a:rect b="b" l="l" r="r" t="t"/>
              <a:pathLst>
                <a:path extrusionOk="0" h="1906" w="882">
                  <a:moveTo>
                    <a:pt x="441" y="0"/>
                  </a:moveTo>
                  <a:cubicBezTo>
                    <a:pt x="196" y="1"/>
                    <a:pt x="1" y="203"/>
                    <a:pt x="8" y="447"/>
                  </a:cubicBezTo>
                  <a:lnTo>
                    <a:pt x="10" y="1472"/>
                  </a:lnTo>
                  <a:cubicBezTo>
                    <a:pt x="11" y="1712"/>
                    <a:pt x="206" y="1906"/>
                    <a:pt x="446" y="1906"/>
                  </a:cubicBezTo>
                  <a:cubicBezTo>
                    <a:pt x="686" y="1905"/>
                    <a:pt x="879" y="1709"/>
                    <a:pt x="879" y="1469"/>
                  </a:cubicBezTo>
                  <a:lnTo>
                    <a:pt x="876" y="445"/>
                  </a:lnTo>
                  <a:cubicBezTo>
                    <a:pt x="881" y="201"/>
                    <a:pt x="685" y="0"/>
                    <a:pt x="44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8"/>
            <p:cNvSpPr/>
            <p:nvPr/>
          </p:nvSpPr>
          <p:spPr>
            <a:xfrm>
              <a:off x="5604000" y="4108975"/>
              <a:ext cx="21825" cy="47400"/>
            </a:xfrm>
            <a:custGeom>
              <a:rect b="b" l="l" r="r" t="t"/>
              <a:pathLst>
                <a:path extrusionOk="0" h="1896" w="873">
                  <a:moveTo>
                    <a:pt x="435" y="0"/>
                  </a:moveTo>
                  <a:cubicBezTo>
                    <a:pt x="195" y="1"/>
                    <a:pt x="0" y="197"/>
                    <a:pt x="0" y="437"/>
                  </a:cubicBezTo>
                  <a:lnTo>
                    <a:pt x="3" y="1461"/>
                  </a:lnTo>
                  <a:cubicBezTo>
                    <a:pt x="4" y="1702"/>
                    <a:pt x="200" y="1896"/>
                    <a:pt x="440" y="1896"/>
                  </a:cubicBezTo>
                  <a:cubicBezTo>
                    <a:pt x="679" y="1895"/>
                    <a:pt x="873" y="1699"/>
                    <a:pt x="873" y="1459"/>
                  </a:cubicBezTo>
                  <a:lnTo>
                    <a:pt x="870" y="435"/>
                  </a:lnTo>
                  <a:cubicBezTo>
                    <a:pt x="870" y="319"/>
                    <a:pt x="824" y="209"/>
                    <a:pt x="742" y="127"/>
                  </a:cubicBezTo>
                  <a:cubicBezTo>
                    <a:pt x="660" y="46"/>
                    <a:pt x="550" y="0"/>
                    <a:pt x="435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58"/>
            <p:cNvSpPr/>
            <p:nvPr/>
          </p:nvSpPr>
          <p:spPr>
            <a:xfrm>
              <a:off x="5625725" y="4108925"/>
              <a:ext cx="21850" cy="40800"/>
            </a:xfrm>
            <a:custGeom>
              <a:rect b="b" l="l" r="r" t="t"/>
              <a:pathLst>
                <a:path extrusionOk="0" h="1632" w="874">
                  <a:moveTo>
                    <a:pt x="437" y="0"/>
                  </a:moveTo>
                  <a:cubicBezTo>
                    <a:pt x="436" y="0"/>
                    <a:pt x="436" y="0"/>
                    <a:pt x="435" y="0"/>
                  </a:cubicBezTo>
                  <a:cubicBezTo>
                    <a:pt x="194" y="1"/>
                    <a:pt x="1" y="196"/>
                    <a:pt x="1" y="437"/>
                  </a:cubicBezTo>
                  <a:lnTo>
                    <a:pt x="3" y="1197"/>
                  </a:lnTo>
                  <a:cubicBezTo>
                    <a:pt x="4" y="1312"/>
                    <a:pt x="50" y="1423"/>
                    <a:pt x="132" y="1504"/>
                  </a:cubicBezTo>
                  <a:cubicBezTo>
                    <a:pt x="214" y="1585"/>
                    <a:pt x="323" y="1632"/>
                    <a:pt x="439" y="1632"/>
                  </a:cubicBezTo>
                  <a:cubicBezTo>
                    <a:pt x="679" y="1630"/>
                    <a:pt x="874" y="1435"/>
                    <a:pt x="874" y="1194"/>
                  </a:cubicBezTo>
                  <a:lnTo>
                    <a:pt x="872" y="435"/>
                  </a:lnTo>
                  <a:cubicBezTo>
                    <a:pt x="871" y="194"/>
                    <a:pt x="676" y="0"/>
                    <a:pt x="437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58"/>
            <p:cNvSpPr/>
            <p:nvPr/>
          </p:nvSpPr>
          <p:spPr>
            <a:xfrm>
              <a:off x="5624450" y="4116150"/>
              <a:ext cx="2850" cy="26075"/>
            </a:xfrm>
            <a:custGeom>
              <a:rect b="b" l="l" r="r" t="t"/>
              <a:pathLst>
                <a:path extrusionOk="0" h="1043" w="114">
                  <a:moveTo>
                    <a:pt x="63" y="1"/>
                  </a:moveTo>
                  <a:cubicBezTo>
                    <a:pt x="54" y="1"/>
                    <a:pt x="45" y="3"/>
                    <a:pt x="38" y="8"/>
                  </a:cubicBezTo>
                  <a:cubicBezTo>
                    <a:pt x="22" y="17"/>
                    <a:pt x="12" y="33"/>
                    <a:pt x="11" y="51"/>
                  </a:cubicBezTo>
                  <a:lnTo>
                    <a:pt x="3" y="988"/>
                  </a:lnTo>
                  <a:cubicBezTo>
                    <a:pt x="1" y="1017"/>
                    <a:pt x="24" y="1041"/>
                    <a:pt x="53" y="1042"/>
                  </a:cubicBezTo>
                  <a:cubicBezTo>
                    <a:pt x="82" y="1042"/>
                    <a:pt x="106" y="1018"/>
                    <a:pt x="104" y="989"/>
                  </a:cubicBezTo>
                  <a:lnTo>
                    <a:pt x="113" y="52"/>
                  </a:lnTo>
                  <a:cubicBezTo>
                    <a:pt x="113" y="24"/>
                    <a:pt x="90" y="1"/>
                    <a:pt x="6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8"/>
            <p:cNvSpPr/>
            <p:nvPr/>
          </p:nvSpPr>
          <p:spPr>
            <a:xfrm>
              <a:off x="5645975" y="4125525"/>
              <a:ext cx="2850" cy="17000"/>
            </a:xfrm>
            <a:custGeom>
              <a:rect b="b" l="l" r="r" t="t"/>
              <a:pathLst>
                <a:path extrusionOk="0" h="680" w="114">
                  <a:moveTo>
                    <a:pt x="59" y="0"/>
                  </a:moveTo>
                  <a:cubicBezTo>
                    <a:pt x="51" y="0"/>
                    <a:pt x="43" y="3"/>
                    <a:pt x="36" y="6"/>
                  </a:cubicBezTo>
                  <a:cubicBezTo>
                    <a:pt x="21" y="16"/>
                    <a:pt x="11" y="33"/>
                    <a:pt x="11" y="51"/>
                  </a:cubicBezTo>
                  <a:lnTo>
                    <a:pt x="2" y="625"/>
                  </a:lnTo>
                  <a:cubicBezTo>
                    <a:pt x="0" y="654"/>
                    <a:pt x="22" y="680"/>
                    <a:pt x="51" y="680"/>
                  </a:cubicBezTo>
                  <a:cubicBezTo>
                    <a:pt x="52" y="680"/>
                    <a:pt x="53" y="680"/>
                    <a:pt x="53" y="680"/>
                  </a:cubicBezTo>
                  <a:cubicBezTo>
                    <a:pt x="82" y="680"/>
                    <a:pt x="105" y="656"/>
                    <a:pt x="104" y="627"/>
                  </a:cubicBezTo>
                  <a:lnTo>
                    <a:pt x="113" y="52"/>
                  </a:lnTo>
                  <a:cubicBezTo>
                    <a:pt x="114" y="24"/>
                    <a:pt x="91" y="0"/>
                    <a:pt x="63" y="0"/>
                  </a:cubicBezTo>
                  <a:cubicBezTo>
                    <a:pt x="61" y="0"/>
                    <a:pt x="60" y="0"/>
                    <a:pt x="5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8"/>
            <p:cNvSpPr/>
            <p:nvPr/>
          </p:nvSpPr>
          <p:spPr>
            <a:xfrm>
              <a:off x="5602725" y="4116200"/>
              <a:ext cx="2825" cy="30675"/>
            </a:xfrm>
            <a:custGeom>
              <a:rect b="b" l="l" r="r" t="t"/>
              <a:pathLst>
                <a:path extrusionOk="0" h="1227" w="113">
                  <a:moveTo>
                    <a:pt x="62" y="1"/>
                  </a:moveTo>
                  <a:cubicBezTo>
                    <a:pt x="53" y="1"/>
                    <a:pt x="44" y="3"/>
                    <a:pt x="37" y="8"/>
                  </a:cubicBezTo>
                  <a:cubicBezTo>
                    <a:pt x="20" y="16"/>
                    <a:pt x="10" y="33"/>
                    <a:pt x="10" y="52"/>
                  </a:cubicBezTo>
                  <a:lnTo>
                    <a:pt x="2" y="1172"/>
                  </a:lnTo>
                  <a:cubicBezTo>
                    <a:pt x="1" y="1202"/>
                    <a:pt x="24" y="1227"/>
                    <a:pt x="53" y="1227"/>
                  </a:cubicBezTo>
                  <a:cubicBezTo>
                    <a:pt x="83" y="1227"/>
                    <a:pt x="106" y="1202"/>
                    <a:pt x="105" y="1172"/>
                  </a:cubicBezTo>
                  <a:lnTo>
                    <a:pt x="113" y="52"/>
                  </a:lnTo>
                  <a:cubicBezTo>
                    <a:pt x="113" y="24"/>
                    <a:pt x="90" y="1"/>
                    <a:pt x="6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8"/>
            <p:cNvSpPr/>
            <p:nvPr/>
          </p:nvSpPr>
          <p:spPr>
            <a:xfrm>
              <a:off x="5581025" y="4117075"/>
              <a:ext cx="2675" cy="29850"/>
            </a:xfrm>
            <a:custGeom>
              <a:rect b="b" l="l" r="r" t="t"/>
              <a:pathLst>
                <a:path extrusionOk="0" h="1194" w="107">
                  <a:moveTo>
                    <a:pt x="55" y="1"/>
                  </a:moveTo>
                  <a:cubicBezTo>
                    <a:pt x="47" y="1"/>
                    <a:pt x="38" y="3"/>
                    <a:pt x="30" y="8"/>
                  </a:cubicBezTo>
                  <a:cubicBezTo>
                    <a:pt x="14" y="17"/>
                    <a:pt x="4" y="34"/>
                    <a:pt x="4" y="52"/>
                  </a:cubicBezTo>
                  <a:lnTo>
                    <a:pt x="2" y="1140"/>
                  </a:lnTo>
                  <a:cubicBezTo>
                    <a:pt x="0" y="1170"/>
                    <a:pt x="24" y="1194"/>
                    <a:pt x="53" y="1194"/>
                  </a:cubicBezTo>
                  <a:cubicBezTo>
                    <a:pt x="82" y="1194"/>
                    <a:pt x="105" y="1170"/>
                    <a:pt x="104" y="1140"/>
                  </a:cubicBezTo>
                  <a:lnTo>
                    <a:pt x="106" y="52"/>
                  </a:lnTo>
                  <a:cubicBezTo>
                    <a:pt x="107" y="22"/>
                    <a:pt x="82" y="1"/>
                    <a:pt x="5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8"/>
            <p:cNvSpPr/>
            <p:nvPr/>
          </p:nvSpPr>
          <p:spPr>
            <a:xfrm>
              <a:off x="5807075" y="4038575"/>
              <a:ext cx="216575" cy="244425"/>
            </a:xfrm>
            <a:custGeom>
              <a:rect b="b" l="l" r="r" t="t"/>
              <a:pathLst>
                <a:path extrusionOk="0" h="9777" w="8663">
                  <a:moveTo>
                    <a:pt x="4332" y="0"/>
                  </a:moveTo>
                  <a:cubicBezTo>
                    <a:pt x="1940" y="0"/>
                    <a:pt x="1" y="1939"/>
                    <a:pt x="1" y="4332"/>
                  </a:cubicBezTo>
                  <a:cubicBezTo>
                    <a:pt x="1" y="6386"/>
                    <a:pt x="1433" y="8107"/>
                    <a:pt x="3354" y="8550"/>
                  </a:cubicBezTo>
                  <a:lnTo>
                    <a:pt x="4339" y="9776"/>
                  </a:lnTo>
                  <a:lnTo>
                    <a:pt x="5096" y="8594"/>
                  </a:lnTo>
                  <a:cubicBezTo>
                    <a:pt x="7124" y="8233"/>
                    <a:pt x="8662" y="6462"/>
                    <a:pt x="8662" y="4332"/>
                  </a:cubicBezTo>
                  <a:cubicBezTo>
                    <a:pt x="8662" y="1939"/>
                    <a:pt x="6725" y="0"/>
                    <a:pt x="4332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8"/>
            <p:cNvSpPr/>
            <p:nvPr/>
          </p:nvSpPr>
          <p:spPr>
            <a:xfrm>
              <a:off x="5835000" y="4063100"/>
              <a:ext cx="160750" cy="152900"/>
            </a:xfrm>
            <a:custGeom>
              <a:rect b="b" l="l" r="r" t="t"/>
              <a:pathLst>
                <a:path extrusionOk="0" h="6116" w="6430">
                  <a:moveTo>
                    <a:pt x="3214" y="1"/>
                  </a:moveTo>
                  <a:lnTo>
                    <a:pt x="2221" y="2014"/>
                  </a:lnTo>
                  <a:lnTo>
                    <a:pt x="0" y="2336"/>
                  </a:lnTo>
                  <a:lnTo>
                    <a:pt x="1607" y="3903"/>
                  </a:lnTo>
                  <a:lnTo>
                    <a:pt x="1227" y="6116"/>
                  </a:lnTo>
                  <a:lnTo>
                    <a:pt x="1227" y="6116"/>
                  </a:lnTo>
                  <a:lnTo>
                    <a:pt x="3214" y="5071"/>
                  </a:lnTo>
                  <a:lnTo>
                    <a:pt x="5202" y="6116"/>
                  </a:lnTo>
                  <a:lnTo>
                    <a:pt x="5202" y="6116"/>
                  </a:lnTo>
                  <a:lnTo>
                    <a:pt x="4822" y="3903"/>
                  </a:lnTo>
                  <a:lnTo>
                    <a:pt x="6430" y="2336"/>
                  </a:lnTo>
                  <a:lnTo>
                    <a:pt x="4208" y="2014"/>
                  </a:lnTo>
                  <a:lnTo>
                    <a:pt x="3214" y="1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8"/>
            <p:cNvSpPr/>
            <p:nvPr/>
          </p:nvSpPr>
          <p:spPr>
            <a:xfrm>
              <a:off x="5814125" y="4054700"/>
              <a:ext cx="63875" cy="127825"/>
            </a:xfrm>
            <a:custGeom>
              <a:rect b="b" l="l" r="r" t="t"/>
              <a:pathLst>
                <a:path extrusionOk="0" h="5113" w="2555">
                  <a:moveTo>
                    <a:pt x="2479" y="0"/>
                  </a:moveTo>
                  <a:cubicBezTo>
                    <a:pt x="2471" y="0"/>
                    <a:pt x="2462" y="2"/>
                    <a:pt x="2453" y="7"/>
                  </a:cubicBezTo>
                  <a:cubicBezTo>
                    <a:pt x="1537" y="425"/>
                    <a:pt x="791" y="1199"/>
                    <a:pt x="406" y="2129"/>
                  </a:cubicBezTo>
                  <a:cubicBezTo>
                    <a:pt x="20" y="3060"/>
                    <a:pt x="1" y="4134"/>
                    <a:pt x="353" y="5078"/>
                  </a:cubicBezTo>
                  <a:cubicBezTo>
                    <a:pt x="361" y="5099"/>
                    <a:pt x="380" y="5113"/>
                    <a:pt x="402" y="5113"/>
                  </a:cubicBezTo>
                  <a:cubicBezTo>
                    <a:pt x="408" y="5113"/>
                    <a:pt x="414" y="5111"/>
                    <a:pt x="420" y="5109"/>
                  </a:cubicBezTo>
                  <a:cubicBezTo>
                    <a:pt x="447" y="5099"/>
                    <a:pt x="461" y="5068"/>
                    <a:pt x="451" y="5041"/>
                  </a:cubicBezTo>
                  <a:cubicBezTo>
                    <a:pt x="109" y="4122"/>
                    <a:pt x="127" y="3076"/>
                    <a:pt x="503" y="2169"/>
                  </a:cubicBezTo>
                  <a:cubicBezTo>
                    <a:pt x="878" y="1264"/>
                    <a:pt x="1605" y="510"/>
                    <a:pt x="2497" y="103"/>
                  </a:cubicBezTo>
                  <a:cubicBezTo>
                    <a:pt x="2555" y="79"/>
                    <a:pt x="2529" y="0"/>
                    <a:pt x="247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8"/>
            <p:cNvSpPr/>
            <p:nvPr/>
          </p:nvSpPr>
          <p:spPr>
            <a:xfrm>
              <a:off x="5944750" y="4181900"/>
              <a:ext cx="62300" cy="60125"/>
            </a:xfrm>
            <a:custGeom>
              <a:rect b="b" l="l" r="r" t="t"/>
              <a:pathLst>
                <a:path extrusionOk="0" h="2405" w="2492">
                  <a:moveTo>
                    <a:pt x="2425" y="0"/>
                  </a:moveTo>
                  <a:cubicBezTo>
                    <a:pt x="2404" y="0"/>
                    <a:pt x="2384" y="11"/>
                    <a:pt x="2376" y="38"/>
                  </a:cubicBezTo>
                  <a:cubicBezTo>
                    <a:pt x="2007" y="1090"/>
                    <a:pt x="1118" y="1957"/>
                    <a:pt x="57" y="2303"/>
                  </a:cubicBezTo>
                  <a:cubicBezTo>
                    <a:pt x="0" y="2321"/>
                    <a:pt x="13" y="2405"/>
                    <a:pt x="73" y="2405"/>
                  </a:cubicBezTo>
                  <a:cubicBezTo>
                    <a:pt x="79" y="2405"/>
                    <a:pt x="84" y="2405"/>
                    <a:pt x="89" y="2403"/>
                  </a:cubicBezTo>
                  <a:cubicBezTo>
                    <a:pt x="1180" y="2047"/>
                    <a:pt x="2094" y="1155"/>
                    <a:pt x="2475" y="73"/>
                  </a:cubicBezTo>
                  <a:cubicBezTo>
                    <a:pt x="2492" y="30"/>
                    <a:pt x="2458" y="0"/>
                    <a:pt x="242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6" name="Google Shape;1696;p58"/>
          <p:cNvSpPr txBox="1"/>
          <p:nvPr>
            <p:ph type="title"/>
          </p:nvPr>
        </p:nvSpPr>
        <p:spPr>
          <a:xfrm>
            <a:off x="4889500" y="603500"/>
            <a:ext cx="35412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r>
              <a:rPr i="1" lang="en"/>
              <a:t>!</a:t>
            </a:r>
            <a:endParaRPr i="1"/>
          </a:p>
        </p:txBody>
      </p:sp>
      <p:sp>
        <p:nvSpPr>
          <p:cNvPr id="1697" name="Google Shape;1697;p58"/>
          <p:cNvSpPr txBox="1"/>
          <p:nvPr>
            <p:ph idx="1" type="subTitle"/>
          </p:nvPr>
        </p:nvSpPr>
        <p:spPr>
          <a:xfrm>
            <a:off x="5347425" y="1677200"/>
            <a:ext cx="30828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ulish SemiBold"/>
                <a:ea typeface="Mulish SemiBold"/>
                <a:cs typeface="Mulish SemiBold"/>
                <a:sym typeface="Mulish SemiBold"/>
              </a:rPr>
              <a:t>     </a:t>
            </a:r>
            <a:endParaRPr sz="1600"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ulish SemiBold"/>
                <a:ea typeface="Mulish SemiBold"/>
                <a:cs typeface="Mulish SemiBold"/>
                <a:sym typeface="Mulish SemiBold"/>
              </a:rPr>
              <a:t>Group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/>
          <p:nvPr/>
        </p:nvSpPr>
        <p:spPr>
          <a:xfrm>
            <a:off x="4298120" y="1025350"/>
            <a:ext cx="1012800" cy="10128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8"/>
          <p:cNvSpPr txBox="1"/>
          <p:nvPr>
            <p:ph idx="2" type="title"/>
          </p:nvPr>
        </p:nvSpPr>
        <p:spPr>
          <a:xfrm>
            <a:off x="4370134" y="1024308"/>
            <a:ext cx="8688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6" name="Google Shape;436;p38"/>
          <p:cNvSpPr txBox="1"/>
          <p:nvPr>
            <p:ph type="title"/>
          </p:nvPr>
        </p:nvSpPr>
        <p:spPr>
          <a:xfrm>
            <a:off x="4215484" y="1991705"/>
            <a:ext cx="4215300" cy="107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 i="1"/>
          </a:p>
        </p:txBody>
      </p:sp>
      <p:sp>
        <p:nvSpPr>
          <p:cNvPr id="437" name="Google Shape;437;p38"/>
          <p:cNvSpPr txBox="1"/>
          <p:nvPr>
            <p:ph idx="1" type="subTitle"/>
          </p:nvPr>
        </p:nvSpPr>
        <p:spPr>
          <a:xfrm>
            <a:off x="4380623" y="3070800"/>
            <a:ext cx="3885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Objective and Data Description</a:t>
            </a:r>
            <a:endParaRPr/>
          </a:p>
        </p:txBody>
      </p:sp>
      <p:grpSp>
        <p:nvGrpSpPr>
          <p:cNvPr id="438" name="Google Shape;438;p38"/>
          <p:cNvGrpSpPr/>
          <p:nvPr/>
        </p:nvGrpSpPr>
        <p:grpSpPr>
          <a:xfrm>
            <a:off x="713149" y="822305"/>
            <a:ext cx="3439791" cy="3430377"/>
            <a:chOff x="2981150" y="1953400"/>
            <a:chExt cx="1324525" cy="1320900"/>
          </a:xfrm>
        </p:grpSpPr>
        <p:sp>
          <p:nvSpPr>
            <p:cNvPr id="439" name="Google Shape;439;p38"/>
            <p:cNvSpPr/>
            <p:nvPr/>
          </p:nvSpPr>
          <p:spPr>
            <a:xfrm>
              <a:off x="3006425" y="3271000"/>
              <a:ext cx="1299250" cy="3300"/>
            </a:xfrm>
            <a:custGeom>
              <a:rect b="b" l="l" r="r" t="t"/>
              <a:pathLst>
                <a:path extrusionOk="0" h="132" w="51970">
                  <a:moveTo>
                    <a:pt x="0" y="0"/>
                  </a:moveTo>
                  <a:lnTo>
                    <a:pt x="0" y="131"/>
                  </a:lnTo>
                  <a:lnTo>
                    <a:pt x="51970" y="131"/>
                  </a:lnTo>
                  <a:lnTo>
                    <a:pt x="51970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3024050" y="1953400"/>
              <a:ext cx="1166325" cy="1166350"/>
            </a:xfrm>
            <a:custGeom>
              <a:rect b="b" l="l" r="r" t="t"/>
              <a:pathLst>
                <a:path extrusionOk="0" h="46654" w="46653">
                  <a:moveTo>
                    <a:pt x="23327" y="1"/>
                  </a:moveTo>
                  <a:cubicBezTo>
                    <a:pt x="17140" y="1"/>
                    <a:pt x="11207" y="2459"/>
                    <a:pt x="6832" y="6833"/>
                  </a:cubicBezTo>
                  <a:cubicBezTo>
                    <a:pt x="2458" y="11207"/>
                    <a:pt x="0" y="17141"/>
                    <a:pt x="0" y="23327"/>
                  </a:cubicBezTo>
                  <a:cubicBezTo>
                    <a:pt x="0" y="29514"/>
                    <a:pt x="2458" y="35448"/>
                    <a:pt x="6832" y="39822"/>
                  </a:cubicBezTo>
                  <a:cubicBezTo>
                    <a:pt x="11207" y="44196"/>
                    <a:pt x="17140" y="46653"/>
                    <a:pt x="23327" y="46653"/>
                  </a:cubicBezTo>
                  <a:cubicBezTo>
                    <a:pt x="29512" y="46653"/>
                    <a:pt x="35446" y="44196"/>
                    <a:pt x="39820" y="39822"/>
                  </a:cubicBezTo>
                  <a:cubicBezTo>
                    <a:pt x="44195" y="35448"/>
                    <a:pt x="46653" y="29514"/>
                    <a:pt x="46653" y="23327"/>
                  </a:cubicBezTo>
                  <a:cubicBezTo>
                    <a:pt x="46653" y="17141"/>
                    <a:pt x="44195" y="11207"/>
                    <a:pt x="39820" y="6833"/>
                  </a:cubicBezTo>
                  <a:cubicBezTo>
                    <a:pt x="35446" y="2459"/>
                    <a:pt x="29512" y="1"/>
                    <a:pt x="23327" y="1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3303925" y="2509300"/>
              <a:ext cx="293200" cy="290800"/>
            </a:xfrm>
            <a:custGeom>
              <a:rect b="b" l="l" r="r" t="t"/>
              <a:pathLst>
                <a:path extrusionOk="0" h="11632" w="11728">
                  <a:moveTo>
                    <a:pt x="5856" y="2322"/>
                  </a:moveTo>
                  <a:cubicBezTo>
                    <a:pt x="7848" y="2322"/>
                    <a:pt x="9468" y="3943"/>
                    <a:pt x="9468" y="5935"/>
                  </a:cubicBezTo>
                  <a:cubicBezTo>
                    <a:pt x="9468" y="7926"/>
                    <a:pt x="7847" y="9546"/>
                    <a:pt x="5856" y="9546"/>
                  </a:cubicBezTo>
                  <a:cubicBezTo>
                    <a:pt x="3864" y="9546"/>
                    <a:pt x="2244" y="7926"/>
                    <a:pt x="2244" y="5935"/>
                  </a:cubicBezTo>
                  <a:cubicBezTo>
                    <a:pt x="2244" y="3943"/>
                    <a:pt x="3864" y="2322"/>
                    <a:pt x="5856" y="2322"/>
                  </a:cubicBezTo>
                  <a:close/>
                  <a:moveTo>
                    <a:pt x="5856" y="2179"/>
                  </a:moveTo>
                  <a:cubicBezTo>
                    <a:pt x="3786" y="2179"/>
                    <a:pt x="2102" y="3864"/>
                    <a:pt x="2102" y="5935"/>
                  </a:cubicBezTo>
                  <a:cubicBezTo>
                    <a:pt x="2102" y="8004"/>
                    <a:pt x="3786" y="9689"/>
                    <a:pt x="5856" y="9689"/>
                  </a:cubicBezTo>
                  <a:cubicBezTo>
                    <a:pt x="7927" y="9689"/>
                    <a:pt x="9611" y="8004"/>
                    <a:pt x="9611" y="5935"/>
                  </a:cubicBezTo>
                  <a:cubicBezTo>
                    <a:pt x="9611" y="3864"/>
                    <a:pt x="7926" y="2179"/>
                    <a:pt x="5856" y="2179"/>
                  </a:cubicBezTo>
                  <a:close/>
                  <a:moveTo>
                    <a:pt x="5864" y="143"/>
                  </a:moveTo>
                  <a:cubicBezTo>
                    <a:pt x="6262" y="143"/>
                    <a:pt x="6659" y="185"/>
                    <a:pt x="7050" y="270"/>
                  </a:cubicBezTo>
                  <a:lnTo>
                    <a:pt x="6876" y="1042"/>
                  </a:lnTo>
                  <a:cubicBezTo>
                    <a:pt x="6867" y="1080"/>
                    <a:pt x="6891" y="1118"/>
                    <a:pt x="6929" y="1127"/>
                  </a:cubicBezTo>
                  <a:cubicBezTo>
                    <a:pt x="7408" y="1235"/>
                    <a:pt x="7866" y="1415"/>
                    <a:pt x="8290" y="1664"/>
                  </a:cubicBezTo>
                  <a:cubicBezTo>
                    <a:pt x="8301" y="1671"/>
                    <a:pt x="8313" y="1674"/>
                    <a:pt x="8326" y="1674"/>
                  </a:cubicBezTo>
                  <a:cubicBezTo>
                    <a:pt x="8350" y="1674"/>
                    <a:pt x="8374" y="1661"/>
                    <a:pt x="8387" y="1639"/>
                  </a:cubicBezTo>
                  <a:lnTo>
                    <a:pt x="8787" y="956"/>
                  </a:lnTo>
                  <a:cubicBezTo>
                    <a:pt x="9461" y="1358"/>
                    <a:pt x="10057" y="1916"/>
                    <a:pt x="10522" y="2578"/>
                  </a:cubicBezTo>
                  <a:lnTo>
                    <a:pt x="9866" y="3022"/>
                  </a:lnTo>
                  <a:cubicBezTo>
                    <a:pt x="9832" y="3044"/>
                    <a:pt x="9824" y="3088"/>
                    <a:pt x="9846" y="3121"/>
                  </a:cubicBezTo>
                  <a:cubicBezTo>
                    <a:pt x="10182" y="3615"/>
                    <a:pt x="10422" y="4167"/>
                    <a:pt x="10553" y="4750"/>
                  </a:cubicBezTo>
                  <a:cubicBezTo>
                    <a:pt x="10561" y="4782"/>
                    <a:pt x="10590" y="4805"/>
                    <a:pt x="10622" y="4805"/>
                  </a:cubicBezTo>
                  <a:cubicBezTo>
                    <a:pt x="10628" y="4805"/>
                    <a:pt x="10633" y="4804"/>
                    <a:pt x="10638" y="4803"/>
                  </a:cubicBezTo>
                  <a:lnTo>
                    <a:pt x="11410" y="4629"/>
                  </a:lnTo>
                  <a:cubicBezTo>
                    <a:pt x="11579" y="5411"/>
                    <a:pt x="11579" y="6221"/>
                    <a:pt x="11410" y="7003"/>
                  </a:cubicBezTo>
                  <a:lnTo>
                    <a:pt x="10638" y="6828"/>
                  </a:lnTo>
                  <a:cubicBezTo>
                    <a:pt x="10633" y="6827"/>
                    <a:pt x="10628" y="6826"/>
                    <a:pt x="10622" y="6826"/>
                  </a:cubicBezTo>
                  <a:cubicBezTo>
                    <a:pt x="10590" y="6826"/>
                    <a:pt x="10561" y="6849"/>
                    <a:pt x="10553" y="6882"/>
                  </a:cubicBezTo>
                  <a:cubicBezTo>
                    <a:pt x="10445" y="7360"/>
                    <a:pt x="10265" y="7819"/>
                    <a:pt x="10016" y="8242"/>
                  </a:cubicBezTo>
                  <a:cubicBezTo>
                    <a:pt x="10007" y="8258"/>
                    <a:pt x="10004" y="8278"/>
                    <a:pt x="10009" y="8296"/>
                  </a:cubicBezTo>
                  <a:cubicBezTo>
                    <a:pt x="10013" y="8315"/>
                    <a:pt x="10025" y="8331"/>
                    <a:pt x="10041" y="8340"/>
                  </a:cubicBezTo>
                  <a:lnTo>
                    <a:pt x="10724" y="8740"/>
                  </a:lnTo>
                  <a:cubicBezTo>
                    <a:pt x="10323" y="9412"/>
                    <a:pt x="9765" y="10008"/>
                    <a:pt x="9102" y="10474"/>
                  </a:cubicBezTo>
                  <a:lnTo>
                    <a:pt x="8658" y="9818"/>
                  </a:lnTo>
                  <a:cubicBezTo>
                    <a:pt x="8645" y="9798"/>
                    <a:pt x="8622" y="9787"/>
                    <a:pt x="8599" y="9787"/>
                  </a:cubicBezTo>
                  <a:cubicBezTo>
                    <a:pt x="8585" y="9787"/>
                    <a:pt x="8571" y="9791"/>
                    <a:pt x="8559" y="9799"/>
                  </a:cubicBezTo>
                  <a:cubicBezTo>
                    <a:pt x="8065" y="10134"/>
                    <a:pt x="7513" y="10374"/>
                    <a:pt x="6930" y="10505"/>
                  </a:cubicBezTo>
                  <a:cubicBezTo>
                    <a:pt x="6892" y="10514"/>
                    <a:pt x="6868" y="10552"/>
                    <a:pt x="6876" y="10591"/>
                  </a:cubicBezTo>
                  <a:lnTo>
                    <a:pt x="7050" y="11363"/>
                  </a:lnTo>
                  <a:cubicBezTo>
                    <a:pt x="6659" y="11447"/>
                    <a:pt x="6262" y="11489"/>
                    <a:pt x="5864" y="11489"/>
                  </a:cubicBezTo>
                  <a:cubicBezTo>
                    <a:pt x="5466" y="11489"/>
                    <a:pt x="5068" y="11447"/>
                    <a:pt x="4677" y="11363"/>
                  </a:cubicBezTo>
                  <a:lnTo>
                    <a:pt x="4852" y="10590"/>
                  </a:lnTo>
                  <a:cubicBezTo>
                    <a:pt x="4860" y="10551"/>
                    <a:pt x="4836" y="10513"/>
                    <a:pt x="4797" y="10504"/>
                  </a:cubicBezTo>
                  <a:cubicBezTo>
                    <a:pt x="4319" y="10397"/>
                    <a:pt x="3860" y="10216"/>
                    <a:pt x="3437" y="9967"/>
                  </a:cubicBezTo>
                  <a:cubicBezTo>
                    <a:pt x="3426" y="9961"/>
                    <a:pt x="3413" y="9958"/>
                    <a:pt x="3401" y="9958"/>
                  </a:cubicBezTo>
                  <a:cubicBezTo>
                    <a:pt x="3395" y="9958"/>
                    <a:pt x="3388" y="9958"/>
                    <a:pt x="3383" y="9960"/>
                  </a:cubicBezTo>
                  <a:cubicBezTo>
                    <a:pt x="3364" y="9965"/>
                    <a:pt x="3348" y="9976"/>
                    <a:pt x="3339" y="9993"/>
                  </a:cubicBezTo>
                  <a:lnTo>
                    <a:pt x="2939" y="10675"/>
                  </a:lnTo>
                  <a:cubicBezTo>
                    <a:pt x="2266" y="10273"/>
                    <a:pt x="1670" y="9714"/>
                    <a:pt x="1205" y="9053"/>
                  </a:cubicBezTo>
                  <a:lnTo>
                    <a:pt x="1860" y="8609"/>
                  </a:lnTo>
                  <a:cubicBezTo>
                    <a:pt x="1893" y="8587"/>
                    <a:pt x="1901" y="8542"/>
                    <a:pt x="1879" y="8510"/>
                  </a:cubicBezTo>
                  <a:cubicBezTo>
                    <a:pt x="1545" y="8016"/>
                    <a:pt x="1305" y="7464"/>
                    <a:pt x="1174" y="6882"/>
                  </a:cubicBezTo>
                  <a:cubicBezTo>
                    <a:pt x="1166" y="6848"/>
                    <a:pt x="1137" y="6826"/>
                    <a:pt x="1103" y="6826"/>
                  </a:cubicBezTo>
                  <a:cubicBezTo>
                    <a:pt x="1098" y="6826"/>
                    <a:pt x="1093" y="6826"/>
                    <a:pt x="1088" y="6827"/>
                  </a:cubicBezTo>
                  <a:lnTo>
                    <a:pt x="316" y="7003"/>
                  </a:lnTo>
                  <a:cubicBezTo>
                    <a:pt x="149" y="6220"/>
                    <a:pt x="149" y="5411"/>
                    <a:pt x="316" y="4629"/>
                  </a:cubicBezTo>
                  <a:lnTo>
                    <a:pt x="1088" y="4803"/>
                  </a:lnTo>
                  <a:cubicBezTo>
                    <a:pt x="1094" y="4804"/>
                    <a:pt x="1099" y="4805"/>
                    <a:pt x="1104" y="4805"/>
                  </a:cubicBezTo>
                  <a:cubicBezTo>
                    <a:pt x="1137" y="4805"/>
                    <a:pt x="1166" y="4782"/>
                    <a:pt x="1174" y="4750"/>
                  </a:cubicBezTo>
                  <a:cubicBezTo>
                    <a:pt x="1282" y="4271"/>
                    <a:pt x="1463" y="3812"/>
                    <a:pt x="1711" y="3389"/>
                  </a:cubicBezTo>
                  <a:cubicBezTo>
                    <a:pt x="1731" y="3355"/>
                    <a:pt x="1720" y="3312"/>
                    <a:pt x="1686" y="3292"/>
                  </a:cubicBezTo>
                  <a:lnTo>
                    <a:pt x="1004" y="2892"/>
                  </a:lnTo>
                  <a:cubicBezTo>
                    <a:pt x="1407" y="2218"/>
                    <a:pt x="1965" y="1621"/>
                    <a:pt x="2626" y="1157"/>
                  </a:cubicBezTo>
                  <a:lnTo>
                    <a:pt x="3070" y="1812"/>
                  </a:lnTo>
                  <a:cubicBezTo>
                    <a:pt x="3084" y="1833"/>
                    <a:pt x="3107" y="1844"/>
                    <a:pt x="3130" y="1844"/>
                  </a:cubicBezTo>
                  <a:cubicBezTo>
                    <a:pt x="3143" y="1844"/>
                    <a:pt x="3157" y="1840"/>
                    <a:pt x="3169" y="1833"/>
                  </a:cubicBezTo>
                  <a:cubicBezTo>
                    <a:pt x="3663" y="1497"/>
                    <a:pt x="4216" y="1257"/>
                    <a:pt x="4798" y="1127"/>
                  </a:cubicBezTo>
                  <a:cubicBezTo>
                    <a:pt x="4837" y="1118"/>
                    <a:pt x="4861" y="1080"/>
                    <a:pt x="4852" y="1042"/>
                  </a:cubicBezTo>
                  <a:lnTo>
                    <a:pt x="4677" y="270"/>
                  </a:lnTo>
                  <a:cubicBezTo>
                    <a:pt x="5068" y="185"/>
                    <a:pt x="5466" y="143"/>
                    <a:pt x="5864" y="143"/>
                  </a:cubicBezTo>
                  <a:close/>
                  <a:moveTo>
                    <a:pt x="5864" y="1"/>
                  </a:moveTo>
                  <a:cubicBezTo>
                    <a:pt x="5432" y="1"/>
                    <a:pt x="5000" y="49"/>
                    <a:pt x="4577" y="146"/>
                  </a:cubicBezTo>
                  <a:cubicBezTo>
                    <a:pt x="4537" y="155"/>
                    <a:pt x="4513" y="193"/>
                    <a:pt x="4522" y="231"/>
                  </a:cubicBezTo>
                  <a:lnTo>
                    <a:pt x="4698" y="1004"/>
                  </a:lnTo>
                  <a:cubicBezTo>
                    <a:pt x="4146" y="1136"/>
                    <a:pt x="3622" y="1363"/>
                    <a:pt x="3149" y="1674"/>
                  </a:cubicBezTo>
                  <a:lnTo>
                    <a:pt x="2704" y="1018"/>
                  </a:lnTo>
                  <a:cubicBezTo>
                    <a:pt x="2693" y="1002"/>
                    <a:pt x="2677" y="992"/>
                    <a:pt x="2659" y="988"/>
                  </a:cubicBezTo>
                  <a:cubicBezTo>
                    <a:pt x="2654" y="987"/>
                    <a:pt x="2649" y="987"/>
                    <a:pt x="2645" y="987"/>
                  </a:cubicBezTo>
                  <a:cubicBezTo>
                    <a:pt x="2630" y="987"/>
                    <a:pt x="2617" y="991"/>
                    <a:pt x="2605" y="999"/>
                  </a:cubicBezTo>
                  <a:cubicBezTo>
                    <a:pt x="1881" y="1494"/>
                    <a:pt x="1272" y="2145"/>
                    <a:pt x="844" y="2882"/>
                  </a:cubicBezTo>
                  <a:cubicBezTo>
                    <a:pt x="824" y="2916"/>
                    <a:pt x="835" y="2959"/>
                    <a:pt x="870" y="2979"/>
                  </a:cubicBezTo>
                  <a:lnTo>
                    <a:pt x="1553" y="3379"/>
                  </a:lnTo>
                  <a:cubicBezTo>
                    <a:pt x="1327" y="3776"/>
                    <a:pt x="1159" y="4203"/>
                    <a:pt x="1051" y="4648"/>
                  </a:cubicBezTo>
                  <a:lnTo>
                    <a:pt x="279" y="4474"/>
                  </a:lnTo>
                  <a:cubicBezTo>
                    <a:pt x="274" y="4472"/>
                    <a:pt x="268" y="4472"/>
                    <a:pt x="263" y="4472"/>
                  </a:cubicBezTo>
                  <a:cubicBezTo>
                    <a:pt x="230" y="4472"/>
                    <a:pt x="200" y="4494"/>
                    <a:pt x="193" y="4527"/>
                  </a:cubicBezTo>
                  <a:cubicBezTo>
                    <a:pt x="0" y="5375"/>
                    <a:pt x="0" y="6256"/>
                    <a:pt x="193" y="7104"/>
                  </a:cubicBezTo>
                  <a:cubicBezTo>
                    <a:pt x="200" y="7137"/>
                    <a:pt x="230" y="7160"/>
                    <a:pt x="263" y="7160"/>
                  </a:cubicBezTo>
                  <a:cubicBezTo>
                    <a:pt x="268" y="7160"/>
                    <a:pt x="274" y="7159"/>
                    <a:pt x="279" y="7158"/>
                  </a:cubicBezTo>
                  <a:lnTo>
                    <a:pt x="1051" y="6984"/>
                  </a:lnTo>
                  <a:cubicBezTo>
                    <a:pt x="1184" y="7534"/>
                    <a:pt x="1411" y="8058"/>
                    <a:pt x="1722" y="8530"/>
                  </a:cubicBezTo>
                  <a:lnTo>
                    <a:pt x="1066" y="8976"/>
                  </a:lnTo>
                  <a:cubicBezTo>
                    <a:pt x="1050" y="8986"/>
                    <a:pt x="1040" y="9003"/>
                    <a:pt x="1036" y="9021"/>
                  </a:cubicBezTo>
                  <a:cubicBezTo>
                    <a:pt x="1033" y="9040"/>
                    <a:pt x="1037" y="9059"/>
                    <a:pt x="1047" y="9074"/>
                  </a:cubicBezTo>
                  <a:cubicBezTo>
                    <a:pt x="1543" y="9800"/>
                    <a:pt x="2194" y="10408"/>
                    <a:pt x="2929" y="10836"/>
                  </a:cubicBezTo>
                  <a:cubicBezTo>
                    <a:pt x="2941" y="10842"/>
                    <a:pt x="2953" y="10846"/>
                    <a:pt x="2966" y="10846"/>
                  </a:cubicBezTo>
                  <a:cubicBezTo>
                    <a:pt x="2990" y="10846"/>
                    <a:pt x="3014" y="10833"/>
                    <a:pt x="3027" y="10810"/>
                  </a:cubicBezTo>
                  <a:lnTo>
                    <a:pt x="3428" y="10127"/>
                  </a:lnTo>
                  <a:cubicBezTo>
                    <a:pt x="3825" y="10353"/>
                    <a:pt x="4252" y="10521"/>
                    <a:pt x="4697" y="10628"/>
                  </a:cubicBezTo>
                  <a:lnTo>
                    <a:pt x="4522" y="11401"/>
                  </a:lnTo>
                  <a:cubicBezTo>
                    <a:pt x="4513" y="11439"/>
                    <a:pt x="4537" y="11477"/>
                    <a:pt x="4576" y="11487"/>
                  </a:cubicBezTo>
                  <a:cubicBezTo>
                    <a:pt x="4999" y="11582"/>
                    <a:pt x="5430" y="11631"/>
                    <a:pt x="5863" y="11632"/>
                  </a:cubicBezTo>
                  <a:cubicBezTo>
                    <a:pt x="6297" y="11631"/>
                    <a:pt x="6729" y="11582"/>
                    <a:pt x="7152" y="11488"/>
                  </a:cubicBezTo>
                  <a:cubicBezTo>
                    <a:pt x="7190" y="11478"/>
                    <a:pt x="7215" y="11440"/>
                    <a:pt x="7206" y="11402"/>
                  </a:cubicBezTo>
                  <a:lnTo>
                    <a:pt x="7031" y="10629"/>
                  </a:lnTo>
                  <a:cubicBezTo>
                    <a:pt x="7581" y="10496"/>
                    <a:pt x="8105" y="10269"/>
                    <a:pt x="8579" y="9958"/>
                  </a:cubicBezTo>
                  <a:lnTo>
                    <a:pt x="9024" y="10614"/>
                  </a:lnTo>
                  <a:cubicBezTo>
                    <a:pt x="9034" y="10630"/>
                    <a:pt x="9050" y="10641"/>
                    <a:pt x="9070" y="10644"/>
                  </a:cubicBezTo>
                  <a:cubicBezTo>
                    <a:pt x="9074" y="10645"/>
                    <a:pt x="9079" y="10646"/>
                    <a:pt x="9084" y="10646"/>
                  </a:cubicBezTo>
                  <a:cubicBezTo>
                    <a:pt x="9098" y="10646"/>
                    <a:pt x="9112" y="10641"/>
                    <a:pt x="9123" y="10633"/>
                  </a:cubicBezTo>
                  <a:cubicBezTo>
                    <a:pt x="9849" y="10136"/>
                    <a:pt x="10458" y="9485"/>
                    <a:pt x="10883" y="8751"/>
                  </a:cubicBezTo>
                  <a:cubicBezTo>
                    <a:pt x="10903" y="8718"/>
                    <a:pt x="10892" y="8674"/>
                    <a:pt x="10858" y="8654"/>
                  </a:cubicBezTo>
                  <a:lnTo>
                    <a:pt x="10175" y="8253"/>
                  </a:lnTo>
                  <a:cubicBezTo>
                    <a:pt x="10401" y="7856"/>
                    <a:pt x="10569" y="7429"/>
                    <a:pt x="10677" y="6985"/>
                  </a:cubicBezTo>
                  <a:lnTo>
                    <a:pt x="11449" y="7160"/>
                  </a:lnTo>
                  <a:cubicBezTo>
                    <a:pt x="11454" y="7161"/>
                    <a:pt x="11458" y="7161"/>
                    <a:pt x="11463" y="7161"/>
                  </a:cubicBezTo>
                  <a:cubicBezTo>
                    <a:pt x="11496" y="7161"/>
                    <a:pt x="11526" y="7139"/>
                    <a:pt x="11534" y="7105"/>
                  </a:cubicBezTo>
                  <a:cubicBezTo>
                    <a:pt x="11728" y="6257"/>
                    <a:pt x="11728" y="5376"/>
                    <a:pt x="11534" y="4528"/>
                  </a:cubicBezTo>
                  <a:cubicBezTo>
                    <a:pt x="11526" y="4495"/>
                    <a:pt x="11497" y="4473"/>
                    <a:pt x="11465" y="4473"/>
                  </a:cubicBezTo>
                  <a:cubicBezTo>
                    <a:pt x="11459" y="4473"/>
                    <a:pt x="11454" y="4473"/>
                    <a:pt x="11449" y="4475"/>
                  </a:cubicBezTo>
                  <a:lnTo>
                    <a:pt x="10677" y="4650"/>
                  </a:lnTo>
                  <a:cubicBezTo>
                    <a:pt x="10544" y="4099"/>
                    <a:pt x="10316" y="3575"/>
                    <a:pt x="10005" y="3101"/>
                  </a:cubicBezTo>
                  <a:lnTo>
                    <a:pt x="10662" y="2657"/>
                  </a:lnTo>
                  <a:cubicBezTo>
                    <a:pt x="10694" y="2635"/>
                    <a:pt x="10703" y="2590"/>
                    <a:pt x="10681" y="2557"/>
                  </a:cubicBezTo>
                  <a:cubicBezTo>
                    <a:pt x="10185" y="1833"/>
                    <a:pt x="9534" y="1224"/>
                    <a:pt x="8799" y="797"/>
                  </a:cubicBezTo>
                  <a:cubicBezTo>
                    <a:pt x="8787" y="790"/>
                    <a:pt x="8775" y="787"/>
                    <a:pt x="8763" y="787"/>
                  </a:cubicBezTo>
                  <a:cubicBezTo>
                    <a:pt x="8738" y="787"/>
                    <a:pt x="8714" y="800"/>
                    <a:pt x="8701" y="822"/>
                  </a:cubicBezTo>
                  <a:lnTo>
                    <a:pt x="8301" y="1506"/>
                  </a:lnTo>
                  <a:cubicBezTo>
                    <a:pt x="7903" y="1280"/>
                    <a:pt x="7476" y="1111"/>
                    <a:pt x="7031" y="1004"/>
                  </a:cubicBezTo>
                  <a:lnTo>
                    <a:pt x="7206" y="231"/>
                  </a:lnTo>
                  <a:cubicBezTo>
                    <a:pt x="7216" y="193"/>
                    <a:pt x="7191" y="155"/>
                    <a:pt x="7153" y="146"/>
                  </a:cubicBezTo>
                  <a:cubicBezTo>
                    <a:pt x="6729" y="49"/>
                    <a:pt x="6297" y="1"/>
                    <a:pt x="586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3517475" y="2077025"/>
              <a:ext cx="164125" cy="159550"/>
            </a:xfrm>
            <a:custGeom>
              <a:rect b="b" l="l" r="r" t="t"/>
              <a:pathLst>
                <a:path extrusionOk="0" h="6382" w="6565">
                  <a:moveTo>
                    <a:pt x="3259" y="1574"/>
                  </a:moveTo>
                  <a:cubicBezTo>
                    <a:pt x="4151" y="1574"/>
                    <a:pt x="4876" y="2299"/>
                    <a:pt x="4875" y="3190"/>
                  </a:cubicBezTo>
                  <a:cubicBezTo>
                    <a:pt x="4875" y="4084"/>
                    <a:pt x="4151" y="4807"/>
                    <a:pt x="3258" y="4807"/>
                  </a:cubicBezTo>
                  <a:cubicBezTo>
                    <a:pt x="2364" y="4807"/>
                    <a:pt x="1641" y="4084"/>
                    <a:pt x="1641" y="3190"/>
                  </a:cubicBezTo>
                  <a:cubicBezTo>
                    <a:pt x="1641" y="2299"/>
                    <a:pt x="2366" y="1574"/>
                    <a:pt x="3258" y="1574"/>
                  </a:cubicBezTo>
                  <a:close/>
                  <a:moveTo>
                    <a:pt x="3259" y="1431"/>
                  </a:moveTo>
                  <a:cubicBezTo>
                    <a:pt x="2288" y="1431"/>
                    <a:pt x="1498" y="2220"/>
                    <a:pt x="1498" y="3190"/>
                  </a:cubicBezTo>
                  <a:cubicBezTo>
                    <a:pt x="1498" y="4161"/>
                    <a:pt x="2288" y="4950"/>
                    <a:pt x="3258" y="4950"/>
                  </a:cubicBezTo>
                  <a:lnTo>
                    <a:pt x="3259" y="4950"/>
                  </a:lnTo>
                  <a:cubicBezTo>
                    <a:pt x="4229" y="4950"/>
                    <a:pt x="5020" y="4160"/>
                    <a:pt x="5020" y="3190"/>
                  </a:cubicBezTo>
                  <a:cubicBezTo>
                    <a:pt x="5020" y="2220"/>
                    <a:pt x="4230" y="1431"/>
                    <a:pt x="3259" y="1431"/>
                  </a:cubicBezTo>
                  <a:close/>
                  <a:moveTo>
                    <a:pt x="3890" y="158"/>
                  </a:moveTo>
                  <a:cubicBezTo>
                    <a:pt x="4192" y="223"/>
                    <a:pt x="4463" y="319"/>
                    <a:pt x="4695" y="443"/>
                  </a:cubicBezTo>
                  <a:cubicBezTo>
                    <a:pt x="4948" y="577"/>
                    <a:pt x="5183" y="744"/>
                    <a:pt x="5391" y="938"/>
                  </a:cubicBezTo>
                  <a:lnTo>
                    <a:pt x="4988" y="1347"/>
                  </a:lnTo>
                  <a:cubicBezTo>
                    <a:pt x="4961" y="1375"/>
                    <a:pt x="4962" y="1421"/>
                    <a:pt x="4989" y="1448"/>
                  </a:cubicBezTo>
                  <a:cubicBezTo>
                    <a:pt x="5280" y="1735"/>
                    <a:pt x="5496" y="2090"/>
                    <a:pt x="5617" y="2481"/>
                  </a:cubicBezTo>
                  <a:cubicBezTo>
                    <a:pt x="5626" y="2512"/>
                    <a:pt x="5654" y="2532"/>
                    <a:pt x="5684" y="2532"/>
                  </a:cubicBezTo>
                  <a:cubicBezTo>
                    <a:pt x="5691" y="2532"/>
                    <a:pt x="5699" y="2530"/>
                    <a:pt x="5706" y="2528"/>
                  </a:cubicBezTo>
                  <a:lnTo>
                    <a:pt x="6256" y="2360"/>
                  </a:lnTo>
                  <a:cubicBezTo>
                    <a:pt x="6412" y="2913"/>
                    <a:pt x="6412" y="3498"/>
                    <a:pt x="6256" y="4052"/>
                  </a:cubicBezTo>
                  <a:lnTo>
                    <a:pt x="5706" y="3883"/>
                  </a:lnTo>
                  <a:cubicBezTo>
                    <a:pt x="5699" y="3881"/>
                    <a:pt x="5691" y="3880"/>
                    <a:pt x="5684" y="3880"/>
                  </a:cubicBezTo>
                  <a:cubicBezTo>
                    <a:pt x="5654" y="3880"/>
                    <a:pt x="5626" y="3900"/>
                    <a:pt x="5617" y="3931"/>
                  </a:cubicBezTo>
                  <a:cubicBezTo>
                    <a:pt x="5518" y="4252"/>
                    <a:pt x="5355" y="4549"/>
                    <a:pt x="5136" y="4804"/>
                  </a:cubicBezTo>
                  <a:cubicBezTo>
                    <a:pt x="5111" y="4835"/>
                    <a:pt x="5114" y="4880"/>
                    <a:pt x="5144" y="4905"/>
                  </a:cubicBezTo>
                  <a:lnTo>
                    <a:pt x="5582" y="5278"/>
                  </a:lnTo>
                  <a:cubicBezTo>
                    <a:pt x="5197" y="5707"/>
                    <a:pt x="4695" y="6027"/>
                    <a:pt x="4155" y="6187"/>
                  </a:cubicBezTo>
                  <a:lnTo>
                    <a:pt x="4003" y="5633"/>
                  </a:lnTo>
                  <a:cubicBezTo>
                    <a:pt x="3998" y="5614"/>
                    <a:pt x="3986" y="5599"/>
                    <a:pt x="3970" y="5589"/>
                  </a:cubicBezTo>
                  <a:cubicBezTo>
                    <a:pt x="3959" y="5583"/>
                    <a:pt x="3947" y="5581"/>
                    <a:pt x="3935" y="5581"/>
                  </a:cubicBezTo>
                  <a:cubicBezTo>
                    <a:pt x="3928" y="5581"/>
                    <a:pt x="3922" y="5581"/>
                    <a:pt x="3915" y="5583"/>
                  </a:cubicBezTo>
                  <a:cubicBezTo>
                    <a:pt x="3699" y="5642"/>
                    <a:pt x="3477" y="5672"/>
                    <a:pt x="3255" y="5672"/>
                  </a:cubicBezTo>
                  <a:cubicBezTo>
                    <a:pt x="3071" y="5672"/>
                    <a:pt x="2887" y="5652"/>
                    <a:pt x="2706" y="5610"/>
                  </a:cubicBezTo>
                  <a:cubicBezTo>
                    <a:pt x="2701" y="5609"/>
                    <a:pt x="2695" y="5609"/>
                    <a:pt x="2690" y="5609"/>
                  </a:cubicBezTo>
                  <a:cubicBezTo>
                    <a:pt x="2657" y="5609"/>
                    <a:pt x="2628" y="5631"/>
                    <a:pt x="2621" y="5664"/>
                  </a:cubicBezTo>
                  <a:lnTo>
                    <a:pt x="2493" y="6222"/>
                  </a:lnTo>
                  <a:lnTo>
                    <a:pt x="2340" y="6183"/>
                  </a:lnTo>
                  <a:cubicBezTo>
                    <a:pt x="2283" y="6163"/>
                    <a:pt x="2225" y="6141"/>
                    <a:pt x="2169" y="6120"/>
                  </a:cubicBezTo>
                  <a:lnTo>
                    <a:pt x="2116" y="6101"/>
                  </a:lnTo>
                  <a:cubicBezTo>
                    <a:pt x="2060" y="6082"/>
                    <a:pt x="2007" y="6059"/>
                    <a:pt x="1954" y="6032"/>
                  </a:cubicBezTo>
                  <a:lnTo>
                    <a:pt x="1872" y="5992"/>
                  </a:lnTo>
                  <a:cubicBezTo>
                    <a:pt x="1813" y="5965"/>
                    <a:pt x="1756" y="5935"/>
                    <a:pt x="1700" y="5901"/>
                  </a:cubicBezTo>
                  <a:cubicBezTo>
                    <a:pt x="1468" y="5771"/>
                    <a:pt x="1242" y="5594"/>
                    <a:pt x="1028" y="5376"/>
                  </a:cubicBezTo>
                  <a:lnTo>
                    <a:pt x="1449" y="4987"/>
                  </a:lnTo>
                  <a:cubicBezTo>
                    <a:pt x="1478" y="4961"/>
                    <a:pt x="1479" y="4915"/>
                    <a:pt x="1453" y="4886"/>
                  </a:cubicBezTo>
                  <a:cubicBezTo>
                    <a:pt x="1223" y="4641"/>
                    <a:pt x="1047" y="4351"/>
                    <a:pt x="935" y="4035"/>
                  </a:cubicBezTo>
                  <a:cubicBezTo>
                    <a:pt x="924" y="4005"/>
                    <a:pt x="897" y="3986"/>
                    <a:pt x="867" y="3986"/>
                  </a:cubicBezTo>
                  <a:cubicBezTo>
                    <a:pt x="860" y="3986"/>
                    <a:pt x="852" y="3987"/>
                    <a:pt x="844" y="3990"/>
                  </a:cubicBezTo>
                  <a:lnTo>
                    <a:pt x="302" y="4184"/>
                  </a:lnTo>
                  <a:lnTo>
                    <a:pt x="287" y="4140"/>
                  </a:lnTo>
                  <a:cubicBezTo>
                    <a:pt x="280" y="4118"/>
                    <a:pt x="274" y="4096"/>
                    <a:pt x="269" y="4074"/>
                  </a:cubicBezTo>
                  <a:cubicBezTo>
                    <a:pt x="265" y="4059"/>
                    <a:pt x="261" y="4044"/>
                    <a:pt x="257" y="4031"/>
                  </a:cubicBezTo>
                  <a:cubicBezTo>
                    <a:pt x="250" y="4004"/>
                    <a:pt x="243" y="3978"/>
                    <a:pt x="236" y="3952"/>
                  </a:cubicBezTo>
                  <a:cubicBezTo>
                    <a:pt x="223" y="3902"/>
                    <a:pt x="211" y="3853"/>
                    <a:pt x="202" y="3807"/>
                  </a:cubicBezTo>
                  <a:lnTo>
                    <a:pt x="166" y="3570"/>
                  </a:lnTo>
                  <a:cubicBezTo>
                    <a:pt x="159" y="3521"/>
                    <a:pt x="155" y="3471"/>
                    <a:pt x="154" y="3422"/>
                  </a:cubicBezTo>
                  <a:cubicBezTo>
                    <a:pt x="153" y="3395"/>
                    <a:pt x="152" y="3367"/>
                    <a:pt x="150" y="3342"/>
                  </a:cubicBezTo>
                  <a:lnTo>
                    <a:pt x="144" y="3223"/>
                  </a:lnTo>
                  <a:cubicBezTo>
                    <a:pt x="143" y="3199"/>
                    <a:pt x="144" y="3175"/>
                    <a:pt x="146" y="3151"/>
                  </a:cubicBezTo>
                  <a:cubicBezTo>
                    <a:pt x="147" y="3138"/>
                    <a:pt x="148" y="3126"/>
                    <a:pt x="148" y="3113"/>
                  </a:cubicBezTo>
                  <a:cubicBezTo>
                    <a:pt x="152" y="3034"/>
                    <a:pt x="155" y="2956"/>
                    <a:pt x="160" y="2884"/>
                  </a:cubicBezTo>
                  <a:lnTo>
                    <a:pt x="171" y="2808"/>
                  </a:lnTo>
                  <a:cubicBezTo>
                    <a:pt x="186" y="2703"/>
                    <a:pt x="202" y="2597"/>
                    <a:pt x="227" y="2493"/>
                  </a:cubicBezTo>
                  <a:lnTo>
                    <a:pt x="783" y="2637"/>
                  </a:lnTo>
                  <a:cubicBezTo>
                    <a:pt x="790" y="2639"/>
                    <a:pt x="796" y="2639"/>
                    <a:pt x="802" y="2639"/>
                  </a:cubicBezTo>
                  <a:cubicBezTo>
                    <a:pt x="834" y="2639"/>
                    <a:pt x="862" y="2619"/>
                    <a:pt x="870" y="2587"/>
                  </a:cubicBezTo>
                  <a:cubicBezTo>
                    <a:pt x="974" y="2191"/>
                    <a:pt x="1173" y="1826"/>
                    <a:pt x="1452" y="1527"/>
                  </a:cubicBezTo>
                  <a:cubicBezTo>
                    <a:pt x="1479" y="1497"/>
                    <a:pt x="1477" y="1453"/>
                    <a:pt x="1448" y="1426"/>
                  </a:cubicBezTo>
                  <a:lnTo>
                    <a:pt x="1029" y="1035"/>
                  </a:lnTo>
                  <a:cubicBezTo>
                    <a:pt x="1243" y="816"/>
                    <a:pt x="1470" y="640"/>
                    <a:pt x="1704" y="509"/>
                  </a:cubicBezTo>
                  <a:cubicBezTo>
                    <a:pt x="1759" y="476"/>
                    <a:pt x="1814" y="445"/>
                    <a:pt x="1872" y="419"/>
                  </a:cubicBezTo>
                  <a:lnTo>
                    <a:pt x="1954" y="379"/>
                  </a:lnTo>
                  <a:cubicBezTo>
                    <a:pt x="2008" y="353"/>
                    <a:pt x="2062" y="329"/>
                    <a:pt x="2118" y="309"/>
                  </a:cubicBezTo>
                  <a:lnTo>
                    <a:pt x="2170" y="290"/>
                  </a:lnTo>
                  <a:cubicBezTo>
                    <a:pt x="2226" y="269"/>
                    <a:pt x="2283" y="248"/>
                    <a:pt x="2335" y="231"/>
                  </a:cubicBezTo>
                  <a:lnTo>
                    <a:pt x="2493" y="189"/>
                  </a:lnTo>
                  <a:lnTo>
                    <a:pt x="2621" y="748"/>
                  </a:lnTo>
                  <a:cubicBezTo>
                    <a:pt x="2628" y="781"/>
                    <a:pt x="2657" y="803"/>
                    <a:pt x="2690" y="803"/>
                  </a:cubicBezTo>
                  <a:cubicBezTo>
                    <a:pt x="2695" y="803"/>
                    <a:pt x="2701" y="802"/>
                    <a:pt x="2706" y="801"/>
                  </a:cubicBezTo>
                  <a:cubicBezTo>
                    <a:pt x="2888" y="760"/>
                    <a:pt x="3073" y="740"/>
                    <a:pt x="3259" y="740"/>
                  </a:cubicBezTo>
                  <a:cubicBezTo>
                    <a:pt x="3407" y="740"/>
                    <a:pt x="3556" y="753"/>
                    <a:pt x="3704" y="780"/>
                  </a:cubicBezTo>
                  <a:cubicBezTo>
                    <a:pt x="3708" y="781"/>
                    <a:pt x="3712" y="781"/>
                    <a:pt x="3716" y="781"/>
                  </a:cubicBezTo>
                  <a:cubicBezTo>
                    <a:pt x="3751" y="781"/>
                    <a:pt x="3781" y="757"/>
                    <a:pt x="3787" y="722"/>
                  </a:cubicBezTo>
                  <a:lnTo>
                    <a:pt x="3890" y="158"/>
                  </a:lnTo>
                  <a:close/>
                  <a:moveTo>
                    <a:pt x="3832" y="1"/>
                  </a:moveTo>
                  <a:cubicBezTo>
                    <a:pt x="3799" y="1"/>
                    <a:pt x="3769" y="25"/>
                    <a:pt x="3763" y="59"/>
                  </a:cubicBezTo>
                  <a:lnTo>
                    <a:pt x="3659" y="626"/>
                  </a:lnTo>
                  <a:cubicBezTo>
                    <a:pt x="3527" y="606"/>
                    <a:pt x="3394" y="595"/>
                    <a:pt x="3260" y="595"/>
                  </a:cubicBezTo>
                  <a:cubicBezTo>
                    <a:pt x="3088" y="595"/>
                    <a:pt x="2915" y="612"/>
                    <a:pt x="2745" y="646"/>
                  </a:cubicBezTo>
                  <a:lnTo>
                    <a:pt x="2617" y="85"/>
                  </a:lnTo>
                  <a:cubicBezTo>
                    <a:pt x="2612" y="67"/>
                    <a:pt x="2601" y="50"/>
                    <a:pt x="2585" y="40"/>
                  </a:cubicBezTo>
                  <a:cubicBezTo>
                    <a:pt x="2573" y="33"/>
                    <a:pt x="2559" y="30"/>
                    <a:pt x="2546" y="30"/>
                  </a:cubicBezTo>
                  <a:cubicBezTo>
                    <a:pt x="2540" y="30"/>
                    <a:pt x="2535" y="30"/>
                    <a:pt x="2530" y="31"/>
                  </a:cubicBezTo>
                  <a:lnTo>
                    <a:pt x="2294" y="93"/>
                  </a:lnTo>
                  <a:cubicBezTo>
                    <a:pt x="2236" y="113"/>
                    <a:pt x="2179" y="134"/>
                    <a:pt x="2121" y="155"/>
                  </a:cubicBezTo>
                  <a:lnTo>
                    <a:pt x="2070" y="173"/>
                  </a:lnTo>
                  <a:cubicBezTo>
                    <a:pt x="2010" y="194"/>
                    <a:pt x="1950" y="221"/>
                    <a:pt x="1893" y="250"/>
                  </a:cubicBezTo>
                  <a:lnTo>
                    <a:pt x="1809" y="289"/>
                  </a:lnTo>
                  <a:cubicBezTo>
                    <a:pt x="1748" y="317"/>
                    <a:pt x="1688" y="350"/>
                    <a:pt x="1631" y="385"/>
                  </a:cubicBezTo>
                  <a:cubicBezTo>
                    <a:pt x="1369" y="532"/>
                    <a:pt x="1115" y="735"/>
                    <a:pt x="875" y="988"/>
                  </a:cubicBezTo>
                  <a:cubicBezTo>
                    <a:pt x="848" y="1017"/>
                    <a:pt x="850" y="1062"/>
                    <a:pt x="878" y="1089"/>
                  </a:cubicBezTo>
                  <a:lnTo>
                    <a:pt x="1298" y="1482"/>
                  </a:lnTo>
                  <a:cubicBezTo>
                    <a:pt x="1044" y="1771"/>
                    <a:pt x="858" y="2113"/>
                    <a:pt x="750" y="2482"/>
                  </a:cubicBezTo>
                  <a:lnTo>
                    <a:pt x="194" y="2338"/>
                  </a:lnTo>
                  <a:cubicBezTo>
                    <a:pt x="188" y="2336"/>
                    <a:pt x="182" y="2335"/>
                    <a:pt x="176" y="2335"/>
                  </a:cubicBezTo>
                  <a:cubicBezTo>
                    <a:pt x="145" y="2335"/>
                    <a:pt x="117" y="2356"/>
                    <a:pt x="107" y="2386"/>
                  </a:cubicBezTo>
                  <a:cubicBezTo>
                    <a:pt x="68" y="2519"/>
                    <a:pt x="49" y="2656"/>
                    <a:pt x="30" y="2788"/>
                  </a:cubicBezTo>
                  <a:lnTo>
                    <a:pt x="18" y="2868"/>
                  </a:lnTo>
                  <a:cubicBezTo>
                    <a:pt x="13" y="2947"/>
                    <a:pt x="9" y="3027"/>
                    <a:pt x="6" y="3108"/>
                  </a:cubicBezTo>
                  <a:cubicBezTo>
                    <a:pt x="5" y="3120"/>
                    <a:pt x="5" y="3131"/>
                    <a:pt x="4" y="3143"/>
                  </a:cubicBezTo>
                  <a:cubicBezTo>
                    <a:pt x="2" y="3172"/>
                    <a:pt x="1" y="3201"/>
                    <a:pt x="2" y="3231"/>
                  </a:cubicBezTo>
                  <a:lnTo>
                    <a:pt x="8" y="3351"/>
                  </a:lnTo>
                  <a:cubicBezTo>
                    <a:pt x="10" y="3378"/>
                    <a:pt x="11" y="3403"/>
                    <a:pt x="12" y="3428"/>
                  </a:cubicBezTo>
                  <a:cubicBezTo>
                    <a:pt x="13" y="3483"/>
                    <a:pt x="17" y="3539"/>
                    <a:pt x="26" y="3593"/>
                  </a:cubicBezTo>
                  <a:lnTo>
                    <a:pt x="61" y="3830"/>
                  </a:lnTo>
                  <a:cubicBezTo>
                    <a:pt x="71" y="3884"/>
                    <a:pt x="85" y="3938"/>
                    <a:pt x="98" y="3988"/>
                  </a:cubicBezTo>
                  <a:cubicBezTo>
                    <a:pt x="105" y="4014"/>
                    <a:pt x="111" y="4040"/>
                    <a:pt x="118" y="4068"/>
                  </a:cubicBezTo>
                  <a:cubicBezTo>
                    <a:pt x="123" y="4082"/>
                    <a:pt x="127" y="4096"/>
                    <a:pt x="130" y="4110"/>
                  </a:cubicBezTo>
                  <a:cubicBezTo>
                    <a:pt x="137" y="4135"/>
                    <a:pt x="143" y="4159"/>
                    <a:pt x="152" y="4187"/>
                  </a:cubicBezTo>
                  <a:lnTo>
                    <a:pt x="191" y="4299"/>
                  </a:lnTo>
                  <a:cubicBezTo>
                    <a:pt x="202" y="4328"/>
                    <a:pt x="229" y="4346"/>
                    <a:pt x="259" y="4346"/>
                  </a:cubicBezTo>
                  <a:cubicBezTo>
                    <a:pt x="267" y="4346"/>
                    <a:pt x="275" y="4345"/>
                    <a:pt x="283" y="4342"/>
                  </a:cubicBezTo>
                  <a:lnTo>
                    <a:pt x="824" y="4149"/>
                  </a:lnTo>
                  <a:cubicBezTo>
                    <a:pt x="935" y="4436"/>
                    <a:pt x="1096" y="4701"/>
                    <a:pt x="1299" y="4930"/>
                  </a:cubicBezTo>
                  <a:lnTo>
                    <a:pt x="878" y="5321"/>
                  </a:lnTo>
                  <a:cubicBezTo>
                    <a:pt x="850" y="5348"/>
                    <a:pt x="848" y="5394"/>
                    <a:pt x="875" y="5422"/>
                  </a:cubicBezTo>
                  <a:cubicBezTo>
                    <a:pt x="1113" y="5675"/>
                    <a:pt x="1367" y="5878"/>
                    <a:pt x="1627" y="6024"/>
                  </a:cubicBezTo>
                  <a:cubicBezTo>
                    <a:pt x="1686" y="6060"/>
                    <a:pt x="1747" y="6092"/>
                    <a:pt x="1810" y="6121"/>
                  </a:cubicBezTo>
                  <a:lnTo>
                    <a:pt x="1893" y="6161"/>
                  </a:lnTo>
                  <a:cubicBezTo>
                    <a:pt x="1949" y="6190"/>
                    <a:pt x="2009" y="6215"/>
                    <a:pt x="2069" y="6236"/>
                  </a:cubicBezTo>
                  <a:lnTo>
                    <a:pt x="2120" y="6255"/>
                  </a:lnTo>
                  <a:cubicBezTo>
                    <a:pt x="2177" y="6276"/>
                    <a:pt x="2235" y="6298"/>
                    <a:pt x="2299" y="6319"/>
                  </a:cubicBezTo>
                  <a:lnTo>
                    <a:pt x="2529" y="6378"/>
                  </a:lnTo>
                  <a:cubicBezTo>
                    <a:pt x="2535" y="6380"/>
                    <a:pt x="2541" y="6381"/>
                    <a:pt x="2547" y="6381"/>
                  </a:cubicBezTo>
                  <a:lnTo>
                    <a:pt x="2547" y="6380"/>
                  </a:lnTo>
                  <a:cubicBezTo>
                    <a:pt x="2580" y="6380"/>
                    <a:pt x="2609" y="6357"/>
                    <a:pt x="2616" y="6325"/>
                  </a:cubicBezTo>
                  <a:lnTo>
                    <a:pt x="2744" y="5764"/>
                  </a:lnTo>
                  <a:cubicBezTo>
                    <a:pt x="2914" y="5797"/>
                    <a:pt x="3086" y="5814"/>
                    <a:pt x="3258" y="5814"/>
                  </a:cubicBezTo>
                  <a:cubicBezTo>
                    <a:pt x="3468" y="5814"/>
                    <a:pt x="3678" y="5789"/>
                    <a:pt x="3884" y="5738"/>
                  </a:cubicBezTo>
                  <a:lnTo>
                    <a:pt x="4038" y="6294"/>
                  </a:lnTo>
                  <a:cubicBezTo>
                    <a:pt x="4047" y="6325"/>
                    <a:pt x="4076" y="6346"/>
                    <a:pt x="4107" y="6346"/>
                  </a:cubicBezTo>
                  <a:cubicBezTo>
                    <a:pt x="4113" y="6346"/>
                    <a:pt x="4119" y="6346"/>
                    <a:pt x="4125" y="6344"/>
                  </a:cubicBezTo>
                  <a:cubicBezTo>
                    <a:pt x="4740" y="6177"/>
                    <a:pt x="5314" y="5812"/>
                    <a:pt x="5739" y="5315"/>
                  </a:cubicBezTo>
                  <a:cubicBezTo>
                    <a:pt x="5764" y="5286"/>
                    <a:pt x="5761" y="5241"/>
                    <a:pt x="5731" y="5214"/>
                  </a:cubicBezTo>
                  <a:lnTo>
                    <a:pt x="5293" y="4841"/>
                  </a:lnTo>
                  <a:cubicBezTo>
                    <a:pt x="5485" y="4602"/>
                    <a:pt x="5634" y="4331"/>
                    <a:pt x="5732" y="4040"/>
                  </a:cubicBezTo>
                  <a:lnTo>
                    <a:pt x="6284" y="4209"/>
                  </a:lnTo>
                  <a:cubicBezTo>
                    <a:pt x="6291" y="4211"/>
                    <a:pt x="6298" y="4212"/>
                    <a:pt x="6305" y="4212"/>
                  </a:cubicBezTo>
                  <a:cubicBezTo>
                    <a:pt x="6336" y="4212"/>
                    <a:pt x="6365" y="4192"/>
                    <a:pt x="6374" y="4161"/>
                  </a:cubicBezTo>
                  <a:cubicBezTo>
                    <a:pt x="6564" y="3538"/>
                    <a:pt x="6564" y="2872"/>
                    <a:pt x="6374" y="2249"/>
                  </a:cubicBezTo>
                  <a:cubicBezTo>
                    <a:pt x="6365" y="2218"/>
                    <a:pt x="6336" y="2198"/>
                    <a:pt x="6305" y="2198"/>
                  </a:cubicBezTo>
                  <a:cubicBezTo>
                    <a:pt x="6298" y="2198"/>
                    <a:pt x="6291" y="2199"/>
                    <a:pt x="6284" y="2201"/>
                  </a:cubicBezTo>
                  <a:lnTo>
                    <a:pt x="5732" y="2370"/>
                  </a:lnTo>
                  <a:cubicBezTo>
                    <a:pt x="5609" y="2006"/>
                    <a:pt x="5406" y="1674"/>
                    <a:pt x="5140" y="1397"/>
                  </a:cubicBezTo>
                  <a:lnTo>
                    <a:pt x="5544" y="985"/>
                  </a:lnTo>
                  <a:cubicBezTo>
                    <a:pt x="5573" y="957"/>
                    <a:pt x="5572" y="913"/>
                    <a:pt x="5543" y="885"/>
                  </a:cubicBezTo>
                  <a:cubicBezTo>
                    <a:pt x="5313" y="659"/>
                    <a:pt x="5050" y="468"/>
                    <a:pt x="4763" y="316"/>
                  </a:cubicBezTo>
                  <a:cubicBezTo>
                    <a:pt x="4501" y="175"/>
                    <a:pt x="4192" y="70"/>
                    <a:pt x="3847" y="2"/>
                  </a:cubicBezTo>
                  <a:cubicBezTo>
                    <a:pt x="3842" y="1"/>
                    <a:pt x="3837" y="1"/>
                    <a:pt x="383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3134925" y="2663375"/>
              <a:ext cx="164100" cy="159550"/>
            </a:xfrm>
            <a:custGeom>
              <a:rect b="b" l="l" r="r" t="t"/>
              <a:pathLst>
                <a:path extrusionOk="0" h="6382" w="6564">
                  <a:moveTo>
                    <a:pt x="3260" y="1574"/>
                  </a:moveTo>
                  <a:cubicBezTo>
                    <a:pt x="4152" y="1574"/>
                    <a:pt x="4877" y="2300"/>
                    <a:pt x="4877" y="3190"/>
                  </a:cubicBezTo>
                  <a:cubicBezTo>
                    <a:pt x="4877" y="4084"/>
                    <a:pt x="4153" y="4808"/>
                    <a:pt x="3260" y="4808"/>
                  </a:cubicBezTo>
                  <a:cubicBezTo>
                    <a:pt x="2367" y="4808"/>
                    <a:pt x="1642" y="4084"/>
                    <a:pt x="1642" y="3190"/>
                  </a:cubicBezTo>
                  <a:cubicBezTo>
                    <a:pt x="1642" y="2300"/>
                    <a:pt x="2368" y="1574"/>
                    <a:pt x="3260" y="1574"/>
                  </a:cubicBezTo>
                  <a:close/>
                  <a:moveTo>
                    <a:pt x="3260" y="1431"/>
                  </a:moveTo>
                  <a:cubicBezTo>
                    <a:pt x="2289" y="1431"/>
                    <a:pt x="1499" y="2220"/>
                    <a:pt x="1499" y="3190"/>
                  </a:cubicBezTo>
                  <a:cubicBezTo>
                    <a:pt x="1499" y="4162"/>
                    <a:pt x="2290" y="4951"/>
                    <a:pt x="3260" y="4951"/>
                  </a:cubicBezTo>
                  <a:cubicBezTo>
                    <a:pt x="4230" y="4951"/>
                    <a:pt x="5020" y="4161"/>
                    <a:pt x="5020" y="3190"/>
                  </a:cubicBezTo>
                  <a:cubicBezTo>
                    <a:pt x="5020" y="2221"/>
                    <a:pt x="4230" y="1431"/>
                    <a:pt x="3260" y="1431"/>
                  </a:cubicBezTo>
                  <a:close/>
                  <a:moveTo>
                    <a:pt x="3890" y="159"/>
                  </a:moveTo>
                  <a:cubicBezTo>
                    <a:pt x="4194" y="223"/>
                    <a:pt x="4464" y="319"/>
                    <a:pt x="4696" y="444"/>
                  </a:cubicBezTo>
                  <a:cubicBezTo>
                    <a:pt x="4949" y="578"/>
                    <a:pt x="5183" y="744"/>
                    <a:pt x="5393" y="938"/>
                  </a:cubicBezTo>
                  <a:lnTo>
                    <a:pt x="4990" y="1347"/>
                  </a:lnTo>
                  <a:cubicBezTo>
                    <a:pt x="4962" y="1376"/>
                    <a:pt x="4962" y="1421"/>
                    <a:pt x="4991" y="1448"/>
                  </a:cubicBezTo>
                  <a:cubicBezTo>
                    <a:pt x="5282" y="1735"/>
                    <a:pt x="5497" y="2090"/>
                    <a:pt x="5617" y="2481"/>
                  </a:cubicBezTo>
                  <a:cubicBezTo>
                    <a:pt x="5627" y="2512"/>
                    <a:pt x="5655" y="2532"/>
                    <a:pt x="5685" y="2532"/>
                  </a:cubicBezTo>
                  <a:cubicBezTo>
                    <a:pt x="5692" y="2532"/>
                    <a:pt x="5700" y="2531"/>
                    <a:pt x="5707" y="2528"/>
                  </a:cubicBezTo>
                  <a:lnTo>
                    <a:pt x="6257" y="2360"/>
                  </a:lnTo>
                  <a:cubicBezTo>
                    <a:pt x="6413" y="2913"/>
                    <a:pt x="6413" y="3499"/>
                    <a:pt x="6257" y="4052"/>
                  </a:cubicBezTo>
                  <a:lnTo>
                    <a:pt x="5707" y="3884"/>
                  </a:lnTo>
                  <a:cubicBezTo>
                    <a:pt x="5700" y="3881"/>
                    <a:pt x="5693" y="3880"/>
                    <a:pt x="5686" y="3880"/>
                  </a:cubicBezTo>
                  <a:cubicBezTo>
                    <a:pt x="5674" y="3880"/>
                    <a:pt x="5663" y="3883"/>
                    <a:pt x="5653" y="3889"/>
                  </a:cubicBezTo>
                  <a:cubicBezTo>
                    <a:pt x="5636" y="3898"/>
                    <a:pt x="5623" y="3913"/>
                    <a:pt x="5617" y="3931"/>
                  </a:cubicBezTo>
                  <a:cubicBezTo>
                    <a:pt x="5520" y="4251"/>
                    <a:pt x="5356" y="4550"/>
                    <a:pt x="5138" y="4805"/>
                  </a:cubicBezTo>
                  <a:cubicBezTo>
                    <a:pt x="5113" y="4835"/>
                    <a:pt x="5116" y="4879"/>
                    <a:pt x="5146" y="4905"/>
                  </a:cubicBezTo>
                  <a:lnTo>
                    <a:pt x="5583" y="5277"/>
                  </a:lnTo>
                  <a:cubicBezTo>
                    <a:pt x="5198" y="5706"/>
                    <a:pt x="4696" y="6027"/>
                    <a:pt x="4156" y="6187"/>
                  </a:cubicBezTo>
                  <a:lnTo>
                    <a:pt x="4004" y="5633"/>
                  </a:lnTo>
                  <a:cubicBezTo>
                    <a:pt x="3999" y="5615"/>
                    <a:pt x="3987" y="5600"/>
                    <a:pt x="3970" y="5590"/>
                  </a:cubicBezTo>
                  <a:cubicBezTo>
                    <a:pt x="3960" y="5584"/>
                    <a:pt x="3948" y="5581"/>
                    <a:pt x="3935" y="5581"/>
                  </a:cubicBezTo>
                  <a:cubicBezTo>
                    <a:pt x="3929" y="5581"/>
                    <a:pt x="3922" y="5582"/>
                    <a:pt x="3916" y="5584"/>
                  </a:cubicBezTo>
                  <a:cubicBezTo>
                    <a:pt x="3700" y="5642"/>
                    <a:pt x="3479" y="5672"/>
                    <a:pt x="3257" y="5672"/>
                  </a:cubicBezTo>
                  <a:cubicBezTo>
                    <a:pt x="3073" y="5672"/>
                    <a:pt x="2889" y="5651"/>
                    <a:pt x="2707" y="5611"/>
                  </a:cubicBezTo>
                  <a:cubicBezTo>
                    <a:pt x="2702" y="5609"/>
                    <a:pt x="2696" y="5609"/>
                    <a:pt x="2691" y="5609"/>
                  </a:cubicBezTo>
                  <a:cubicBezTo>
                    <a:pt x="2659" y="5609"/>
                    <a:pt x="2630" y="5631"/>
                    <a:pt x="2622" y="5664"/>
                  </a:cubicBezTo>
                  <a:lnTo>
                    <a:pt x="2495" y="6222"/>
                  </a:lnTo>
                  <a:lnTo>
                    <a:pt x="2341" y="6183"/>
                  </a:lnTo>
                  <a:cubicBezTo>
                    <a:pt x="2284" y="6163"/>
                    <a:pt x="2228" y="6143"/>
                    <a:pt x="2171" y="6122"/>
                  </a:cubicBezTo>
                  <a:lnTo>
                    <a:pt x="2117" y="6101"/>
                  </a:lnTo>
                  <a:cubicBezTo>
                    <a:pt x="2062" y="6082"/>
                    <a:pt x="2008" y="6059"/>
                    <a:pt x="1956" y="6032"/>
                  </a:cubicBezTo>
                  <a:lnTo>
                    <a:pt x="1873" y="5993"/>
                  </a:lnTo>
                  <a:cubicBezTo>
                    <a:pt x="1814" y="5965"/>
                    <a:pt x="1757" y="5935"/>
                    <a:pt x="1702" y="5901"/>
                  </a:cubicBezTo>
                  <a:cubicBezTo>
                    <a:pt x="1469" y="5771"/>
                    <a:pt x="1243" y="5595"/>
                    <a:pt x="1030" y="5376"/>
                  </a:cubicBezTo>
                  <a:lnTo>
                    <a:pt x="1449" y="4987"/>
                  </a:lnTo>
                  <a:cubicBezTo>
                    <a:pt x="1478" y="4960"/>
                    <a:pt x="1479" y="4914"/>
                    <a:pt x="1453" y="4886"/>
                  </a:cubicBezTo>
                  <a:cubicBezTo>
                    <a:pt x="1223" y="4640"/>
                    <a:pt x="1048" y="4350"/>
                    <a:pt x="935" y="4034"/>
                  </a:cubicBezTo>
                  <a:cubicBezTo>
                    <a:pt x="929" y="4016"/>
                    <a:pt x="916" y="4002"/>
                    <a:pt x="899" y="3993"/>
                  </a:cubicBezTo>
                  <a:cubicBezTo>
                    <a:pt x="889" y="3989"/>
                    <a:pt x="878" y="3987"/>
                    <a:pt x="868" y="3987"/>
                  </a:cubicBezTo>
                  <a:cubicBezTo>
                    <a:pt x="860" y="3987"/>
                    <a:pt x="852" y="3988"/>
                    <a:pt x="844" y="3990"/>
                  </a:cubicBezTo>
                  <a:lnTo>
                    <a:pt x="303" y="4183"/>
                  </a:lnTo>
                  <a:lnTo>
                    <a:pt x="288" y="4141"/>
                  </a:lnTo>
                  <a:cubicBezTo>
                    <a:pt x="281" y="4118"/>
                    <a:pt x="275" y="4096"/>
                    <a:pt x="269" y="4074"/>
                  </a:cubicBezTo>
                  <a:cubicBezTo>
                    <a:pt x="265" y="4059"/>
                    <a:pt x="261" y="4044"/>
                    <a:pt x="258" y="4031"/>
                  </a:cubicBezTo>
                  <a:cubicBezTo>
                    <a:pt x="252" y="4005"/>
                    <a:pt x="245" y="3978"/>
                    <a:pt x="238" y="3951"/>
                  </a:cubicBezTo>
                  <a:cubicBezTo>
                    <a:pt x="225" y="3901"/>
                    <a:pt x="212" y="3853"/>
                    <a:pt x="203" y="3806"/>
                  </a:cubicBezTo>
                  <a:lnTo>
                    <a:pt x="167" y="3569"/>
                  </a:lnTo>
                  <a:cubicBezTo>
                    <a:pt x="159" y="3521"/>
                    <a:pt x="155" y="3472"/>
                    <a:pt x="154" y="3422"/>
                  </a:cubicBezTo>
                  <a:cubicBezTo>
                    <a:pt x="153" y="3395"/>
                    <a:pt x="152" y="3368"/>
                    <a:pt x="150" y="3343"/>
                  </a:cubicBezTo>
                  <a:lnTo>
                    <a:pt x="145" y="3224"/>
                  </a:lnTo>
                  <a:cubicBezTo>
                    <a:pt x="144" y="3198"/>
                    <a:pt x="144" y="3174"/>
                    <a:pt x="146" y="3149"/>
                  </a:cubicBezTo>
                  <a:cubicBezTo>
                    <a:pt x="147" y="3137"/>
                    <a:pt x="148" y="3125"/>
                    <a:pt x="148" y="3113"/>
                  </a:cubicBezTo>
                  <a:cubicBezTo>
                    <a:pt x="152" y="3034"/>
                    <a:pt x="156" y="2957"/>
                    <a:pt x="161" y="2884"/>
                  </a:cubicBezTo>
                  <a:lnTo>
                    <a:pt x="172" y="2809"/>
                  </a:lnTo>
                  <a:cubicBezTo>
                    <a:pt x="187" y="2704"/>
                    <a:pt x="202" y="2596"/>
                    <a:pt x="228" y="2493"/>
                  </a:cubicBezTo>
                  <a:lnTo>
                    <a:pt x="784" y="2638"/>
                  </a:lnTo>
                  <a:cubicBezTo>
                    <a:pt x="789" y="2639"/>
                    <a:pt x="795" y="2640"/>
                    <a:pt x="800" y="2640"/>
                  </a:cubicBezTo>
                  <a:cubicBezTo>
                    <a:pt x="813" y="2640"/>
                    <a:pt x="827" y="2637"/>
                    <a:pt x="838" y="2630"/>
                  </a:cubicBezTo>
                  <a:cubicBezTo>
                    <a:pt x="854" y="2620"/>
                    <a:pt x="866" y="2605"/>
                    <a:pt x="872" y="2587"/>
                  </a:cubicBezTo>
                  <a:cubicBezTo>
                    <a:pt x="974" y="2191"/>
                    <a:pt x="1174" y="1826"/>
                    <a:pt x="1453" y="1527"/>
                  </a:cubicBezTo>
                  <a:cubicBezTo>
                    <a:pt x="1479" y="1498"/>
                    <a:pt x="1477" y="1452"/>
                    <a:pt x="1449" y="1426"/>
                  </a:cubicBezTo>
                  <a:lnTo>
                    <a:pt x="1030" y="1035"/>
                  </a:lnTo>
                  <a:cubicBezTo>
                    <a:pt x="1244" y="816"/>
                    <a:pt x="1470" y="640"/>
                    <a:pt x="1706" y="509"/>
                  </a:cubicBezTo>
                  <a:cubicBezTo>
                    <a:pt x="1759" y="475"/>
                    <a:pt x="1816" y="446"/>
                    <a:pt x="1874" y="418"/>
                  </a:cubicBezTo>
                  <a:lnTo>
                    <a:pt x="1955" y="380"/>
                  </a:lnTo>
                  <a:cubicBezTo>
                    <a:pt x="2008" y="353"/>
                    <a:pt x="2063" y="329"/>
                    <a:pt x="2119" y="310"/>
                  </a:cubicBezTo>
                  <a:lnTo>
                    <a:pt x="2170" y="291"/>
                  </a:lnTo>
                  <a:cubicBezTo>
                    <a:pt x="2227" y="269"/>
                    <a:pt x="2284" y="249"/>
                    <a:pt x="2336" y="231"/>
                  </a:cubicBezTo>
                  <a:lnTo>
                    <a:pt x="2495" y="190"/>
                  </a:lnTo>
                  <a:lnTo>
                    <a:pt x="2622" y="748"/>
                  </a:lnTo>
                  <a:cubicBezTo>
                    <a:pt x="2630" y="781"/>
                    <a:pt x="2659" y="803"/>
                    <a:pt x="2691" y="803"/>
                  </a:cubicBezTo>
                  <a:cubicBezTo>
                    <a:pt x="2696" y="803"/>
                    <a:pt x="2702" y="803"/>
                    <a:pt x="2707" y="801"/>
                  </a:cubicBezTo>
                  <a:cubicBezTo>
                    <a:pt x="2888" y="760"/>
                    <a:pt x="3073" y="740"/>
                    <a:pt x="3257" y="740"/>
                  </a:cubicBezTo>
                  <a:cubicBezTo>
                    <a:pt x="3407" y="740"/>
                    <a:pt x="3557" y="753"/>
                    <a:pt x="3705" y="780"/>
                  </a:cubicBezTo>
                  <a:cubicBezTo>
                    <a:pt x="3709" y="781"/>
                    <a:pt x="3714" y="781"/>
                    <a:pt x="3718" y="781"/>
                  </a:cubicBezTo>
                  <a:cubicBezTo>
                    <a:pt x="3752" y="781"/>
                    <a:pt x="3781" y="757"/>
                    <a:pt x="3789" y="723"/>
                  </a:cubicBezTo>
                  <a:lnTo>
                    <a:pt x="3890" y="159"/>
                  </a:lnTo>
                  <a:close/>
                  <a:moveTo>
                    <a:pt x="3832" y="1"/>
                  </a:moveTo>
                  <a:cubicBezTo>
                    <a:pt x="3798" y="1"/>
                    <a:pt x="3769" y="25"/>
                    <a:pt x="3762" y="60"/>
                  </a:cubicBezTo>
                  <a:lnTo>
                    <a:pt x="3659" y="626"/>
                  </a:lnTo>
                  <a:cubicBezTo>
                    <a:pt x="3526" y="606"/>
                    <a:pt x="3393" y="596"/>
                    <a:pt x="3260" y="596"/>
                  </a:cubicBezTo>
                  <a:cubicBezTo>
                    <a:pt x="3087" y="596"/>
                    <a:pt x="2915" y="613"/>
                    <a:pt x="2745" y="646"/>
                  </a:cubicBezTo>
                  <a:lnTo>
                    <a:pt x="2617" y="85"/>
                  </a:lnTo>
                  <a:cubicBezTo>
                    <a:pt x="2613" y="67"/>
                    <a:pt x="2601" y="51"/>
                    <a:pt x="2584" y="40"/>
                  </a:cubicBezTo>
                  <a:cubicBezTo>
                    <a:pt x="2572" y="33"/>
                    <a:pt x="2559" y="30"/>
                    <a:pt x="2546" y="30"/>
                  </a:cubicBezTo>
                  <a:cubicBezTo>
                    <a:pt x="2540" y="30"/>
                    <a:pt x="2535" y="30"/>
                    <a:pt x="2529" y="32"/>
                  </a:cubicBezTo>
                  <a:lnTo>
                    <a:pt x="2293" y="93"/>
                  </a:lnTo>
                  <a:cubicBezTo>
                    <a:pt x="2236" y="113"/>
                    <a:pt x="2177" y="134"/>
                    <a:pt x="2120" y="155"/>
                  </a:cubicBezTo>
                  <a:lnTo>
                    <a:pt x="2071" y="174"/>
                  </a:lnTo>
                  <a:cubicBezTo>
                    <a:pt x="2009" y="196"/>
                    <a:pt x="1950" y="221"/>
                    <a:pt x="1892" y="250"/>
                  </a:cubicBezTo>
                  <a:lnTo>
                    <a:pt x="1811" y="289"/>
                  </a:lnTo>
                  <a:cubicBezTo>
                    <a:pt x="1749" y="318"/>
                    <a:pt x="1689" y="350"/>
                    <a:pt x="1631" y="386"/>
                  </a:cubicBezTo>
                  <a:cubicBezTo>
                    <a:pt x="1369" y="532"/>
                    <a:pt x="1114" y="735"/>
                    <a:pt x="876" y="989"/>
                  </a:cubicBezTo>
                  <a:cubicBezTo>
                    <a:pt x="848" y="1018"/>
                    <a:pt x="849" y="1063"/>
                    <a:pt x="879" y="1091"/>
                  </a:cubicBezTo>
                  <a:lnTo>
                    <a:pt x="1300" y="1482"/>
                  </a:lnTo>
                  <a:cubicBezTo>
                    <a:pt x="1046" y="1771"/>
                    <a:pt x="858" y="2111"/>
                    <a:pt x="752" y="2481"/>
                  </a:cubicBezTo>
                  <a:lnTo>
                    <a:pt x="195" y="2337"/>
                  </a:lnTo>
                  <a:cubicBezTo>
                    <a:pt x="189" y="2336"/>
                    <a:pt x="183" y="2335"/>
                    <a:pt x="178" y="2335"/>
                  </a:cubicBezTo>
                  <a:cubicBezTo>
                    <a:pt x="146" y="2335"/>
                    <a:pt x="117" y="2355"/>
                    <a:pt x="109" y="2386"/>
                  </a:cubicBezTo>
                  <a:cubicBezTo>
                    <a:pt x="69" y="2518"/>
                    <a:pt x="49" y="2655"/>
                    <a:pt x="30" y="2787"/>
                  </a:cubicBezTo>
                  <a:lnTo>
                    <a:pt x="19" y="2868"/>
                  </a:lnTo>
                  <a:cubicBezTo>
                    <a:pt x="13" y="2948"/>
                    <a:pt x="10" y="3027"/>
                    <a:pt x="6" y="3107"/>
                  </a:cubicBezTo>
                  <a:cubicBezTo>
                    <a:pt x="6" y="3119"/>
                    <a:pt x="5" y="3130"/>
                    <a:pt x="4" y="3141"/>
                  </a:cubicBezTo>
                  <a:cubicBezTo>
                    <a:pt x="2" y="3171"/>
                    <a:pt x="1" y="3202"/>
                    <a:pt x="2" y="3231"/>
                  </a:cubicBezTo>
                  <a:lnTo>
                    <a:pt x="8" y="3352"/>
                  </a:lnTo>
                  <a:cubicBezTo>
                    <a:pt x="10" y="3377"/>
                    <a:pt x="11" y="3403"/>
                    <a:pt x="12" y="3428"/>
                  </a:cubicBezTo>
                  <a:cubicBezTo>
                    <a:pt x="13" y="3484"/>
                    <a:pt x="18" y="3538"/>
                    <a:pt x="26" y="3593"/>
                  </a:cubicBezTo>
                  <a:lnTo>
                    <a:pt x="62" y="3830"/>
                  </a:lnTo>
                  <a:cubicBezTo>
                    <a:pt x="72" y="3885"/>
                    <a:pt x="86" y="3937"/>
                    <a:pt x="99" y="3987"/>
                  </a:cubicBezTo>
                  <a:cubicBezTo>
                    <a:pt x="106" y="4014"/>
                    <a:pt x="113" y="4039"/>
                    <a:pt x="120" y="4068"/>
                  </a:cubicBezTo>
                  <a:cubicBezTo>
                    <a:pt x="124" y="4082"/>
                    <a:pt x="127" y="4096"/>
                    <a:pt x="131" y="4110"/>
                  </a:cubicBezTo>
                  <a:cubicBezTo>
                    <a:pt x="137" y="4135"/>
                    <a:pt x="144" y="4160"/>
                    <a:pt x="152" y="4187"/>
                  </a:cubicBezTo>
                  <a:lnTo>
                    <a:pt x="192" y="4299"/>
                  </a:lnTo>
                  <a:cubicBezTo>
                    <a:pt x="203" y="4328"/>
                    <a:pt x="230" y="4346"/>
                    <a:pt x="259" y="4346"/>
                  </a:cubicBezTo>
                  <a:cubicBezTo>
                    <a:pt x="267" y="4346"/>
                    <a:pt x="275" y="4345"/>
                    <a:pt x="283" y="4342"/>
                  </a:cubicBezTo>
                  <a:lnTo>
                    <a:pt x="825" y="4150"/>
                  </a:lnTo>
                  <a:cubicBezTo>
                    <a:pt x="936" y="4436"/>
                    <a:pt x="1096" y="4700"/>
                    <a:pt x="1300" y="4931"/>
                  </a:cubicBezTo>
                  <a:lnTo>
                    <a:pt x="879" y="5322"/>
                  </a:lnTo>
                  <a:cubicBezTo>
                    <a:pt x="850" y="5349"/>
                    <a:pt x="848" y="5394"/>
                    <a:pt x="876" y="5422"/>
                  </a:cubicBezTo>
                  <a:cubicBezTo>
                    <a:pt x="1113" y="5675"/>
                    <a:pt x="1368" y="5879"/>
                    <a:pt x="1628" y="6023"/>
                  </a:cubicBezTo>
                  <a:cubicBezTo>
                    <a:pt x="1687" y="6059"/>
                    <a:pt x="1747" y="6092"/>
                    <a:pt x="1811" y="6122"/>
                  </a:cubicBezTo>
                  <a:lnTo>
                    <a:pt x="1893" y="6161"/>
                  </a:lnTo>
                  <a:cubicBezTo>
                    <a:pt x="1951" y="6190"/>
                    <a:pt x="2009" y="6215"/>
                    <a:pt x="2070" y="6236"/>
                  </a:cubicBezTo>
                  <a:lnTo>
                    <a:pt x="2122" y="6256"/>
                  </a:lnTo>
                  <a:cubicBezTo>
                    <a:pt x="2179" y="6277"/>
                    <a:pt x="2237" y="6298"/>
                    <a:pt x="2300" y="6320"/>
                  </a:cubicBezTo>
                  <a:lnTo>
                    <a:pt x="2530" y="6379"/>
                  </a:lnTo>
                  <a:cubicBezTo>
                    <a:pt x="2536" y="6381"/>
                    <a:pt x="2542" y="6381"/>
                    <a:pt x="2548" y="6382"/>
                  </a:cubicBezTo>
                  <a:lnTo>
                    <a:pt x="2547" y="6380"/>
                  </a:lnTo>
                  <a:lnTo>
                    <a:pt x="2547" y="6380"/>
                  </a:lnTo>
                  <a:cubicBezTo>
                    <a:pt x="2548" y="6380"/>
                    <a:pt x="2549" y="6380"/>
                    <a:pt x="2549" y="6380"/>
                  </a:cubicBezTo>
                  <a:cubicBezTo>
                    <a:pt x="2582" y="6380"/>
                    <a:pt x="2610" y="6357"/>
                    <a:pt x="2617" y="6324"/>
                  </a:cubicBezTo>
                  <a:lnTo>
                    <a:pt x="2745" y="5764"/>
                  </a:lnTo>
                  <a:cubicBezTo>
                    <a:pt x="2914" y="5797"/>
                    <a:pt x="3085" y="5814"/>
                    <a:pt x="3256" y="5814"/>
                  </a:cubicBezTo>
                  <a:cubicBezTo>
                    <a:pt x="3467" y="5814"/>
                    <a:pt x="3678" y="5789"/>
                    <a:pt x="3883" y="5739"/>
                  </a:cubicBezTo>
                  <a:lnTo>
                    <a:pt x="4036" y="6293"/>
                  </a:lnTo>
                  <a:cubicBezTo>
                    <a:pt x="4045" y="6325"/>
                    <a:pt x="4073" y="6346"/>
                    <a:pt x="4105" y="6346"/>
                  </a:cubicBezTo>
                  <a:cubicBezTo>
                    <a:pt x="4111" y="6346"/>
                    <a:pt x="4118" y="6345"/>
                    <a:pt x="4124" y="6343"/>
                  </a:cubicBezTo>
                  <a:cubicBezTo>
                    <a:pt x="4740" y="6177"/>
                    <a:pt x="5313" y="5812"/>
                    <a:pt x="5737" y="5315"/>
                  </a:cubicBezTo>
                  <a:cubicBezTo>
                    <a:pt x="5763" y="5285"/>
                    <a:pt x="5759" y="5241"/>
                    <a:pt x="5729" y="5215"/>
                  </a:cubicBezTo>
                  <a:lnTo>
                    <a:pt x="5291" y="4841"/>
                  </a:lnTo>
                  <a:cubicBezTo>
                    <a:pt x="5484" y="4602"/>
                    <a:pt x="5634" y="4331"/>
                    <a:pt x="5731" y="4040"/>
                  </a:cubicBezTo>
                  <a:lnTo>
                    <a:pt x="6283" y="4209"/>
                  </a:lnTo>
                  <a:cubicBezTo>
                    <a:pt x="6291" y="4211"/>
                    <a:pt x="6298" y="4212"/>
                    <a:pt x="6305" y="4212"/>
                  </a:cubicBezTo>
                  <a:cubicBezTo>
                    <a:pt x="6336" y="4212"/>
                    <a:pt x="6364" y="4192"/>
                    <a:pt x="6373" y="4162"/>
                  </a:cubicBezTo>
                  <a:cubicBezTo>
                    <a:pt x="6564" y="3538"/>
                    <a:pt x="6564" y="2872"/>
                    <a:pt x="6373" y="2249"/>
                  </a:cubicBezTo>
                  <a:cubicBezTo>
                    <a:pt x="6363" y="2218"/>
                    <a:pt x="6335" y="2198"/>
                    <a:pt x="6304" y="2198"/>
                  </a:cubicBezTo>
                  <a:cubicBezTo>
                    <a:pt x="6297" y="2198"/>
                    <a:pt x="6290" y="2199"/>
                    <a:pt x="6283" y="2201"/>
                  </a:cubicBezTo>
                  <a:lnTo>
                    <a:pt x="5731" y="2370"/>
                  </a:lnTo>
                  <a:cubicBezTo>
                    <a:pt x="5608" y="2006"/>
                    <a:pt x="5406" y="1674"/>
                    <a:pt x="5140" y="1397"/>
                  </a:cubicBezTo>
                  <a:lnTo>
                    <a:pt x="5544" y="986"/>
                  </a:lnTo>
                  <a:cubicBezTo>
                    <a:pt x="5572" y="958"/>
                    <a:pt x="5571" y="913"/>
                    <a:pt x="5543" y="885"/>
                  </a:cubicBezTo>
                  <a:cubicBezTo>
                    <a:pt x="5312" y="659"/>
                    <a:pt x="5049" y="468"/>
                    <a:pt x="4762" y="317"/>
                  </a:cubicBezTo>
                  <a:cubicBezTo>
                    <a:pt x="4500" y="176"/>
                    <a:pt x="4192" y="70"/>
                    <a:pt x="3846" y="2"/>
                  </a:cubicBezTo>
                  <a:cubicBezTo>
                    <a:pt x="3841" y="1"/>
                    <a:pt x="3836" y="1"/>
                    <a:pt x="383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3469650" y="2026950"/>
              <a:ext cx="262075" cy="262075"/>
            </a:xfrm>
            <a:custGeom>
              <a:rect b="b" l="l" r="r" t="t"/>
              <a:pathLst>
                <a:path extrusionOk="0" h="10483" w="10483">
                  <a:moveTo>
                    <a:pt x="5164" y="1"/>
                  </a:moveTo>
                  <a:cubicBezTo>
                    <a:pt x="4973" y="3"/>
                    <a:pt x="4782" y="16"/>
                    <a:pt x="4593" y="40"/>
                  </a:cubicBezTo>
                  <a:cubicBezTo>
                    <a:pt x="4533" y="46"/>
                    <a:pt x="4538" y="134"/>
                    <a:pt x="4598" y="134"/>
                  </a:cubicBezTo>
                  <a:cubicBezTo>
                    <a:pt x="4598" y="134"/>
                    <a:pt x="4599" y="134"/>
                    <a:pt x="4599" y="134"/>
                  </a:cubicBezTo>
                  <a:lnTo>
                    <a:pt x="4604" y="134"/>
                  </a:lnTo>
                  <a:cubicBezTo>
                    <a:pt x="4790" y="111"/>
                    <a:pt x="4977" y="98"/>
                    <a:pt x="5164" y="96"/>
                  </a:cubicBezTo>
                  <a:cubicBezTo>
                    <a:pt x="5225" y="92"/>
                    <a:pt x="5224" y="3"/>
                    <a:pt x="5164" y="1"/>
                  </a:cubicBezTo>
                  <a:close/>
                  <a:moveTo>
                    <a:pt x="5733" y="23"/>
                  </a:moveTo>
                  <a:cubicBezTo>
                    <a:pt x="5675" y="23"/>
                    <a:pt x="5668" y="110"/>
                    <a:pt x="5726" y="118"/>
                  </a:cubicBezTo>
                  <a:cubicBezTo>
                    <a:pt x="5914" y="135"/>
                    <a:pt x="6099" y="163"/>
                    <a:pt x="6283" y="200"/>
                  </a:cubicBezTo>
                  <a:cubicBezTo>
                    <a:pt x="6286" y="201"/>
                    <a:pt x="6289" y="201"/>
                    <a:pt x="6293" y="201"/>
                  </a:cubicBezTo>
                  <a:cubicBezTo>
                    <a:pt x="6349" y="201"/>
                    <a:pt x="6358" y="119"/>
                    <a:pt x="6302" y="108"/>
                  </a:cubicBezTo>
                  <a:cubicBezTo>
                    <a:pt x="6114" y="69"/>
                    <a:pt x="5926" y="41"/>
                    <a:pt x="5735" y="23"/>
                  </a:cubicBezTo>
                  <a:cubicBezTo>
                    <a:pt x="5734" y="23"/>
                    <a:pt x="5733" y="23"/>
                    <a:pt x="5733" y="23"/>
                  </a:cubicBezTo>
                  <a:close/>
                  <a:moveTo>
                    <a:pt x="4042" y="139"/>
                  </a:moveTo>
                  <a:cubicBezTo>
                    <a:pt x="4038" y="139"/>
                    <a:pt x="4034" y="140"/>
                    <a:pt x="4030" y="141"/>
                  </a:cubicBezTo>
                  <a:cubicBezTo>
                    <a:pt x="3844" y="185"/>
                    <a:pt x="3661" y="240"/>
                    <a:pt x="3481" y="303"/>
                  </a:cubicBezTo>
                  <a:cubicBezTo>
                    <a:pt x="3431" y="321"/>
                    <a:pt x="3443" y="395"/>
                    <a:pt x="3495" y="395"/>
                  </a:cubicBezTo>
                  <a:cubicBezTo>
                    <a:pt x="3496" y="395"/>
                    <a:pt x="3496" y="395"/>
                    <a:pt x="3497" y="395"/>
                  </a:cubicBezTo>
                  <a:cubicBezTo>
                    <a:pt x="3503" y="395"/>
                    <a:pt x="3508" y="394"/>
                    <a:pt x="3513" y="392"/>
                  </a:cubicBezTo>
                  <a:cubicBezTo>
                    <a:pt x="3689" y="329"/>
                    <a:pt x="3869" y="276"/>
                    <a:pt x="4052" y="233"/>
                  </a:cubicBezTo>
                  <a:cubicBezTo>
                    <a:pt x="4109" y="220"/>
                    <a:pt x="4094" y="139"/>
                    <a:pt x="4042" y="139"/>
                  </a:cubicBezTo>
                  <a:close/>
                  <a:moveTo>
                    <a:pt x="6836" y="250"/>
                  </a:moveTo>
                  <a:cubicBezTo>
                    <a:pt x="6788" y="250"/>
                    <a:pt x="6769" y="327"/>
                    <a:pt x="6826" y="343"/>
                  </a:cubicBezTo>
                  <a:cubicBezTo>
                    <a:pt x="7004" y="401"/>
                    <a:pt x="7179" y="468"/>
                    <a:pt x="7351" y="546"/>
                  </a:cubicBezTo>
                  <a:cubicBezTo>
                    <a:pt x="7357" y="548"/>
                    <a:pt x="7363" y="550"/>
                    <a:pt x="7370" y="550"/>
                  </a:cubicBezTo>
                  <a:cubicBezTo>
                    <a:pt x="7421" y="550"/>
                    <a:pt x="7436" y="480"/>
                    <a:pt x="7389" y="459"/>
                  </a:cubicBezTo>
                  <a:cubicBezTo>
                    <a:pt x="7215" y="381"/>
                    <a:pt x="7036" y="312"/>
                    <a:pt x="6855" y="254"/>
                  </a:cubicBezTo>
                  <a:cubicBezTo>
                    <a:pt x="6848" y="251"/>
                    <a:pt x="6842" y="250"/>
                    <a:pt x="6836" y="250"/>
                  </a:cubicBezTo>
                  <a:close/>
                  <a:moveTo>
                    <a:pt x="2976" y="519"/>
                  </a:moveTo>
                  <a:cubicBezTo>
                    <a:pt x="2969" y="519"/>
                    <a:pt x="2961" y="521"/>
                    <a:pt x="2953" y="525"/>
                  </a:cubicBezTo>
                  <a:cubicBezTo>
                    <a:pt x="2781" y="608"/>
                    <a:pt x="2614" y="701"/>
                    <a:pt x="2453" y="802"/>
                  </a:cubicBezTo>
                  <a:cubicBezTo>
                    <a:pt x="2413" y="828"/>
                    <a:pt x="2430" y="890"/>
                    <a:pt x="2478" y="890"/>
                  </a:cubicBezTo>
                  <a:cubicBezTo>
                    <a:pt x="2487" y="890"/>
                    <a:pt x="2496" y="888"/>
                    <a:pt x="2503" y="883"/>
                  </a:cubicBezTo>
                  <a:cubicBezTo>
                    <a:pt x="2661" y="783"/>
                    <a:pt x="2825" y="691"/>
                    <a:pt x="2995" y="609"/>
                  </a:cubicBezTo>
                  <a:cubicBezTo>
                    <a:pt x="3043" y="586"/>
                    <a:pt x="3019" y="519"/>
                    <a:pt x="2976" y="519"/>
                  </a:cubicBezTo>
                  <a:close/>
                  <a:moveTo>
                    <a:pt x="7873" y="715"/>
                  </a:moveTo>
                  <a:cubicBezTo>
                    <a:pt x="7831" y="715"/>
                    <a:pt x="7804" y="778"/>
                    <a:pt x="7849" y="804"/>
                  </a:cubicBezTo>
                  <a:cubicBezTo>
                    <a:pt x="8012" y="900"/>
                    <a:pt x="8168" y="1003"/>
                    <a:pt x="8318" y="1115"/>
                  </a:cubicBezTo>
                  <a:cubicBezTo>
                    <a:pt x="8326" y="1121"/>
                    <a:pt x="8336" y="1125"/>
                    <a:pt x="8346" y="1125"/>
                  </a:cubicBezTo>
                  <a:cubicBezTo>
                    <a:pt x="8392" y="1125"/>
                    <a:pt x="8411" y="1067"/>
                    <a:pt x="8374" y="1040"/>
                  </a:cubicBezTo>
                  <a:cubicBezTo>
                    <a:pt x="8221" y="926"/>
                    <a:pt x="8062" y="820"/>
                    <a:pt x="7898" y="722"/>
                  </a:cubicBezTo>
                  <a:cubicBezTo>
                    <a:pt x="7889" y="717"/>
                    <a:pt x="7881" y="715"/>
                    <a:pt x="7873" y="715"/>
                  </a:cubicBezTo>
                  <a:close/>
                  <a:moveTo>
                    <a:pt x="2014" y="1124"/>
                  </a:moveTo>
                  <a:cubicBezTo>
                    <a:pt x="2005" y="1124"/>
                    <a:pt x="1995" y="1127"/>
                    <a:pt x="1986" y="1133"/>
                  </a:cubicBezTo>
                  <a:cubicBezTo>
                    <a:pt x="1836" y="1252"/>
                    <a:pt x="1693" y="1378"/>
                    <a:pt x="1558" y="1513"/>
                  </a:cubicBezTo>
                  <a:cubicBezTo>
                    <a:pt x="1528" y="1543"/>
                    <a:pt x="1549" y="1594"/>
                    <a:pt x="1591" y="1594"/>
                  </a:cubicBezTo>
                  <a:cubicBezTo>
                    <a:pt x="1603" y="1594"/>
                    <a:pt x="1615" y="1589"/>
                    <a:pt x="1623" y="1580"/>
                  </a:cubicBezTo>
                  <a:cubicBezTo>
                    <a:pt x="1757" y="1449"/>
                    <a:pt x="1897" y="1324"/>
                    <a:pt x="2045" y="1207"/>
                  </a:cubicBezTo>
                  <a:cubicBezTo>
                    <a:pt x="2081" y="1175"/>
                    <a:pt x="2052" y="1124"/>
                    <a:pt x="2014" y="1124"/>
                  </a:cubicBezTo>
                  <a:close/>
                  <a:moveTo>
                    <a:pt x="8783" y="1394"/>
                  </a:moveTo>
                  <a:cubicBezTo>
                    <a:pt x="8746" y="1394"/>
                    <a:pt x="8715" y="1442"/>
                    <a:pt x="8749" y="1476"/>
                  </a:cubicBezTo>
                  <a:cubicBezTo>
                    <a:pt x="8886" y="1604"/>
                    <a:pt x="9016" y="1739"/>
                    <a:pt x="9138" y="1881"/>
                  </a:cubicBezTo>
                  <a:cubicBezTo>
                    <a:pt x="9147" y="1891"/>
                    <a:pt x="9160" y="1897"/>
                    <a:pt x="9174" y="1897"/>
                  </a:cubicBezTo>
                  <a:cubicBezTo>
                    <a:pt x="9186" y="1897"/>
                    <a:pt x="9197" y="1893"/>
                    <a:pt x="9206" y="1886"/>
                  </a:cubicBezTo>
                  <a:cubicBezTo>
                    <a:pt x="9225" y="1869"/>
                    <a:pt x="9227" y="1839"/>
                    <a:pt x="9211" y="1820"/>
                  </a:cubicBezTo>
                  <a:cubicBezTo>
                    <a:pt x="9086" y="1675"/>
                    <a:pt x="8953" y="1536"/>
                    <a:pt x="8814" y="1407"/>
                  </a:cubicBezTo>
                  <a:cubicBezTo>
                    <a:pt x="8804" y="1398"/>
                    <a:pt x="8793" y="1394"/>
                    <a:pt x="8783" y="1394"/>
                  </a:cubicBezTo>
                  <a:close/>
                  <a:moveTo>
                    <a:pt x="1210" y="1917"/>
                  </a:moveTo>
                  <a:cubicBezTo>
                    <a:pt x="1197" y="1917"/>
                    <a:pt x="1184" y="1923"/>
                    <a:pt x="1173" y="1938"/>
                  </a:cubicBezTo>
                  <a:cubicBezTo>
                    <a:pt x="1053" y="2086"/>
                    <a:pt x="940" y="2240"/>
                    <a:pt x="836" y="2400"/>
                  </a:cubicBezTo>
                  <a:cubicBezTo>
                    <a:pt x="822" y="2422"/>
                    <a:pt x="829" y="2451"/>
                    <a:pt x="851" y="2466"/>
                  </a:cubicBezTo>
                  <a:cubicBezTo>
                    <a:pt x="859" y="2471"/>
                    <a:pt x="867" y="2473"/>
                    <a:pt x="876" y="2474"/>
                  </a:cubicBezTo>
                  <a:lnTo>
                    <a:pt x="876" y="2473"/>
                  </a:lnTo>
                  <a:cubicBezTo>
                    <a:pt x="892" y="2473"/>
                    <a:pt x="907" y="2465"/>
                    <a:pt x="916" y="2451"/>
                  </a:cubicBezTo>
                  <a:cubicBezTo>
                    <a:pt x="1018" y="2294"/>
                    <a:pt x="1129" y="2142"/>
                    <a:pt x="1247" y="1997"/>
                  </a:cubicBezTo>
                  <a:cubicBezTo>
                    <a:pt x="1278" y="1961"/>
                    <a:pt x="1245" y="1917"/>
                    <a:pt x="1210" y="1917"/>
                  </a:cubicBezTo>
                  <a:close/>
                  <a:moveTo>
                    <a:pt x="9523" y="2253"/>
                  </a:moveTo>
                  <a:cubicBezTo>
                    <a:pt x="9490" y="2253"/>
                    <a:pt x="9459" y="2290"/>
                    <a:pt x="9482" y="2326"/>
                  </a:cubicBezTo>
                  <a:cubicBezTo>
                    <a:pt x="9589" y="2481"/>
                    <a:pt x="9686" y="2641"/>
                    <a:pt x="9775" y="2806"/>
                  </a:cubicBezTo>
                  <a:cubicBezTo>
                    <a:pt x="9783" y="2821"/>
                    <a:pt x="9799" y="2830"/>
                    <a:pt x="9816" y="2831"/>
                  </a:cubicBezTo>
                  <a:lnTo>
                    <a:pt x="9816" y="2830"/>
                  </a:lnTo>
                  <a:cubicBezTo>
                    <a:pt x="9824" y="2830"/>
                    <a:pt x="9832" y="2828"/>
                    <a:pt x="9839" y="2825"/>
                  </a:cubicBezTo>
                  <a:cubicBezTo>
                    <a:pt x="9862" y="2812"/>
                    <a:pt x="9871" y="2784"/>
                    <a:pt x="9859" y="2761"/>
                  </a:cubicBezTo>
                  <a:cubicBezTo>
                    <a:pt x="9768" y="2592"/>
                    <a:pt x="9668" y="2430"/>
                    <a:pt x="9560" y="2273"/>
                  </a:cubicBezTo>
                  <a:cubicBezTo>
                    <a:pt x="9550" y="2259"/>
                    <a:pt x="9536" y="2253"/>
                    <a:pt x="9523" y="2253"/>
                  </a:cubicBezTo>
                  <a:close/>
                  <a:moveTo>
                    <a:pt x="593" y="2870"/>
                  </a:moveTo>
                  <a:cubicBezTo>
                    <a:pt x="577" y="2870"/>
                    <a:pt x="562" y="2878"/>
                    <a:pt x="552" y="2897"/>
                  </a:cubicBezTo>
                  <a:cubicBezTo>
                    <a:pt x="467" y="3067"/>
                    <a:pt x="391" y="3242"/>
                    <a:pt x="325" y="3422"/>
                  </a:cubicBezTo>
                  <a:cubicBezTo>
                    <a:pt x="316" y="3447"/>
                    <a:pt x="328" y="3474"/>
                    <a:pt x="353" y="3483"/>
                  </a:cubicBezTo>
                  <a:cubicBezTo>
                    <a:pt x="358" y="3485"/>
                    <a:pt x="363" y="3486"/>
                    <a:pt x="369" y="3486"/>
                  </a:cubicBezTo>
                  <a:lnTo>
                    <a:pt x="369" y="3485"/>
                  </a:lnTo>
                  <a:cubicBezTo>
                    <a:pt x="388" y="3485"/>
                    <a:pt x="406" y="3473"/>
                    <a:pt x="413" y="3455"/>
                  </a:cubicBezTo>
                  <a:cubicBezTo>
                    <a:pt x="478" y="3279"/>
                    <a:pt x="553" y="3107"/>
                    <a:pt x="637" y="2939"/>
                  </a:cubicBezTo>
                  <a:cubicBezTo>
                    <a:pt x="656" y="2901"/>
                    <a:pt x="624" y="2870"/>
                    <a:pt x="593" y="2870"/>
                  </a:cubicBezTo>
                  <a:close/>
                  <a:moveTo>
                    <a:pt x="10059" y="3249"/>
                  </a:moveTo>
                  <a:cubicBezTo>
                    <a:pt x="10029" y="3249"/>
                    <a:pt x="9998" y="3277"/>
                    <a:pt x="10014" y="3314"/>
                  </a:cubicBezTo>
                  <a:cubicBezTo>
                    <a:pt x="10084" y="3487"/>
                    <a:pt x="10145" y="3666"/>
                    <a:pt x="10195" y="3846"/>
                  </a:cubicBezTo>
                  <a:cubicBezTo>
                    <a:pt x="10201" y="3866"/>
                    <a:pt x="10219" y="3880"/>
                    <a:pt x="10241" y="3880"/>
                  </a:cubicBezTo>
                  <a:cubicBezTo>
                    <a:pt x="10246" y="3880"/>
                    <a:pt x="10250" y="3879"/>
                    <a:pt x="10254" y="3878"/>
                  </a:cubicBezTo>
                  <a:cubicBezTo>
                    <a:pt x="10279" y="3871"/>
                    <a:pt x="10294" y="3845"/>
                    <a:pt x="10287" y="3820"/>
                  </a:cubicBezTo>
                  <a:cubicBezTo>
                    <a:pt x="10235" y="3636"/>
                    <a:pt x="10173" y="3456"/>
                    <a:pt x="10101" y="3279"/>
                  </a:cubicBezTo>
                  <a:cubicBezTo>
                    <a:pt x="10093" y="3258"/>
                    <a:pt x="10076" y="3249"/>
                    <a:pt x="10059" y="3249"/>
                  </a:cubicBezTo>
                  <a:close/>
                  <a:moveTo>
                    <a:pt x="200" y="3935"/>
                  </a:moveTo>
                  <a:cubicBezTo>
                    <a:pt x="181" y="3935"/>
                    <a:pt x="162" y="3946"/>
                    <a:pt x="155" y="3970"/>
                  </a:cubicBezTo>
                  <a:cubicBezTo>
                    <a:pt x="109" y="4154"/>
                    <a:pt x="74" y="4343"/>
                    <a:pt x="47" y="4531"/>
                  </a:cubicBezTo>
                  <a:cubicBezTo>
                    <a:pt x="44" y="4557"/>
                    <a:pt x="63" y="4582"/>
                    <a:pt x="89" y="4585"/>
                  </a:cubicBezTo>
                  <a:lnTo>
                    <a:pt x="95" y="4585"/>
                  </a:lnTo>
                  <a:cubicBezTo>
                    <a:pt x="118" y="4585"/>
                    <a:pt x="138" y="4567"/>
                    <a:pt x="141" y="4544"/>
                  </a:cubicBezTo>
                  <a:cubicBezTo>
                    <a:pt x="166" y="4359"/>
                    <a:pt x="202" y="4174"/>
                    <a:pt x="247" y="3992"/>
                  </a:cubicBezTo>
                  <a:cubicBezTo>
                    <a:pt x="254" y="3957"/>
                    <a:pt x="227" y="3935"/>
                    <a:pt x="200" y="3935"/>
                  </a:cubicBezTo>
                  <a:close/>
                  <a:moveTo>
                    <a:pt x="10365" y="4339"/>
                  </a:moveTo>
                  <a:cubicBezTo>
                    <a:pt x="10338" y="4339"/>
                    <a:pt x="10311" y="4359"/>
                    <a:pt x="10317" y="4394"/>
                  </a:cubicBezTo>
                  <a:cubicBezTo>
                    <a:pt x="10348" y="4579"/>
                    <a:pt x="10368" y="4766"/>
                    <a:pt x="10379" y="4953"/>
                  </a:cubicBezTo>
                  <a:cubicBezTo>
                    <a:pt x="10380" y="4978"/>
                    <a:pt x="10401" y="4998"/>
                    <a:pt x="10426" y="4998"/>
                  </a:cubicBezTo>
                  <a:lnTo>
                    <a:pt x="10429" y="4998"/>
                  </a:lnTo>
                  <a:cubicBezTo>
                    <a:pt x="10455" y="4996"/>
                    <a:pt x="10475" y="4973"/>
                    <a:pt x="10473" y="4947"/>
                  </a:cubicBezTo>
                  <a:cubicBezTo>
                    <a:pt x="10463" y="4757"/>
                    <a:pt x="10442" y="4567"/>
                    <a:pt x="10411" y="4379"/>
                  </a:cubicBezTo>
                  <a:cubicBezTo>
                    <a:pt x="10406" y="4351"/>
                    <a:pt x="10386" y="4339"/>
                    <a:pt x="10365" y="4339"/>
                  </a:cubicBezTo>
                  <a:close/>
                  <a:moveTo>
                    <a:pt x="51" y="5055"/>
                  </a:moveTo>
                  <a:cubicBezTo>
                    <a:pt x="24" y="5055"/>
                    <a:pt x="3" y="5075"/>
                    <a:pt x="2" y="5101"/>
                  </a:cubicBezTo>
                  <a:cubicBezTo>
                    <a:pt x="1" y="5148"/>
                    <a:pt x="0" y="5194"/>
                    <a:pt x="0" y="5241"/>
                  </a:cubicBezTo>
                  <a:cubicBezTo>
                    <a:pt x="0" y="5385"/>
                    <a:pt x="6" y="5531"/>
                    <a:pt x="17" y="5674"/>
                  </a:cubicBezTo>
                  <a:cubicBezTo>
                    <a:pt x="19" y="5698"/>
                    <a:pt x="40" y="5717"/>
                    <a:pt x="65" y="5717"/>
                  </a:cubicBezTo>
                  <a:lnTo>
                    <a:pt x="69" y="5717"/>
                  </a:lnTo>
                  <a:cubicBezTo>
                    <a:pt x="95" y="5715"/>
                    <a:pt x="114" y="5692"/>
                    <a:pt x="112" y="5666"/>
                  </a:cubicBezTo>
                  <a:cubicBezTo>
                    <a:pt x="101" y="5526"/>
                    <a:pt x="95" y="5383"/>
                    <a:pt x="95" y="5241"/>
                  </a:cubicBezTo>
                  <a:cubicBezTo>
                    <a:pt x="95" y="5195"/>
                    <a:pt x="95" y="5150"/>
                    <a:pt x="97" y="5104"/>
                  </a:cubicBezTo>
                  <a:cubicBezTo>
                    <a:pt x="97" y="5078"/>
                    <a:pt x="77" y="5056"/>
                    <a:pt x="51" y="5055"/>
                  </a:cubicBezTo>
                  <a:close/>
                  <a:moveTo>
                    <a:pt x="10434" y="5192"/>
                  </a:moveTo>
                  <a:cubicBezTo>
                    <a:pt x="10410" y="5192"/>
                    <a:pt x="10385" y="5208"/>
                    <a:pt x="10387" y="5241"/>
                  </a:cubicBezTo>
                  <a:cubicBezTo>
                    <a:pt x="10387" y="5429"/>
                    <a:pt x="10377" y="5616"/>
                    <a:pt x="10356" y="5803"/>
                  </a:cubicBezTo>
                  <a:cubicBezTo>
                    <a:pt x="10353" y="5829"/>
                    <a:pt x="10373" y="5852"/>
                    <a:pt x="10399" y="5855"/>
                  </a:cubicBezTo>
                  <a:lnTo>
                    <a:pt x="10404" y="5855"/>
                  </a:lnTo>
                  <a:lnTo>
                    <a:pt x="10404" y="5854"/>
                  </a:lnTo>
                  <a:cubicBezTo>
                    <a:pt x="10428" y="5854"/>
                    <a:pt x="10448" y="5837"/>
                    <a:pt x="10450" y="5813"/>
                  </a:cubicBezTo>
                  <a:cubicBezTo>
                    <a:pt x="10471" y="5623"/>
                    <a:pt x="10481" y="5432"/>
                    <a:pt x="10481" y="5241"/>
                  </a:cubicBezTo>
                  <a:cubicBezTo>
                    <a:pt x="10483" y="5208"/>
                    <a:pt x="10458" y="5192"/>
                    <a:pt x="10434" y="5192"/>
                  </a:cubicBezTo>
                  <a:close/>
                  <a:moveTo>
                    <a:pt x="143" y="6184"/>
                  </a:moveTo>
                  <a:cubicBezTo>
                    <a:pt x="116" y="6184"/>
                    <a:pt x="88" y="6205"/>
                    <a:pt x="95" y="6241"/>
                  </a:cubicBezTo>
                  <a:cubicBezTo>
                    <a:pt x="131" y="6428"/>
                    <a:pt x="178" y="6614"/>
                    <a:pt x="235" y="6796"/>
                  </a:cubicBezTo>
                  <a:cubicBezTo>
                    <a:pt x="241" y="6815"/>
                    <a:pt x="259" y="6830"/>
                    <a:pt x="279" y="6830"/>
                  </a:cubicBezTo>
                  <a:lnTo>
                    <a:pt x="279" y="6828"/>
                  </a:lnTo>
                  <a:cubicBezTo>
                    <a:pt x="284" y="6828"/>
                    <a:pt x="289" y="6828"/>
                    <a:pt x="293" y="6826"/>
                  </a:cubicBezTo>
                  <a:cubicBezTo>
                    <a:pt x="319" y="6819"/>
                    <a:pt x="333" y="6792"/>
                    <a:pt x="325" y="6768"/>
                  </a:cubicBezTo>
                  <a:cubicBezTo>
                    <a:pt x="269" y="6589"/>
                    <a:pt x="224" y="6406"/>
                    <a:pt x="189" y="6223"/>
                  </a:cubicBezTo>
                  <a:cubicBezTo>
                    <a:pt x="183" y="6196"/>
                    <a:pt x="163" y="6184"/>
                    <a:pt x="143" y="6184"/>
                  </a:cubicBezTo>
                  <a:close/>
                  <a:moveTo>
                    <a:pt x="10310" y="6318"/>
                  </a:moveTo>
                  <a:cubicBezTo>
                    <a:pt x="10290" y="6318"/>
                    <a:pt x="10270" y="6330"/>
                    <a:pt x="10265" y="6357"/>
                  </a:cubicBezTo>
                  <a:cubicBezTo>
                    <a:pt x="10224" y="6539"/>
                    <a:pt x="10174" y="6721"/>
                    <a:pt x="10114" y="6898"/>
                  </a:cubicBezTo>
                  <a:cubicBezTo>
                    <a:pt x="10105" y="6923"/>
                    <a:pt x="10119" y="6949"/>
                    <a:pt x="10144" y="6958"/>
                  </a:cubicBezTo>
                  <a:cubicBezTo>
                    <a:pt x="10149" y="6959"/>
                    <a:pt x="10154" y="6960"/>
                    <a:pt x="10159" y="6960"/>
                  </a:cubicBezTo>
                  <a:cubicBezTo>
                    <a:pt x="10179" y="6960"/>
                    <a:pt x="10197" y="6947"/>
                    <a:pt x="10203" y="6928"/>
                  </a:cubicBezTo>
                  <a:cubicBezTo>
                    <a:pt x="10265" y="6748"/>
                    <a:pt x="10316" y="6563"/>
                    <a:pt x="10357" y="6377"/>
                  </a:cubicBezTo>
                  <a:cubicBezTo>
                    <a:pt x="10367" y="6340"/>
                    <a:pt x="10338" y="6318"/>
                    <a:pt x="10310" y="6318"/>
                  </a:cubicBezTo>
                  <a:close/>
                  <a:moveTo>
                    <a:pt x="479" y="7266"/>
                  </a:moveTo>
                  <a:cubicBezTo>
                    <a:pt x="449" y="7266"/>
                    <a:pt x="418" y="7295"/>
                    <a:pt x="434" y="7332"/>
                  </a:cubicBezTo>
                  <a:cubicBezTo>
                    <a:pt x="510" y="7508"/>
                    <a:pt x="596" y="7678"/>
                    <a:pt x="691" y="7843"/>
                  </a:cubicBezTo>
                  <a:cubicBezTo>
                    <a:pt x="699" y="7858"/>
                    <a:pt x="715" y="7867"/>
                    <a:pt x="732" y="7867"/>
                  </a:cubicBezTo>
                  <a:cubicBezTo>
                    <a:pt x="740" y="7867"/>
                    <a:pt x="748" y="7865"/>
                    <a:pt x="755" y="7861"/>
                  </a:cubicBezTo>
                  <a:cubicBezTo>
                    <a:pt x="778" y="7848"/>
                    <a:pt x="785" y="7819"/>
                    <a:pt x="773" y="7797"/>
                  </a:cubicBezTo>
                  <a:cubicBezTo>
                    <a:pt x="679" y="7634"/>
                    <a:pt x="596" y="7466"/>
                    <a:pt x="521" y="7295"/>
                  </a:cubicBezTo>
                  <a:cubicBezTo>
                    <a:pt x="512" y="7274"/>
                    <a:pt x="496" y="7266"/>
                    <a:pt x="479" y="7266"/>
                  </a:cubicBezTo>
                  <a:close/>
                  <a:moveTo>
                    <a:pt x="9946" y="7392"/>
                  </a:moveTo>
                  <a:cubicBezTo>
                    <a:pt x="9930" y="7392"/>
                    <a:pt x="9914" y="7400"/>
                    <a:pt x="9905" y="7419"/>
                  </a:cubicBezTo>
                  <a:cubicBezTo>
                    <a:pt x="9825" y="7589"/>
                    <a:pt x="9737" y="7754"/>
                    <a:pt x="9639" y="7915"/>
                  </a:cubicBezTo>
                  <a:cubicBezTo>
                    <a:pt x="9626" y="7937"/>
                    <a:pt x="9633" y="7966"/>
                    <a:pt x="9655" y="7979"/>
                  </a:cubicBezTo>
                  <a:cubicBezTo>
                    <a:pt x="9662" y="7984"/>
                    <a:pt x="9671" y="7986"/>
                    <a:pt x="9679" y="7986"/>
                  </a:cubicBezTo>
                  <a:cubicBezTo>
                    <a:pt x="9680" y="7986"/>
                    <a:pt x="9681" y="7986"/>
                    <a:pt x="9682" y="7986"/>
                  </a:cubicBezTo>
                  <a:cubicBezTo>
                    <a:pt x="9697" y="7986"/>
                    <a:pt x="9712" y="7977"/>
                    <a:pt x="9720" y="7964"/>
                  </a:cubicBezTo>
                  <a:cubicBezTo>
                    <a:pt x="9819" y="7801"/>
                    <a:pt x="9910" y="7633"/>
                    <a:pt x="9991" y="7459"/>
                  </a:cubicBezTo>
                  <a:cubicBezTo>
                    <a:pt x="10008" y="7422"/>
                    <a:pt x="9976" y="7392"/>
                    <a:pt x="9946" y="7392"/>
                  </a:cubicBezTo>
                  <a:close/>
                  <a:moveTo>
                    <a:pt x="1042" y="8248"/>
                  </a:moveTo>
                  <a:cubicBezTo>
                    <a:pt x="1008" y="8248"/>
                    <a:pt x="976" y="8287"/>
                    <a:pt x="1003" y="8324"/>
                  </a:cubicBezTo>
                  <a:cubicBezTo>
                    <a:pt x="1115" y="8478"/>
                    <a:pt x="1235" y="8626"/>
                    <a:pt x="1364" y="8767"/>
                  </a:cubicBezTo>
                  <a:cubicBezTo>
                    <a:pt x="1374" y="8777"/>
                    <a:pt x="1386" y="8782"/>
                    <a:pt x="1400" y="8782"/>
                  </a:cubicBezTo>
                  <a:cubicBezTo>
                    <a:pt x="1440" y="8782"/>
                    <a:pt x="1462" y="8734"/>
                    <a:pt x="1434" y="8704"/>
                  </a:cubicBezTo>
                  <a:cubicBezTo>
                    <a:pt x="1308" y="8565"/>
                    <a:pt x="1189" y="8420"/>
                    <a:pt x="1079" y="8267"/>
                  </a:cubicBezTo>
                  <a:cubicBezTo>
                    <a:pt x="1069" y="8253"/>
                    <a:pt x="1055" y="8248"/>
                    <a:pt x="1042" y="8248"/>
                  </a:cubicBezTo>
                  <a:close/>
                  <a:moveTo>
                    <a:pt x="9357" y="8359"/>
                  </a:moveTo>
                  <a:cubicBezTo>
                    <a:pt x="9344" y="8359"/>
                    <a:pt x="9331" y="8365"/>
                    <a:pt x="9321" y="8378"/>
                  </a:cubicBezTo>
                  <a:cubicBezTo>
                    <a:pt x="9207" y="8526"/>
                    <a:pt x="9084" y="8668"/>
                    <a:pt x="8954" y="8804"/>
                  </a:cubicBezTo>
                  <a:cubicBezTo>
                    <a:pt x="8926" y="8835"/>
                    <a:pt x="8947" y="8884"/>
                    <a:pt x="8988" y="8884"/>
                  </a:cubicBezTo>
                  <a:cubicBezTo>
                    <a:pt x="9001" y="8884"/>
                    <a:pt x="9013" y="8879"/>
                    <a:pt x="9022" y="8870"/>
                  </a:cubicBezTo>
                  <a:cubicBezTo>
                    <a:pt x="9154" y="8732"/>
                    <a:pt x="9279" y="8587"/>
                    <a:pt x="9396" y="8436"/>
                  </a:cubicBezTo>
                  <a:cubicBezTo>
                    <a:pt x="9424" y="8400"/>
                    <a:pt x="9391" y="8359"/>
                    <a:pt x="9357" y="8359"/>
                  </a:cubicBezTo>
                  <a:close/>
                  <a:moveTo>
                    <a:pt x="1803" y="9085"/>
                  </a:moveTo>
                  <a:cubicBezTo>
                    <a:pt x="1765" y="9085"/>
                    <a:pt x="1734" y="9136"/>
                    <a:pt x="1772" y="9169"/>
                  </a:cubicBezTo>
                  <a:cubicBezTo>
                    <a:pt x="1914" y="9295"/>
                    <a:pt x="2064" y="9414"/>
                    <a:pt x="2220" y="9524"/>
                  </a:cubicBezTo>
                  <a:cubicBezTo>
                    <a:pt x="2228" y="9530"/>
                    <a:pt x="2237" y="9533"/>
                    <a:pt x="2247" y="9533"/>
                  </a:cubicBezTo>
                  <a:lnTo>
                    <a:pt x="2248" y="9533"/>
                  </a:lnTo>
                  <a:cubicBezTo>
                    <a:pt x="2293" y="9533"/>
                    <a:pt x="2313" y="9473"/>
                    <a:pt x="2275" y="9446"/>
                  </a:cubicBezTo>
                  <a:cubicBezTo>
                    <a:pt x="2122" y="9338"/>
                    <a:pt x="1974" y="9222"/>
                    <a:pt x="1834" y="9098"/>
                  </a:cubicBezTo>
                  <a:cubicBezTo>
                    <a:pt x="1824" y="9089"/>
                    <a:pt x="1813" y="9085"/>
                    <a:pt x="1803" y="9085"/>
                  </a:cubicBezTo>
                  <a:close/>
                  <a:moveTo>
                    <a:pt x="8574" y="9176"/>
                  </a:moveTo>
                  <a:cubicBezTo>
                    <a:pt x="8563" y="9176"/>
                    <a:pt x="8553" y="9180"/>
                    <a:pt x="8543" y="9188"/>
                  </a:cubicBezTo>
                  <a:cubicBezTo>
                    <a:pt x="8399" y="9308"/>
                    <a:pt x="8248" y="9421"/>
                    <a:pt x="8093" y="9525"/>
                  </a:cubicBezTo>
                  <a:cubicBezTo>
                    <a:pt x="8054" y="9551"/>
                    <a:pt x="8072" y="9612"/>
                    <a:pt x="8119" y="9612"/>
                  </a:cubicBezTo>
                  <a:cubicBezTo>
                    <a:pt x="8129" y="9612"/>
                    <a:pt x="8138" y="9609"/>
                    <a:pt x="8146" y="9603"/>
                  </a:cubicBezTo>
                  <a:cubicBezTo>
                    <a:pt x="8304" y="9498"/>
                    <a:pt x="8457" y="9383"/>
                    <a:pt x="8603" y="9260"/>
                  </a:cubicBezTo>
                  <a:cubicBezTo>
                    <a:pt x="8641" y="9228"/>
                    <a:pt x="8612" y="9176"/>
                    <a:pt x="8574" y="9176"/>
                  </a:cubicBezTo>
                  <a:close/>
                  <a:moveTo>
                    <a:pt x="2727" y="9739"/>
                  </a:moveTo>
                  <a:cubicBezTo>
                    <a:pt x="2684" y="9739"/>
                    <a:pt x="2658" y="9802"/>
                    <a:pt x="2705" y="9828"/>
                  </a:cubicBezTo>
                  <a:cubicBezTo>
                    <a:pt x="2872" y="9921"/>
                    <a:pt x="3044" y="10005"/>
                    <a:pt x="3220" y="10078"/>
                  </a:cubicBezTo>
                  <a:cubicBezTo>
                    <a:pt x="3225" y="10080"/>
                    <a:pt x="3233" y="10081"/>
                    <a:pt x="3239" y="10081"/>
                  </a:cubicBezTo>
                  <a:cubicBezTo>
                    <a:pt x="3290" y="10081"/>
                    <a:pt x="3304" y="10011"/>
                    <a:pt x="3257" y="9990"/>
                  </a:cubicBezTo>
                  <a:cubicBezTo>
                    <a:pt x="3083" y="9918"/>
                    <a:pt x="2915" y="9836"/>
                    <a:pt x="2751" y="9746"/>
                  </a:cubicBezTo>
                  <a:cubicBezTo>
                    <a:pt x="2743" y="9741"/>
                    <a:pt x="2734" y="9739"/>
                    <a:pt x="2727" y="9739"/>
                  </a:cubicBezTo>
                  <a:close/>
                  <a:moveTo>
                    <a:pt x="7633" y="9805"/>
                  </a:moveTo>
                  <a:cubicBezTo>
                    <a:pt x="7625" y="9805"/>
                    <a:pt x="7618" y="9807"/>
                    <a:pt x="7610" y="9811"/>
                  </a:cubicBezTo>
                  <a:cubicBezTo>
                    <a:pt x="7443" y="9897"/>
                    <a:pt x="7272" y="9974"/>
                    <a:pt x="7098" y="10042"/>
                  </a:cubicBezTo>
                  <a:cubicBezTo>
                    <a:pt x="7048" y="10061"/>
                    <a:pt x="7062" y="10132"/>
                    <a:pt x="7114" y="10133"/>
                  </a:cubicBezTo>
                  <a:cubicBezTo>
                    <a:pt x="7120" y="10133"/>
                    <a:pt x="7126" y="10132"/>
                    <a:pt x="7131" y="10130"/>
                  </a:cubicBezTo>
                  <a:cubicBezTo>
                    <a:pt x="7309" y="10061"/>
                    <a:pt x="7484" y="9982"/>
                    <a:pt x="7653" y="9895"/>
                  </a:cubicBezTo>
                  <a:cubicBezTo>
                    <a:pt x="7700" y="9870"/>
                    <a:pt x="7676" y="9805"/>
                    <a:pt x="7633" y="9805"/>
                  </a:cubicBezTo>
                  <a:close/>
                  <a:moveTo>
                    <a:pt x="3770" y="10176"/>
                  </a:moveTo>
                  <a:cubicBezTo>
                    <a:pt x="3721" y="10176"/>
                    <a:pt x="3705" y="10253"/>
                    <a:pt x="3760" y="10270"/>
                  </a:cubicBezTo>
                  <a:cubicBezTo>
                    <a:pt x="3943" y="10323"/>
                    <a:pt x="4128" y="10367"/>
                    <a:pt x="4317" y="10400"/>
                  </a:cubicBezTo>
                  <a:cubicBezTo>
                    <a:pt x="4320" y="10400"/>
                    <a:pt x="4322" y="10402"/>
                    <a:pt x="4325" y="10402"/>
                  </a:cubicBezTo>
                  <a:cubicBezTo>
                    <a:pt x="4383" y="10402"/>
                    <a:pt x="4391" y="10317"/>
                    <a:pt x="4334" y="10308"/>
                  </a:cubicBezTo>
                  <a:cubicBezTo>
                    <a:pt x="4148" y="10275"/>
                    <a:pt x="3966" y="10231"/>
                    <a:pt x="3786" y="10179"/>
                  </a:cubicBezTo>
                  <a:cubicBezTo>
                    <a:pt x="3780" y="10177"/>
                    <a:pt x="3775" y="10176"/>
                    <a:pt x="3770" y="10176"/>
                  </a:cubicBezTo>
                  <a:close/>
                  <a:moveTo>
                    <a:pt x="6577" y="10214"/>
                  </a:moveTo>
                  <a:cubicBezTo>
                    <a:pt x="6572" y="10214"/>
                    <a:pt x="6568" y="10215"/>
                    <a:pt x="6563" y="10216"/>
                  </a:cubicBezTo>
                  <a:cubicBezTo>
                    <a:pt x="6381" y="10264"/>
                    <a:pt x="6198" y="10302"/>
                    <a:pt x="6013" y="10330"/>
                  </a:cubicBezTo>
                  <a:cubicBezTo>
                    <a:pt x="5955" y="10339"/>
                    <a:pt x="5962" y="10423"/>
                    <a:pt x="6020" y="10424"/>
                  </a:cubicBezTo>
                  <a:lnTo>
                    <a:pt x="6020" y="10425"/>
                  </a:lnTo>
                  <a:cubicBezTo>
                    <a:pt x="6022" y="10425"/>
                    <a:pt x="6025" y="10424"/>
                    <a:pt x="6027" y="10424"/>
                  </a:cubicBezTo>
                  <a:cubicBezTo>
                    <a:pt x="6215" y="10395"/>
                    <a:pt x="6403" y="10356"/>
                    <a:pt x="6587" y="10308"/>
                  </a:cubicBezTo>
                  <a:cubicBezTo>
                    <a:pt x="6643" y="10293"/>
                    <a:pt x="6628" y="10214"/>
                    <a:pt x="6577" y="10214"/>
                  </a:cubicBezTo>
                  <a:close/>
                  <a:moveTo>
                    <a:pt x="4889" y="10375"/>
                  </a:moveTo>
                  <a:cubicBezTo>
                    <a:pt x="4864" y="10375"/>
                    <a:pt x="4844" y="10394"/>
                    <a:pt x="4841" y="10420"/>
                  </a:cubicBezTo>
                  <a:cubicBezTo>
                    <a:pt x="4839" y="10446"/>
                    <a:pt x="4859" y="10468"/>
                    <a:pt x="4885" y="10470"/>
                  </a:cubicBezTo>
                  <a:cubicBezTo>
                    <a:pt x="5002" y="10478"/>
                    <a:pt x="5122" y="10482"/>
                    <a:pt x="5241" y="10482"/>
                  </a:cubicBezTo>
                  <a:cubicBezTo>
                    <a:pt x="5313" y="10482"/>
                    <a:pt x="5385" y="10480"/>
                    <a:pt x="5457" y="10477"/>
                  </a:cubicBezTo>
                  <a:cubicBezTo>
                    <a:pt x="5484" y="10476"/>
                    <a:pt x="5504" y="10454"/>
                    <a:pt x="5503" y="10428"/>
                  </a:cubicBezTo>
                  <a:cubicBezTo>
                    <a:pt x="5501" y="10403"/>
                    <a:pt x="5479" y="10382"/>
                    <a:pt x="5453" y="10382"/>
                  </a:cubicBezTo>
                  <a:cubicBezTo>
                    <a:pt x="5383" y="10385"/>
                    <a:pt x="5312" y="10387"/>
                    <a:pt x="5242" y="10387"/>
                  </a:cubicBezTo>
                  <a:cubicBezTo>
                    <a:pt x="5125" y="10387"/>
                    <a:pt x="5008" y="10383"/>
                    <a:pt x="4891" y="10375"/>
                  </a:cubicBezTo>
                  <a:cubicBezTo>
                    <a:pt x="4890" y="10375"/>
                    <a:pt x="4890" y="10375"/>
                    <a:pt x="4889" y="10375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3750175" y="2105425"/>
              <a:ext cx="164100" cy="159525"/>
            </a:xfrm>
            <a:custGeom>
              <a:rect b="b" l="l" r="r" t="t"/>
              <a:pathLst>
                <a:path extrusionOk="0" h="6381" w="6564">
                  <a:moveTo>
                    <a:pt x="3259" y="1573"/>
                  </a:moveTo>
                  <a:cubicBezTo>
                    <a:pt x="4151" y="1573"/>
                    <a:pt x="4877" y="2299"/>
                    <a:pt x="4876" y="3191"/>
                  </a:cubicBezTo>
                  <a:cubicBezTo>
                    <a:pt x="4876" y="4083"/>
                    <a:pt x="4152" y="4808"/>
                    <a:pt x="3259" y="4808"/>
                  </a:cubicBezTo>
                  <a:cubicBezTo>
                    <a:pt x="2366" y="4808"/>
                    <a:pt x="1641" y="4083"/>
                    <a:pt x="1641" y="3191"/>
                  </a:cubicBezTo>
                  <a:cubicBezTo>
                    <a:pt x="1641" y="2299"/>
                    <a:pt x="2367" y="1573"/>
                    <a:pt x="3259" y="1573"/>
                  </a:cubicBezTo>
                  <a:close/>
                  <a:moveTo>
                    <a:pt x="3259" y="1430"/>
                  </a:moveTo>
                  <a:cubicBezTo>
                    <a:pt x="2289" y="1430"/>
                    <a:pt x="1498" y="2219"/>
                    <a:pt x="1498" y="3191"/>
                  </a:cubicBezTo>
                  <a:cubicBezTo>
                    <a:pt x="1498" y="4161"/>
                    <a:pt x="2288" y="4951"/>
                    <a:pt x="3259" y="4951"/>
                  </a:cubicBezTo>
                  <a:cubicBezTo>
                    <a:pt x="4230" y="4951"/>
                    <a:pt x="5019" y="4160"/>
                    <a:pt x="5019" y="3191"/>
                  </a:cubicBezTo>
                  <a:cubicBezTo>
                    <a:pt x="5019" y="2220"/>
                    <a:pt x="4229" y="1430"/>
                    <a:pt x="3259" y="1430"/>
                  </a:cubicBezTo>
                  <a:close/>
                  <a:moveTo>
                    <a:pt x="3890" y="158"/>
                  </a:moveTo>
                  <a:cubicBezTo>
                    <a:pt x="4194" y="222"/>
                    <a:pt x="4464" y="319"/>
                    <a:pt x="4696" y="443"/>
                  </a:cubicBezTo>
                  <a:cubicBezTo>
                    <a:pt x="4949" y="577"/>
                    <a:pt x="5183" y="743"/>
                    <a:pt x="5393" y="938"/>
                  </a:cubicBezTo>
                  <a:lnTo>
                    <a:pt x="4990" y="1347"/>
                  </a:lnTo>
                  <a:cubicBezTo>
                    <a:pt x="4962" y="1375"/>
                    <a:pt x="4962" y="1420"/>
                    <a:pt x="4991" y="1448"/>
                  </a:cubicBezTo>
                  <a:cubicBezTo>
                    <a:pt x="5282" y="1735"/>
                    <a:pt x="5496" y="2089"/>
                    <a:pt x="5617" y="2480"/>
                  </a:cubicBezTo>
                  <a:cubicBezTo>
                    <a:pt x="5627" y="2511"/>
                    <a:pt x="5655" y="2531"/>
                    <a:pt x="5685" y="2531"/>
                  </a:cubicBezTo>
                  <a:cubicBezTo>
                    <a:pt x="5692" y="2531"/>
                    <a:pt x="5700" y="2530"/>
                    <a:pt x="5707" y="2528"/>
                  </a:cubicBezTo>
                  <a:lnTo>
                    <a:pt x="6256" y="2359"/>
                  </a:lnTo>
                  <a:cubicBezTo>
                    <a:pt x="6413" y="2913"/>
                    <a:pt x="6413" y="3498"/>
                    <a:pt x="6256" y="4051"/>
                  </a:cubicBezTo>
                  <a:lnTo>
                    <a:pt x="5707" y="3883"/>
                  </a:lnTo>
                  <a:cubicBezTo>
                    <a:pt x="5700" y="3881"/>
                    <a:pt x="5692" y="3880"/>
                    <a:pt x="5685" y="3880"/>
                  </a:cubicBezTo>
                  <a:cubicBezTo>
                    <a:pt x="5655" y="3880"/>
                    <a:pt x="5627" y="3899"/>
                    <a:pt x="5617" y="3930"/>
                  </a:cubicBezTo>
                  <a:cubicBezTo>
                    <a:pt x="5520" y="4251"/>
                    <a:pt x="5355" y="4549"/>
                    <a:pt x="5138" y="4804"/>
                  </a:cubicBezTo>
                  <a:cubicBezTo>
                    <a:pt x="5112" y="4834"/>
                    <a:pt x="5116" y="4878"/>
                    <a:pt x="5146" y="4905"/>
                  </a:cubicBezTo>
                  <a:lnTo>
                    <a:pt x="5583" y="5277"/>
                  </a:lnTo>
                  <a:cubicBezTo>
                    <a:pt x="5198" y="5707"/>
                    <a:pt x="4696" y="6026"/>
                    <a:pt x="4156" y="6186"/>
                  </a:cubicBezTo>
                  <a:lnTo>
                    <a:pt x="4004" y="5632"/>
                  </a:lnTo>
                  <a:cubicBezTo>
                    <a:pt x="3999" y="5614"/>
                    <a:pt x="3987" y="5599"/>
                    <a:pt x="3970" y="5590"/>
                  </a:cubicBezTo>
                  <a:cubicBezTo>
                    <a:pt x="3959" y="5583"/>
                    <a:pt x="3947" y="5580"/>
                    <a:pt x="3935" y="5580"/>
                  </a:cubicBezTo>
                  <a:cubicBezTo>
                    <a:pt x="3928" y="5580"/>
                    <a:pt x="3922" y="5581"/>
                    <a:pt x="3916" y="5583"/>
                  </a:cubicBezTo>
                  <a:cubicBezTo>
                    <a:pt x="3700" y="5642"/>
                    <a:pt x="3478" y="5672"/>
                    <a:pt x="3256" y="5672"/>
                  </a:cubicBezTo>
                  <a:cubicBezTo>
                    <a:pt x="3072" y="5672"/>
                    <a:pt x="2888" y="5651"/>
                    <a:pt x="2707" y="5610"/>
                  </a:cubicBezTo>
                  <a:cubicBezTo>
                    <a:pt x="2702" y="5609"/>
                    <a:pt x="2696" y="5608"/>
                    <a:pt x="2691" y="5608"/>
                  </a:cubicBezTo>
                  <a:cubicBezTo>
                    <a:pt x="2659" y="5608"/>
                    <a:pt x="2630" y="5631"/>
                    <a:pt x="2622" y="5663"/>
                  </a:cubicBezTo>
                  <a:lnTo>
                    <a:pt x="2495" y="6222"/>
                  </a:lnTo>
                  <a:lnTo>
                    <a:pt x="2341" y="6182"/>
                  </a:lnTo>
                  <a:cubicBezTo>
                    <a:pt x="2284" y="6162"/>
                    <a:pt x="2228" y="6142"/>
                    <a:pt x="2171" y="6121"/>
                  </a:cubicBezTo>
                  <a:lnTo>
                    <a:pt x="2117" y="6101"/>
                  </a:lnTo>
                  <a:cubicBezTo>
                    <a:pt x="2062" y="6082"/>
                    <a:pt x="2008" y="6058"/>
                    <a:pt x="1956" y="6032"/>
                  </a:cubicBezTo>
                  <a:lnTo>
                    <a:pt x="1873" y="5992"/>
                  </a:lnTo>
                  <a:cubicBezTo>
                    <a:pt x="1814" y="5965"/>
                    <a:pt x="1756" y="5934"/>
                    <a:pt x="1702" y="5900"/>
                  </a:cubicBezTo>
                  <a:cubicBezTo>
                    <a:pt x="1469" y="5770"/>
                    <a:pt x="1243" y="5594"/>
                    <a:pt x="1030" y="5376"/>
                  </a:cubicBezTo>
                  <a:lnTo>
                    <a:pt x="1448" y="4986"/>
                  </a:lnTo>
                  <a:cubicBezTo>
                    <a:pt x="1477" y="4959"/>
                    <a:pt x="1478" y="4915"/>
                    <a:pt x="1452" y="4886"/>
                  </a:cubicBezTo>
                  <a:cubicBezTo>
                    <a:pt x="1222" y="4640"/>
                    <a:pt x="1047" y="4350"/>
                    <a:pt x="934" y="4033"/>
                  </a:cubicBezTo>
                  <a:cubicBezTo>
                    <a:pt x="924" y="4004"/>
                    <a:pt x="897" y="3986"/>
                    <a:pt x="867" y="3986"/>
                  </a:cubicBezTo>
                  <a:cubicBezTo>
                    <a:pt x="859" y="3986"/>
                    <a:pt x="851" y="3987"/>
                    <a:pt x="843" y="3990"/>
                  </a:cubicBezTo>
                  <a:lnTo>
                    <a:pt x="302" y="4182"/>
                  </a:lnTo>
                  <a:lnTo>
                    <a:pt x="287" y="4140"/>
                  </a:lnTo>
                  <a:cubicBezTo>
                    <a:pt x="280" y="4118"/>
                    <a:pt x="274" y="4096"/>
                    <a:pt x="268" y="4073"/>
                  </a:cubicBezTo>
                  <a:cubicBezTo>
                    <a:pt x="265" y="4058"/>
                    <a:pt x="261" y="4043"/>
                    <a:pt x="257" y="4031"/>
                  </a:cubicBezTo>
                  <a:cubicBezTo>
                    <a:pt x="251" y="4004"/>
                    <a:pt x="244" y="3978"/>
                    <a:pt x="237" y="3950"/>
                  </a:cubicBezTo>
                  <a:cubicBezTo>
                    <a:pt x="224" y="3900"/>
                    <a:pt x="211" y="3853"/>
                    <a:pt x="202" y="3805"/>
                  </a:cubicBezTo>
                  <a:lnTo>
                    <a:pt x="166" y="3570"/>
                  </a:lnTo>
                  <a:cubicBezTo>
                    <a:pt x="159" y="3520"/>
                    <a:pt x="155" y="3471"/>
                    <a:pt x="154" y="3421"/>
                  </a:cubicBezTo>
                  <a:cubicBezTo>
                    <a:pt x="153" y="3394"/>
                    <a:pt x="152" y="3367"/>
                    <a:pt x="150" y="3342"/>
                  </a:cubicBezTo>
                  <a:lnTo>
                    <a:pt x="144" y="3223"/>
                  </a:lnTo>
                  <a:cubicBezTo>
                    <a:pt x="143" y="3199"/>
                    <a:pt x="144" y="3174"/>
                    <a:pt x="146" y="3148"/>
                  </a:cubicBezTo>
                  <a:cubicBezTo>
                    <a:pt x="146" y="3136"/>
                    <a:pt x="148" y="3124"/>
                    <a:pt x="148" y="3112"/>
                  </a:cubicBezTo>
                  <a:cubicBezTo>
                    <a:pt x="152" y="3034"/>
                    <a:pt x="155" y="2956"/>
                    <a:pt x="160" y="2883"/>
                  </a:cubicBezTo>
                  <a:lnTo>
                    <a:pt x="171" y="2808"/>
                  </a:lnTo>
                  <a:cubicBezTo>
                    <a:pt x="186" y="2703"/>
                    <a:pt x="202" y="2596"/>
                    <a:pt x="228" y="2492"/>
                  </a:cubicBezTo>
                  <a:lnTo>
                    <a:pt x="783" y="2638"/>
                  </a:lnTo>
                  <a:cubicBezTo>
                    <a:pt x="789" y="2639"/>
                    <a:pt x="794" y="2640"/>
                    <a:pt x="800" y="2640"/>
                  </a:cubicBezTo>
                  <a:cubicBezTo>
                    <a:pt x="832" y="2640"/>
                    <a:pt x="862" y="2619"/>
                    <a:pt x="871" y="2586"/>
                  </a:cubicBezTo>
                  <a:cubicBezTo>
                    <a:pt x="973" y="2190"/>
                    <a:pt x="1173" y="1825"/>
                    <a:pt x="1452" y="1526"/>
                  </a:cubicBezTo>
                  <a:cubicBezTo>
                    <a:pt x="1478" y="1497"/>
                    <a:pt x="1477" y="1453"/>
                    <a:pt x="1448" y="1425"/>
                  </a:cubicBezTo>
                  <a:lnTo>
                    <a:pt x="1029" y="1034"/>
                  </a:lnTo>
                  <a:cubicBezTo>
                    <a:pt x="1243" y="816"/>
                    <a:pt x="1470" y="639"/>
                    <a:pt x="1705" y="508"/>
                  </a:cubicBezTo>
                  <a:cubicBezTo>
                    <a:pt x="1759" y="475"/>
                    <a:pt x="1815" y="445"/>
                    <a:pt x="1873" y="419"/>
                  </a:cubicBezTo>
                  <a:lnTo>
                    <a:pt x="1954" y="379"/>
                  </a:lnTo>
                  <a:cubicBezTo>
                    <a:pt x="2007" y="352"/>
                    <a:pt x="2062" y="328"/>
                    <a:pt x="2118" y="309"/>
                  </a:cubicBezTo>
                  <a:lnTo>
                    <a:pt x="2169" y="290"/>
                  </a:lnTo>
                  <a:cubicBezTo>
                    <a:pt x="2226" y="269"/>
                    <a:pt x="2283" y="248"/>
                    <a:pt x="2335" y="230"/>
                  </a:cubicBezTo>
                  <a:lnTo>
                    <a:pt x="2494" y="189"/>
                  </a:lnTo>
                  <a:lnTo>
                    <a:pt x="2622" y="747"/>
                  </a:lnTo>
                  <a:cubicBezTo>
                    <a:pt x="2629" y="780"/>
                    <a:pt x="2658" y="803"/>
                    <a:pt x="2690" y="803"/>
                  </a:cubicBezTo>
                  <a:cubicBezTo>
                    <a:pt x="2695" y="803"/>
                    <a:pt x="2701" y="802"/>
                    <a:pt x="2706" y="801"/>
                  </a:cubicBezTo>
                  <a:cubicBezTo>
                    <a:pt x="2888" y="760"/>
                    <a:pt x="3073" y="739"/>
                    <a:pt x="3259" y="739"/>
                  </a:cubicBezTo>
                  <a:cubicBezTo>
                    <a:pt x="3408" y="739"/>
                    <a:pt x="3557" y="753"/>
                    <a:pt x="3704" y="779"/>
                  </a:cubicBezTo>
                  <a:cubicBezTo>
                    <a:pt x="3708" y="780"/>
                    <a:pt x="3713" y="781"/>
                    <a:pt x="3717" y="781"/>
                  </a:cubicBezTo>
                  <a:cubicBezTo>
                    <a:pt x="3751" y="781"/>
                    <a:pt x="3781" y="756"/>
                    <a:pt x="3788" y="722"/>
                  </a:cubicBezTo>
                  <a:lnTo>
                    <a:pt x="3890" y="158"/>
                  </a:lnTo>
                  <a:close/>
                  <a:moveTo>
                    <a:pt x="3832" y="1"/>
                  </a:moveTo>
                  <a:cubicBezTo>
                    <a:pt x="3818" y="1"/>
                    <a:pt x="3804" y="4"/>
                    <a:pt x="3792" y="13"/>
                  </a:cubicBezTo>
                  <a:cubicBezTo>
                    <a:pt x="3775" y="24"/>
                    <a:pt x="3765" y="41"/>
                    <a:pt x="3761" y="59"/>
                  </a:cubicBezTo>
                  <a:lnTo>
                    <a:pt x="3659" y="626"/>
                  </a:lnTo>
                  <a:cubicBezTo>
                    <a:pt x="3525" y="606"/>
                    <a:pt x="3390" y="596"/>
                    <a:pt x="3255" y="596"/>
                  </a:cubicBezTo>
                  <a:cubicBezTo>
                    <a:pt x="3084" y="596"/>
                    <a:pt x="2912" y="612"/>
                    <a:pt x="2744" y="645"/>
                  </a:cubicBezTo>
                  <a:lnTo>
                    <a:pt x="2616" y="85"/>
                  </a:lnTo>
                  <a:cubicBezTo>
                    <a:pt x="2609" y="52"/>
                    <a:pt x="2579" y="30"/>
                    <a:pt x="2547" y="30"/>
                  </a:cubicBezTo>
                  <a:cubicBezTo>
                    <a:pt x="2541" y="30"/>
                    <a:pt x="2535" y="30"/>
                    <a:pt x="2529" y="32"/>
                  </a:cubicBezTo>
                  <a:lnTo>
                    <a:pt x="2293" y="92"/>
                  </a:lnTo>
                  <a:cubicBezTo>
                    <a:pt x="2235" y="112"/>
                    <a:pt x="2177" y="135"/>
                    <a:pt x="2119" y="156"/>
                  </a:cubicBezTo>
                  <a:lnTo>
                    <a:pt x="2071" y="173"/>
                  </a:lnTo>
                  <a:cubicBezTo>
                    <a:pt x="2009" y="195"/>
                    <a:pt x="1949" y="220"/>
                    <a:pt x="1891" y="250"/>
                  </a:cubicBezTo>
                  <a:lnTo>
                    <a:pt x="1810" y="289"/>
                  </a:lnTo>
                  <a:cubicBezTo>
                    <a:pt x="1748" y="318"/>
                    <a:pt x="1689" y="350"/>
                    <a:pt x="1630" y="386"/>
                  </a:cubicBezTo>
                  <a:cubicBezTo>
                    <a:pt x="1368" y="532"/>
                    <a:pt x="1114" y="734"/>
                    <a:pt x="875" y="988"/>
                  </a:cubicBezTo>
                  <a:cubicBezTo>
                    <a:pt x="847" y="1017"/>
                    <a:pt x="849" y="1063"/>
                    <a:pt x="879" y="1090"/>
                  </a:cubicBezTo>
                  <a:lnTo>
                    <a:pt x="1299" y="1481"/>
                  </a:lnTo>
                  <a:cubicBezTo>
                    <a:pt x="1045" y="1770"/>
                    <a:pt x="857" y="2112"/>
                    <a:pt x="751" y="2480"/>
                  </a:cubicBezTo>
                  <a:lnTo>
                    <a:pt x="194" y="2336"/>
                  </a:lnTo>
                  <a:cubicBezTo>
                    <a:pt x="188" y="2335"/>
                    <a:pt x="182" y="2334"/>
                    <a:pt x="176" y="2334"/>
                  </a:cubicBezTo>
                  <a:cubicBezTo>
                    <a:pt x="145" y="2334"/>
                    <a:pt x="117" y="2354"/>
                    <a:pt x="108" y="2385"/>
                  </a:cubicBezTo>
                  <a:cubicBezTo>
                    <a:pt x="68" y="2518"/>
                    <a:pt x="49" y="2654"/>
                    <a:pt x="30" y="2786"/>
                  </a:cubicBezTo>
                  <a:lnTo>
                    <a:pt x="18" y="2866"/>
                  </a:lnTo>
                  <a:cubicBezTo>
                    <a:pt x="13" y="2946"/>
                    <a:pt x="9" y="3025"/>
                    <a:pt x="6" y="3106"/>
                  </a:cubicBezTo>
                  <a:cubicBezTo>
                    <a:pt x="5" y="3117"/>
                    <a:pt x="4" y="3129"/>
                    <a:pt x="4" y="3140"/>
                  </a:cubicBezTo>
                  <a:cubicBezTo>
                    <a:pt x="1" y="3171"/>
                    <a:pt x="1" y="3200"/>
                    <a:pt x="2" y="3230"/>
                  </a:cubicBezTo>
                  <a:lnTo>
                    <a:pt x="8" y="3351"/>
                  </a:lnTo>
                  <a:cubicBezTo>
                    <a:pt x="10" y="3376"/>
                    <a:pt x="11" y="3402"/>
                    <a:pt x="12" y="3428"/>
                  </a:cubicBezTo>
                  <a:cubicBezTo>
                    <a:pt x="12" y="3482"/>
                    <a:pt x="17" y="3537"/>
                    <a:pt x="25" y="3592"/>
                  </a:cubicBezTo>
                  <a:lnTo>
                    <a:pt x="61" y="3830"/>
                  </a:lnTo>
                  <a:cubicBezTo>
                    <a:pt x="71" y="3883"/>
                    <a:pt x="86" y="3936"/>
                    <a:pt x="99" y="3987"/>
                  </a:cubicBezTo>
                  <a:cubicBezTo>
                    <a:pt x="106" y="4012"/>
                    <a:pt x="112" y="4038"/>
                    <a:pt x="119" y="4066"/>
                  </a:cubicBezTo>
                  <a:cubicBezTo>
                    <a:pt x="123" y="4080"/>
                    <a:pt x="127" y="4095"/>
                    <a:pt x="130" y="4109"/>
                  </a:cubicBezTo>
                  <a:cubicBezTo>
                    <a:pt x="137" y="4134"/>
                    <a:pt x="143" y="4159"/>
                    <a:pt x="152" y="4185"/>
                  </a:cubicBezTo>
                  <a:lnTo>
                    <a:pt x="191" y="4297"/>
                  </a:lnTo>
                  <a:cubicBezTo>
                    <a:pt x="202" y="4326"/>
                    <a:pt x="229" y="4345"/>
                    <a:pt x="258" y="4345"/>
                  </a:cubicBezTo>
                  <a:cubicBezTo>
                    <a:pt x="267" y="4345"/>
                    <a:pt x="275" y="4343"/>
                    <a:pt x="283" y="4340"/>
                  </a:cubicBezTo>
                  <a:lnTo>
                    <a:pt x="824" y="4148"/>
                  </a:lnTo>
                  <a:cubicBezTo>
                    <a:pt x="935" y="4435"/>
                    <a:pt x="1096" y="4699"/>
                    <a:pt x="1299" y="4930"/>
                  </a:cubicBezTo>
                  <a:lnTo>
                    <a:pt x="879" y="5321"/>
                  </a:lnTo>
                  <a:cubicBezTo>
                    <a:pt x="849" y="5348"/>
                    <a:pt x="848" y="5393"/>
                    <a:pt x="876" y="5422"/>
                  </a:cubicBezTo>
                  <a:cubicBezTo>
                    <a:pt x="1113" y="5674"/>
                    <a:pt x="1367" y="5878"/>
                    <a:pt x="1627" y="6022"/>
                  </a:cubicBezTo>
                  <a:cubicBezTo>
                    <a:pt x="1686" y="6059"/>
                    <a:pt x="1747" y="6092"/>
                    <a:pt x="1810" y="6121"/>
                  </a:cubicBezTo>
                  <a:lnTo>
                    <a:pt x="1893" y="6160"/>
                  </a:lnTo>
                  <a:cubicBezTo>
                    <a:pt x="1950" y="6189"/>
                    <a:pt x="2009" y="6215"/>
                    <a:pt x="2070" y="6236"/>
                  </a:cubicBezTo>
                  <a:lnTo>
                    <a:pt x="2122" y="6255"/>
                  </a:lnTo>
                  <a:cubicBezTo>
                    <a:pt x="2178" y="6276"/>
                    <a:pt x="2237" y="6297"/>
                    <a:pt x="2299" y="6318"/>
                  </a:cubicBezTo>
                  <a:lnTo>
                    <a:pt x="2530" y="6378"/>
                  </a:lnTo>
                  <a:cubicBezTo>
                    <a:pt x="2535" y="6380"/>
                    <a:pt x="2541" y="6381"/>
                    <a:pt x="2547" y="6381"/>
                  </a:cubicBezTo>
                  <a:lnTo>
                    <a:pt x="2546" y="6380"/>
                  </a:lnTo>
                  <a:cubicBezTo>
                    <a:pt x="2579" y="6380"/>
                    <a:pt x="2608" y="6357"/>
                    <a:pt x="2616" y="6324"/>
                  </a:cubicBezTo>
                  <a:lnTo>
                    <a:pt x="2744" y="5763"/>
                  </a:lnTo>
                  <a:cubicBezTo>
                    <a:pt x="2913" y="5797"/>
                    <a:pt x="3085" y="5814"/>
                    <a:pt x="3257" y="5814"/>
                  </a:cubicBezTo>
                  <a:cubicBezTo>
                    <a:pt x="3467" y="5814"/>
                    <a:pt x="3677" y="5788"/>
                    <a:pt x="3882" y="5738"/>
                  </a:cubicBezTo>
                  <a:lnTo>
                    <a:pt x="4035" y="6293"/>
                  </a:lnTo>
                  <a:cubicBezTo>
                    <a:pt x="4044" y="6325"/>
                    <a:pt x="4073" y="6346"/>
                    <a:pt x="4105" y="6346"/>
                  </a:cubicBezTo>
                  <a:cubicBezTo>
                    <a:pt x="4112" y="6346"/>
                    <a:pt x="4118" y="6345"/>
                    <a:pt x="4124" y="6344"/>
                  </a:cubicBezTo>
                  <a:cubicBezTo>
                    <a:pt x="4740" y="6177"/>
                    <a:pt x="5312" y="5812"/>
                    <a:pt x="5737" y="5316"/>
                  </a:cubicBezTo>
                  <a:cubicBezTo>
                    <a:pt x="5762" y="5286"/>
                    <a:pt x="5759" y="5240"/>
                    <a:pt x="5729" y="5215"/>
                  </a:cubicBezTo>
                  <a:lnTo>
                    <a:pt x="5291" y="4841"/>
                  </a:lnTo>
                  <a:cubicBezTo>
                    <a:pt x="5484" y="4602"/>
                    <a:pt x="5634" y="4330"/>
                    <a:pt x="5731" y="4039"/>
                  </a:cubicBezTo>
                  <a:lnTo>
                    <a:pt x="6283" y="4208"/>
                  </a:lnTo>
                  <a:cubicBezTo>
                    <a:pt x="6291" y="4211"/>
                    <a:pt x="6298" y="4212"/>
                    <a:pt x="6305" y="4212"/>
                  </a:cubicBezTo>
                  <a:cubicBezTo>
                    <a:pt x="6336" y="4212"/>
                    <a:pt x="6364" y="4192"/>
                    <a:pt x="6373" y="4161"/>
                  </a:cubicBezTo>
                  <a:cubicBezTo>
                    <a:pt x="6564" y="3537"/>
                    <a:pt x="6564" y="2871"/>
                    <a:pt x="6373" y="2249"/>
                  </a:cubicBezTo>
                  <a:cubicBezTo>
                    <a:pt x="6364" y="2217"/>
                    <a:pt x="6335" y="2197"/>
                    <a:pt x="6304" y="2197"/>
                  </a:cubicBezTo>
                  <a:cubicBezTo>
                    <a:pt x="6297" y="2197"/>
                    <a:pt x="6290" y="2198"/>
                    <a:pt x="6283" y="2200"/>
                  </a:cubicBezTo>
                  <a:lnTo>
                    <a:pt x="5731" y="2370"/>
                  </a:lnTo>
                  <a:cubicBezTo>
                    <a:pt x="5607" y="2006"/>
                    <a:pt x="5406" y="1673"/>
                    <a:pt x="5140" y="1396"/>
                  </a:cubicBezTo>
                  <a:lnTo>
                    <a:pt x="5544" y="985"/>
                  </a:lnTo>
                  <a:cubicBezTo>
                    <a:pt x="5557" y="972"/>
                    <a:pt x="5564" y="954"/>
                    <a:pt x="5564" y="935"/>
                  </a:cubicBezTo>
                  <a:cubicBezTo>
                    <a:pt x="5564" y="917"/>
                    <a:pt x="5557" y="898"/>
                    <a:pt x="5543" y="884"/>
                  </a:cubicBezTo>
                  <a:cubicBezTo>
                    <a:pt x="5311" y="659"/>
                    <a:pt x="5048" y="467"/>
                    <a:pt x="4762" y="317"/>
                  </a:cubicBezTo>
                  <a:cubicBezTo>
                    <a:pt x="4499" y="175"/>
                    <a:pt x="4191" y="69"/>
                    <a:pt x="3846" y="2"/>
                  </a:cubicBezTo>
                  <a:cubicBezTo>
                    <a:pt x="3841" y="1"/>
                    <a:pt x="3837" y="1"/>
                    <a:pt x="383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3055800" y="2191350"/>
              <a:ext cx="318875" cy="248650"/>
            </a:xfrm>
            <a:custGeom>
              <a:rect b="b" l="l" r="r" t="t"/>
              <a:pathLst>
                <a:path extrusionOk="0" h="9946" w="12755">
                  <a:moveTo>
                    <a:pt x="10809" y="0"/>
                  </a:moveTo>
                  <a:cubicBezTo>
                    <a:pt x="10772" y="0"/>
                    <a:pt x="10735" y="4"/>
                    <a:pt x="10698" y="11"/>
                  </a:cubicBezTo>
                  <a:lnTo>
                    <a:pt x="521" y="1975"/>
                  </a:lnTo>
                  <a:cubicBezTo>
                    <a:pt x="206" y="2035"/>
                    <a:pt x="0" y="2338"/>
                    <a:pt x="61" y="2654"/>
                  </a:cubicBezTo>
                  <a:lnTo>
                    <a:pt x="1377" y="9474"/>
                  </a:lnTo>
                  <a:cubicBezTo>
                    <a:pt x="1431" y="9752"/>
                    <a:pt x="1673" y="9945"/>
                    <a:pt x="1946" y="9945"/>
                  </a:cubicBezTo>
                  <a:cubicBezTo>
                    <a:pt x="1982" y="9945"/>
                    <a:pt x="2019" y="9942"/>
                    <a:pt x="2057" y="9935"/>
                  </a:cubicBezTo>
                  <a:lnTo>
                    <a:pt x="12233" y="7971"/>
                  </a:lnTo>
                  <a:cubicBezTo>
                    <a:pt x="12549" y="7909"/>
                    <a:pt x="12754" y="7607"/>
                    <a:pt x="12693" y="7292"/>
                  </a:cubicBezTo>
                  <a:lnTo>
                    <a:pt x="11377" y="470"/>
                  </a:lnTo>
                  <a:cubicBezTo>
                    <a:pt x="11324" y="192"/>
                    <a:pt x="11082" y="0"/>
                    <a:pt x="10809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3068125" y="2204200"/>
              <a:ext cx="260200" cy="120950"/>
            </a:xfrm>
            <a:custGeom>
              <a:rect b="b" l="l" r="r" t="t"/>
              <a:pathLst>
                <a:path extrusionOk="0" h="4838" w="10408">
                  <a:moveTo>
                    <a:pt x="10327" y="0"/>
                  </a:moveTo>
                  <a:cubicBezTo>
                    <a:pt x="10314" y="0"/>
                    <a:pt x="10300" y="5"/>
                    <a:pt x="10287" y="18"/>
                  </a:cubicBezTo>
                  <a:lnTo>
                    <a:pt x="5933" y="4712"/>
                  </a:lnTo>
                  <a:lnTo>
                    <a:pt x="106" y="1982"/>
                  </a:lnTo>
                  <a:cubicBezTo>
                    <a:pt x="97" y="1979"/>
                    <a:pt x="89" y="1977"/>
                    <a:pt x="81" y="1977"/>
                  </a:cubicBezTo>
                  <a:cubicBezTo>
                    <a:pt x="28" y="1977"/>
                    <a:pt x="1" y="2055"/>
                    <a:pt x="57" y="2084"/>
                  </a:cubicBezTo>
                  <a:lnTo>
                    <a:pt x="5922" y="4832"/>
                  </a:lnTo>
                  <a:cubicBezTo>
                    <a:pt x="5930" y="4835"/>
                    <a:pt x="5938" y="4837"/>
                    <a:pt x="5947" y="4837"/>
                  </a:cubicBezTo>
                  <a:cubicBezTo>
                    <a:pt x="5962" y="4837"/>
                    <a:pt x="5977" y="4831"/>
                    <a:pt x="5988" y="4819"/>
                  </a:cubicBezTo>
                  <a:lnTo>
                    <a:pt x="10371" y="95"/>
                  </a:lnTo>
                  <a:cubicBezTo>
                    <a:pt x="10407" y="53"/>
                    <a:pt x="10370" y="0"/>
                    <a:pt x="1032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3094200" y="2312650"/>
              <a:ext cx="85325" cy="119300"/>
            </a:xfrm>
            <a:custGeom>
              <a:rect b="b" l="l" r="r" t="t"/>
              <a:pathLst>
                <a:path extrusionOk="0" h="4772" w="3413">
                  <a:moveTo>
                    <a:pt x="3335" y="0"/>
                  </a:moveTo>
                  <a:cubicBezTo>
                    <a:pt x="3319" y="0"/>
                    <a:pt x="3303" y="8"/>
                    <a:pt x="3290" y="24"/>
                  </a:cubicBezTo>
                  <a:lnTo>
                    <a:pt x="27" y="4683"/>
                  </a:lnTo>
                  <a:cubicBezTo>
                    <a:pt x="1" y="4720"/>
                    <a:pt x="28" y="4771"/>
                    <a:pt x="73" y="4771"/>
                  </a:cubicBezTo>
                  <a:cubicBezTo>
                    <a:pt x="91" y="4771"/>
                    <a:pt x="109" y="4762"/>
                    <a:pt x="120" y="4747"/>
                  </a:cubicBezTo>
                  <a:lnTo>
                    <a:pt x="3383" y="89"/>
                  </a:lnTo>
                  <a:cubicBezTo>
                    <a:pt x="3412" y="45"/>
                    <a:pt x="3374" y="0"/>
                    <a:pt x="333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3247500" y="2297425"/>
              <a:ext cx="116750" cy="85650"/>
            </a:xfrm>
            <a:custGeom>
              <a:rect b="b" l="l" r="r" t="t"/>
              <a:pathLst>
                <a:path extrusionOk="0" h="3426" w="4670">
                  <a:moveTo>
                    <a:pt x="83" y="1"/>
                  </a:moveTo>
                  <a:cubicBezTo>
                    <a:pt x="35" y="1"/>
                    <a:pt x="0" y="68"/>
                    <a:pt x="49" y="104"/>
                  </a:cubicBezTo>
                  <a:lnTo>
                    <a:pt x="4558" y="3414"/>
                  </a:lnTo>
                  <a:cubicBezTo>
                    <a:pt x="4568" y="3422"/>
                    <a:pt x="4580" y="3426"/>
                    <a:pt x="4592" y="3426"/>
                  </a:cubicBezTo>
                  <a:cubicBezTo>
                    <a:pt x="4647" y="3425"/>
                    <a:pt x="4669" y="3355"/>
                    <a:pt x="4626" y="3323"/>
                  </a:cubicBezTo>
                  <a:lnTo>
                    <a:pt x="117" y="13"/>
                  </a:lnTo>
                  <a:cubicBezTo>
                    <a:pt x="105" y="4"/>
                    <a:pt x="94" y="1"/>
                    <a:pt x="8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3273875" y="2058925"/>
              <a:ext cx="199050" cy="199000"/>
            </a:xfrm>
            <a:custGeom>
              <a:rect b="b" l="l" r="r" t="t"/>
              <a:pathLst>
                <a:path extrusionOk="0" h="7960" w="7962">
                  <a:moveTo>
                    <a:pt x="3981" y="1"/>
                  </a:moveTo>
                  <a:cubicBezTo>
                    <a:pt x="1783" y="1"/>
                    <a:pt x="1" y="1782"/>
                    <a:pt x="1" y="3981"/>
                  </a:cubicBezTo>
                  <a:cubicBezTo>
                    <a:pt x="1" y="6178"/>
                    <a:pt x="1783" y="7960"/>
                    <a:pt x="3981" y="7960"/>
                  </a:cubicBezTo>
                  <a:cubicBezTo>
                    <a:pt x="6179" y="7960"/>
                    <a:pt x="7961" y="6178"/>
                    <a:pt x="7961" y="3981"/>
                  </a:cubicBezTo>
                  <a:cubicBezTo>
                    <a:pt x="7961" y="1782"/>
                    <a:pt x="6179" y="1"/>
                    <a:pt x="3981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3341250" y="2103850"/>
              <a:ext cx="93525" cy="109175"/>
            </a:xfrm>
            <a:custGeom>
              <a:rect b="b" l="l" r="r" t="t"/>
              <a:pathLst>
                <a:path extrusionOk="0" h="4367" w="3741">
                  <a:moveTo>
                    <a:pt x="0" y="0"/>
                  </a:moveTo>
                  <a:lnTo>
                    <a:pt x="0" y="4366"/>
                  </a:lnTo>
                  <a:lnTo>
                    <a:pt x="3741" y="2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3280025" y="2143750"/>
              <a:ext cx="59575" cy="97675"/>
            </a:xfrm>
            <a:custGeom>
              <a:rect b="b" l="l" r="r" t="t"/>
              <a:pathLst>
                <a:path extrusionOk="0" h="3907" w="2383">
                  <a:moveTo>
                    <a:pt x="189" y="1"/>
                  </a:moveTo>
                  <a:cubicBezTo>
                    <a:pt x="166" y="1"/>
                    <a:pt x="144" y="14"/>
                    <a:pt x="141" y="44"/>
                  </a:cubicBezTo>
                  <a:cubicBezTo>
                    <a:pt x="1" y="1294"/>
                    <a:pt x="499" y="2555"/>
                    <a:pt x="1460" y="3368"/>
                  </a:cubicBezTo>
                  <a:cubicBezTo>
                    <a:pt x="1711" y="3580"/>
                    <a:pt x="1989" y="3760"/>
                    <a:pt x="2286" y="3901"/>
                  </a:cubicBezTo>
                  <a:cubicBezTo>
                    <a:pt x="2294" y="3904"/>
                    <a:pt x="2302" y="3906"/>
                    <a:pt x="2309" y="3906"/>
                  </a:cubicBezTo>
                  <a:cubicBezTo>
                    <a:pt x="2357" y="3906"/>
                    <a:pt x="2383" y="3829"/>
                    <a:pt x="2329" y="3804"/>
                  </a:cubicBezTo>
                  <a:cubicBezTo>
                    <a:pt x="1257" y="3295"/>
                    <a:pt x="481" y="2280"/>
                    <a:pt x="278" y="1110"/>
                  </a:cubicBezTo>
                  <a:cubicBezTo>
                    <a:pt x="217" y="763"/>
                    <a:pt x="206" y="409"/>
                    <a:pt x="245" y="60"/>
                  </a:cubicBezTo>
                  <a:cubicBezTo>
                    <a:pt x="249" y="22"/>
                    <a:pt x="218" y="1"/>
                    <a:pt x="18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3451725" y="2117500"/>
              <a:ext cx="15500" cy="45050"/>
            </a:xfrm>
            <a:custGeom>
              <a:rect b="b" l="l" r="r" t="t"/>
              <a:pathLst>
                <a:path extrusionOk="0" h="1802" w="620">
                  <a:moveTo>
                    <a:pt x="74" y="0"/>
                  </a:moveTo>
                  <a:cubicBezTo>
                    <a:pt x="37" y="0"/>
                    <a:pt x="0" y="43"/>
                    <a:pt x="27" y="84"/>
                  </a:cubicBezTo>
                  <a:cubicBezTo>
                    <a:pt x="354" y="573"/>
                    <a:pt x="513" y="1155"/>
                    <a:pt x="477" y="1741"/>
                  </a:cubicBezTo>
                  <a:cubicBezTo>
                    <a:pt x="475" y="1779"/>
                    <a:pt x="507" y="1801"/>
                    <a:pt x="536" y="1801"/>
                  </a:cubicBezTo>
                  <a:cubicBezTo>
                    <a:pt x="559" y="1801"/>
                    <a:pt x="580" y="1788"/>
                    <a:pt x="582" y="1758"/>
                  </a:cubicBezTo>
                  <a:cubicBezTo>
                    <a:pt x="619" y="1143"/>
                    <a:pt x="455" y="533"/>
                    <a:pt x="113" y="22"/>
                  </a:cubicBezTo>
                  <a:cubicBezTo>
                    <a:pt x="102" y="7"/>
                    <a:pt x="88" y="0"/>
                    <a:pt x="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3150200" y="2103850"/>
              <a:ext cx="95950" cy="95750"/>
            </a:xfrm>
            <a:custGeom>
              <a:rect b="b" l="l" r="r" t="t"/>
              <a:pathLst>
                <a:path extrusionOk="0" h="3830" w="3838">
                  <a:moveTo>
                    <a:pt x="1922" y="0"/>
                  </a:moveTo>
                  <a:cubicBezTo>
                    <a:pt x="1689" y="0"/>
                    <a:pt x="1501" y="189"/>
                    <a:pt x="1501" y="421"/>
                  </a:cubicBezTo>
                  <a:lnTo>
                    <a:pt x="1501" y="1477"/>
                  </a:lnTo>
                  <a:lnTo>
                    <a:pt x="429" y="1477"/>
                  </a:lnTo>
                  <a:cubicBezTo>
                    <a:pt x="426" y="1477"/>
                    <a:pt x="424" y="1477"/>
                    <a:pt x="421" y="1477"/>
                  </a:cubicBezTo>
                  <a:cubicBezTo>
                    <a:pt x="189" y="1477"/>
                    <a:pt x="1" y="1666"/>
                    <a:pt x="1" y="1898"/>
                  </a:cubicBezTo>
                  <a:cubicBezTo>
                    <a:pt x="1" y="2132"/>
                    <a:pt x="189" y="2320"/>
                    <a:pt x="421" y="2320"/>
                  </a:cubicBezTo>
                  <a:cubicBezTo>
                    <a:pt x="424" y="2320"/>
                    <a:pt x="426" y="2320"/>
                    <a:pt x="429" y="2320"/>
                  </a:cubicBezTo>
                  <a:lnTo>
                    <a:pt x="1501" y="2320"/>
                  </a:lnTo>
                  <a:lnTo>
                    <a:pt x="1501" y="3408"/>
                  </a:lnTo>
                  <a:cubicBezTo>
                    <a:pt x="1501" y="3641"/>
                    <a:pt x="1689" y="3829"/>
                    <a:pt x="1922" y="3829"/>
                  </a:cubicBezTo>
                  <a:cubicBezTo>
                    <a:pt x="2155" y="3829"/>
                    <a:pt x="2343" y="3641"/>
                    <a:pt x="2343" y="3408"/>
                  </a:cubicBezTo>
                  <a:lnTo>
                    <a:pt x="2343" y="2320"/>
                  </a:lnTo>
                  <a:lnTo>
                    <a:pt x="3415" y="2320"/>
                  </a:lnTo>
                  <a:cubicBezTo>
                    <a:pt x="3647" y="2320"/>
                    <a:pt x="3836" y="2131"/>
                    <a:pt x="3838" y="1899"/>
                  </a:cubicBezTo>
                  <a:cubicBezTo>
                    <a:pt x="3837" y="1667"/>
                    <a:pt x="3648" y="1478"/>
                    <a:pt x="3415" y="1477"/>
                  </a:cubicBezTo>
                  <a:lnTo>
                    <a:pt x="2343" y="1477"/>
                  </a:lnTo>
                  <a:lnTo>
                    <a:pt x="2343" y="421"/>
                  </a:lnTo>
                  <a:cubicBezTo>
                    <a:pt x="2343" y="189"/>
                    <a:pt x="2154" y="0"/>
                    <a:pt x="1922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3402275" y="2606825"/>
              <a:ext cx="95950" cy="95750"/>
            </a:xfrm>
            <a:custGeom>
              <a:rect b="b" l="l" r="r" t="t"/>
              <a:pathLst>
                <a:path extrusionOk="0" h="3830" w="3838">
                  <a:moveTo>
                    <a:pt x="1922" y="0"/>
                  </a:moveTo>
                  <a:cubicBezTo>
                    <a:pt x="1690" y="0"/>
                    <a:pt x="1501" y="189"/>
                    <a:pt x="1501" y="421"/>
                  </a:cubicBezTo>
                  <a:lnTo>
                    <a:pt x="1501" y="1478"/>
                  </a:lnTo>
                  <a:lnTo>
                    <a:pt x="429" y="1478"/>
                  </a:lnTo>
                  <a:cubicBezTo>
                    <a:pt x="427" y="1478"/>
                    <a:pt x="424" y="1478"/>
                    <a:pt x="422" y="1478"/>
                  </a:cubicBezTo>
                  <a:cubicBezTo>
                    <a:pt x="189" y="1478"/>
                    <a:pt x="1" y="1666"/>
                    <a:pt x="1" y="1900"/>
                  </a:cubicBezTo>
                  <a:cubicBezTo>
                    <a:pt x="1" y="2132"/>
                    <a:pt x="189" y="2320"/>
                    <a:pt x="422" y="2320"/>
                  </a:cubicBezTo>
                  <a:cubicBezTo>
                    <a:pt x="424" y="2320"/>
                    <a:pt x="427" y="2320"/>
                    <a:pt x="429" y="2320"/>
                  </a:cubicBezTo>
                  <a:lnTo>
                    <a:pt x="1501" y="2320"/>
                  </a:lnTo>
                  <a:lnTo>
                    <a:pt x="1501" y="3409"/>
                  </a:lnTo>
                  <a:cubicBezTo>
                    <a:pt x="1501" y="3641"/>
                    <a:pt x="1690" y="3829"/>
                    <a:pt x="1922" y="3829"/>
                  </a:cubicBezTo>
                  <a:cubicBezTo>
                    <a:pt x="2155" y="3829"/>
                    <a:pt x="2343" y="3641"/>
                    <a:pt x="2343" y="3409"/>
                  </a:cubicBezTo>
                  <a:lnTo>
                    <a:pt x="2343" y="2320"/>
                  </a:lnTo>
                  <a:lnTo>
                    <a:pt x="3416" y="2320"/>
                  </a:lnTo>
                  <a:cubicBezTo>
                    <a:pt x="3648" y="2320"/>
                    <a:pt x="3837" y="2132"/>
                    <a:pt x="3838" y="1900"/>
                  </a:cubicBezTo>
                  <a:cubicBezTo>
                    <a:pt x="3837" y="1667"/>
                    <a:pt x="3648" y="1479"/>
                    <a:pt x="3416" y="1478"/>
                  </a:cubicBezTo>
                  <a:lnTo>
                    <a:pt x="2343" y="1478"/>
                  </a:lnTo>
                  <a:lnTo>
                    <a:pt x="2343" y="421"/>
                  </a:lnTo>
                  <a:cubicBezTo>
                    <a:pt x="2343" y="189"/>
                    <a:pt x="2155" y="0"/>
                    <a:pt x="1922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2981150" y="2340250"/>
              <a:ext cx="183875" cy="329750"/>
            </a:xfrm>
            <a:custGeom>
              <a:rect b="b" l="l" r="r" t="t"/>
              <a:pathLst>
                <a:path extrusionOk="0" h="13190" w="7355">
                  <a:moveTo>
                    <a:pt x="0" y="1"/>
                  </a:moveTo>
                  <a:lnTo>
                    <a:pt x="2088" y="4398"/>
                  </a:lnTo>
                  <a:lnTo>
                    <a:pt x="2784" y="3388"/>
                  </a:lnTo>
                  <a:cubicBezTo>
                    <a:pt x="3840" y="4329"/>
                    <a:pt x="4559" y="5657"/>
                    <a:pt x="4745" y="7059"/>
                  </a:cubicBezTo>
                  <a:cubicBezTo>
                    <a:pt x="4965" y="8697"/>
                    <a:pt x="4460" y="10428"/>
                    <a:pt x="3395" y="11691"/>
                  </a:cubicBezTo>
                  <a:lnTo>
                    <a:pt x="5173" y="13189"/>
                  </a:lnTo>
                  <a:cubicBezTo>
                    <a:pt x="6653" y="11434"/>
                    <a:pt x="7354" y="9027"/>
                    <a:pt x="7050" y="6752"/>
                  </a:cubicBezTo>
                  <a:cubicBezTo>
                    <a:pt x="6776" y="4711"/>
                    <a:pt x="5694" y="2782"/>
                    <a:pt x="4112" y="1465"/>
                  </a:cubicBezTo>
                  <a:lnTo>
                    <a:pt x="4852" y="3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3241725" y="2427500"/>
              <a:ext cx="71125" cy="108250"/>
            </a:xfrm>
            <a:custGeom>
              <a:rect b="b" l="l" r="r" t="t"/>
              <a:pathLst>
                <a:path extrusionOk="0" h="4330" w="2845">
                  <a:moveTo>
                    <a:pt x="1428" y="1"/>
                  </a:moveTo>
                  <a:cubicBezTo>
                    <a:pt x="943" y="1"/>
                    <a:pt x="459" y="83"/>
                    <a:pt x="0" y="243"/>
                  </a:cubicBezTo>
                  <a:lnTo>
                    <a:pt x="1492" y="4330"/>
                  </a:lnTo>
                  <a:lnTo>
                    <a:pt x="2845" y="240"/>
                  </a:lnTo>
                  <a:cubicBezTo>
                    <a:pt x="2395" y="83"/>
                    <a:pt x="1923" y="3"/>
                    <a:pt x="1446" y="1"/>
                  </a:cubicBezTo>
                  <a:cubicBezTo>
                    <a:pt x="1440" y="1"/>
                    <a:pt x="1434" y="1"/>
                    <a:pt x="1428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3168975" y="2433475"/>
              <a:ext cx="216850" cy="210450"/>
            </a:xfrm>
            <a:custGeom>
              <a:rect b="b" l="l" r="r" t="t"/>
              <a:pathLst>
                <a:path extrusionOk="0" h="8418" w="8674">
                  <a:moveTo>
                    <a:pt x="5755" y="1"/>
                  </a:moveTo>
                  <a:lnTo>
                    <a:pt x="4404" y="4091"/>
                  </a:lnTo>
                  <a:lnTo>
                    <a:pt x="10" y="4072"/>
                  </a:lnTo>
                  <a:lnTo>
                    <a:pt x="10" y="4072"/>
                  </a:lnTo>
                  <a:cubicBezTo>
                    <a:pt x="0" y="6462"/>
                    <a:pt x="1928" y="8406"/>
                    <a:pt x="4318" y="8417"/>
                  </a:cubicBezTo>
                  <a:cubicBezTo>
                    <a:pt x="4324" y="8417"/>
                    <a:pt x="4330" y="8417"/>
                    <a:pt x="4337" y="8417"/>
                  </a:cubicBezTo>
                  <a:cubicBezTo>
                    <a:pt x="6718" y="8417"/>
                    <a:pt x="8655" y="6494"/>
                    <a:pt x="8665" y="4110"/>
                  </a:cubicBezTo>
                  <a:cubicBezTo>
                    <a:pt x="8674" y="2208"/>
                    <a:pt x="7456" y="589"/>
                    <a:pt x="5755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3169225" y="2433550"/>
              <a:ext cx="109850" cy="102200"/>
            </a:xfrm>
            <a:custGeom>
              <a:rect b="b" l="l" r="r" t="t"/>
              <a:pathLst>
                <a:path extrusionOk="0" h="4088" w="4394">
                  <a:moveTo>
                    <a:pt x="2900" y="1"/>
                  </a:moveTo>
                  <a:cubicBezTo>
                    <a:pt x="1219" y="588"/>
                    <a:pt x="9" y="2184"/>
                    <a:pt x="0" y="4068"/>
                  </a:cubicBezTo>
                  <a:lnTo>
                    <a:pt x="4394" y="4088"/>
                  </a:lnTo>
                  <a:lnTo>
                    <a:pt x="2900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3192725" y="2590075"/>
              <a:ext cx="93075" cy="44775"/>
            </a:xfrm>
            <a:custGeom>
              <a:rect b="b" l="l" r="r" t="t"/>
              <a:pathLst>
                <a:path extrusionOk="0" h="1791" w="3723">
                  <a:moveTo>
                    <a:pt x="74" y="0"/>
                  </a:moveTo>
                  <a:cubicBezTo>
                    <a:pt x="36" y="0"/>
                    <a:pt x="1" y="52"/>
                    <a:pt x="33" y="92"/>
                  </a:cubicBezTo>
                  <a:cubicBezTo>
                    <a:pt x="711" y="930"/>
                    <a:pt x="1695" y="1510"/>
                    <a:pt x="2754" y="1710"/>
                  </a:cubicBezTo>
                  <a:cubicBezTo>
                    <a:pt x="3031" y="1763"/>
                    <a:pt x="3313" y="1790"/>
                    <a:pt x="3595" y="1790"/>
                  </a:cubicBezTo>
                  <a:cubicBezTo>
                    <a:pt x="3614" y="1790"/>
                    <a:pt x="3634" y="1790"/>
                    <a:pt x="3653" y="1790"/>
                  </a:cubicBezTo>
                  <a:cubicBezTo>
                    <a:pt x="3721" y="1789"/>
                    <a:pt x="3723" y="1684"/>
                    <a:pt x="3656" y="1684"/>
                  </a:cubicBezTo>
                  <a:cubicBezTo>
                    <a:pt x="3656" y="1684"/>
                    <a:pt x="3655" y="1684"/>
                    <a:pt x="3655" y="1684"/>
                  </a:cubicBezTo>
                  <a:cubicBezTo>
                    <a:pt x="3636" y="1684"/>
                    <a:pt x="3617" y="1684"/>
                    <a:pt x="3598" y="1684"/>
                  </a:cubicBezTo>
                  <a:cubicBezTo>
                    <a:pt x="2561" y="1684"/>
                    <a:pt x="1533" y="1309"/>
                    <a:pt x="734" y="650"/>
                  </a:cubicBezTo>
                  <a:cubicBezTo>
                    <a:pt x="505" y="461"/>
                    <a:pt x="296" y="249"/>
                    <a:pt x="108" y="18"/>
                  </a:cubicBezTo>
                  <a:cubicBezTo>
                    <a:pt x="98" y="6"/>
                    <a:pt x="86" y="0"/>
                    <a:pt x="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3302750" y="2623150"/>
              <a:ext cx="19425" cy="8625"/>
            </a:xfrm>
            <a:custGeom>
              <a:rect b="b" l="l" r="r" t="t"/>
              <a:pathLst>
                <a:path extrusionOk="0" h="345" w="777">
                  <a:moveTo>
                    <a:pt x="720" y="1"/>
                  </a:moveTo>
                  <a:cubicBezTo>
                    <a:pt x="715" y="1"/>
                    <a:pt x="710" y="2"/>
                    <a:pt x="706" y="3"/>
                  </a:cubicBezTo>
                  <a:lnTo>
                    <a:pt x="46" y="240"/>
                  </a:lnTo>
                  <a:cubicBezTo>
                    <a:pt x="20" y="250"/>
                    <a:pt x="1" y="274"/>
                    <a:pt x="8" y="303"/>
                  </a:cubicBezTo>
                  <a:cubicBezTo>
                    <a:pt x="13" y="325"/>
                    <a:pt x="36" y="345"/>
                    <a:pt x="59" y="345"/>
                  </a:cubicBezTo>
                  <a:cubicBezTo>
                    <a:pt x="63" y="345"/>
                    <a:pt x="67" y="344"/>
                    <a:pt x="71" y="343"/>
                  </a:cubicBezTo>
                  <a:lnTo>
                    <a:pt x="731" y="106"/>
                  </a:lnTo>
                  <a:cubicBezTo>
                    <a:pt x="757" y="96"/>
                    <a:pt x="777" y="72"/>
                    <a:pt x="769" y="41"/>
                  </a:cubicBezTo>
                  <a:cubicBezTo>
                    <a:pt x="764" y="20"/>
                    <a:pt x="742" y="1"/>
                    <a:pt x="72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3255250" y="2433525"/>
              <a:ext cx="58625" cy="102350"/>
            </a:xfrm>
            <a:custGeom>
              <a:rect b="b" l="l" r="r" t="t"/>
              <a:pathLst>
                <a:path extrusionOk="0" h="4094" w="2345">
                  <a:moveTo>
                    <a:pt x="2280" y="1"/>
                  </a:moveTo>
                  <a:cubicBezTo>
                    <a:pt x="2259" y="1"/>
                    <a:pt x="2239" y="12"/>
                    <a:pt x="2230" y="37"/>
                  </a:cubicBezTo>
                  <a:cubicBezTo>
                    <a:pt x="1883" y="1072"/>
                    <a:pt x="1536" y="2108"/>
                    <a:pt x="1189" y="3143"/>
                  </a:cubicBezTo>
                  <a:lnTo>
                    <a:pt x="928" y="3923"/>
                  </a:lnTo>
                  <a:lnTo>
                    <a:pt x="116" y="1633"/>
                  </a:lnTo>
                  <a:cubicBezTo>
                    <a:pt x="107" y="1607"/>
                    <a:pt x="85" y="1596"/>
                    <a:pt x="63" y="1596"/>
                  </a:cubicBezTo>
                  <a:cubicBezTo>
                    <a:pt x="31" y="1596"/>
                    <a:pt x="1" y="1620"/>
                    <a:pt x="14" y="1658"/>
                  </a:cubicBezTo>
                  <a:cubicBezTo>
                    <a:pt x="297" y="2456"/>
                    <a:pt x="579" y="3253"/>
                    <a:pt x="862" y="4052"/>
                  </a:cubicBezTo>
                  <a:cubicBezTo>
                    <a:pt x="869" y="4074"/>
                    <a:pt x="890" y="4088"/>
                    <a:pt x="912" y="4088"/>
                  </a:cubicBezTo>
                  <a:cubicBezTo>
                    <a:pt x="915" y="4088"/>
                    <a:pt x="918" y="4088"/>
                    <a:pt x="920" y="4088"/>
                  </a:cubicBezTo>
                  <a:cubicBezTo>
                    <a:pt x="928" y="4091"/>
                    <a:pt x="936" y="4093"/>
                    <a:pt x="944" y="4093"/>
                  </a:cubicBezTo>
                  <a:cubicBezTo>
                    <a:pt x="966" y="4093"/>
                    <a:pt x="987" y="4080"/>
                    <a:pt x="995" y="4057"/>
                  </a:cubicBezTo>
                  <a:cubicBezTo>
                    <a:pt x="1341" y="3022"/>
                    <a:pt x="1688" y="1986"/>
                    <a:pt x="2035" y="951"/>
                  </a:cubicBezTo>
                  <a:lnTo>
                    <a:pt x="2332" y="65"/>
                  </a:lnTo>
                  <a:cubicBezTo>
                    <a:pt x="2345" y="26"/>
                    <a:pt x="2313" y="1"/>
                    <a:pt x="228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3276625" y="2281050"/>
              <a:ext cx="220525" cy="159075"/>
            </a:xfrm>
            <a:custGeom>
              <a:rect b="b" l="l" r="r" t="t"/>
              <a:pathLst>
                <a:path extrusionOk="0" h="6363" w="8821">
                  <a:moveTo>
                    <a:pt x="1389" y="0"/>
                  </a:moveTo>
                  <a:cubicBezTo>
                    <a:pt x="885" y="0"/>
                    <a:pt x="448" y="375"/>
                    <a:pt x="384" y="888"/>
                  </a:cubicBezTo>
                  <a:lnTo>
                    <a:pt x="67" y="3456"/>
                  </a:lnTo>
                  <a:cubicBezTo>
                    <a:pt x="1" y="4010"/>
                    <a:pt x="394" y="4514"/>
                    <a:pt x="947" y="4583"/>
                  </a:cubicBezTo>
                  <a:lnTo>
                    <a:pt x="3768" y="4931"/>
                  </a:lnTo>
                  <a:lnTo>
                    <a:pt x="5441" y="6363"/>
                  </a:lnTo>
                  <a:lnTo>
                    <a:pt x="5441" y="6363"/>
                  </a:lnTo>
                  <a:lnTo>
                    <a:pt x="5316" y="5122"/>
                  </a:lnTo>
                  <a:lnTo>
                    <a:pt x="7310" y="5368"/>
                  </a:lnTo>
                  <a:cubicBezTo>
                    <a:pt x="7351" y="5373"/>
                    <a:pt x="7392" y="5376"/>
                    <a:pt x="7432" y="5376"/>
                  </a:cubicBezTo>
                  <a:cubicBezTo>
                    <a:pt x="7936" y="5376"/>
                    <a:pt x="8372" y="5001"/>
                    <a:pt x="8438" y="4488"/>
                  </a:cubicBezTo>
                  <a:lnTo>
                    <a:pt x="8754" y="1920"/>
                  </a:lnTo>
                  <a:cubicBezTo>
                    <a:pt x="8820" y="1366"/>
                    <a:pt x="8427" y="862"/>
                    <a:pt x="7874" y="793"/>
                  </a:cubicBezTo>
                  <a:lnTo>
                    <a:pt x="1511" y="8"/>
                  </a:lnTo>
                  <a:cubicBezTo>
                    <a:pt x="1470" y="3"/>
                    <a:pt x="1429" y="0"/>
                    <a:pt x="1389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3309575" y="2307450"/>
              <a:ext cx="165200" cy="25800"/>
            </a:xfrm>
            <a:custGeom>
              <a:rect b="b" l="l" r="r" t="t"/>
              <a:pathLst>
                <a:path extrusionOk="0" h="1032" w="6608">
                  <a:moveTo>
                    <a:pt x="132" y="0"/>
                  </a:moveTo>
                  <a:cubicBezTo>
                    <a:pt x="71" y="0"/>
                    <a:pt x="17" y="47"/>
                    <a:pt x="10" y="110"/>
                  </a:cubicBezTo>
                  <a:cubicBezTo>
                    <a:pt x="1" y="179"/>
                    <a:pt x="51" y="242"/>
                    <a:pt x="120" y="249"/>
                  </a:cubicBezTo>
                  <a:lnTo>
                    <a:pt x="6460" y="1030"/>
                  </a:lnTo>
                  <a:cubicBezTo>
                    <a:pt x="6465" y="1031"/>
                    <a:pt x="6470" y="1031"/>
                    <a:pt x="6474" y="1031"/>
                  </a:cubicBezTo>
                  <a:cubicBezTo>
                    <a:pt x="6537" y="1031"/>
                    <a:pt x="6591" y="985"/>
                    <a:pt x="6600" y="923"/>
                  </a:cubicBezTo>
                  <a:cubicBezTo>
                    <a:pt x="6608" y="854"/>
                    <a:pt x="6559" y="792"/>
                    <a:pt x="6491" y="784"/>
                  </a:cubicBezTo>
                  <a:lnTo>
                    <a:pt x="150" y="2"/>
                  </a:lnTo>
                  <a:cubicBezTo>
                    <a:pt x="144" y="1"/>
                    <a:pt x="138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3306700" y="2331125"/>
              <a:ext cx="165150" cy="25800"/>
            </a:xfrm>
            <a:custGeom>
              <a:rect b="b" l="l" r="r" t="t"/>
              <a:pathLst>
                <a:path extrusionOk="0" h="1032" w="6606">
                  <a:moveTo>
                    <a:pt x="132" y="1"/>
                  </a:moveTo>
                  <a:cubicBezTo>
                    <a:pt x="70" y="1"/>
                    <a:pt x="16" y="48"/>
                    <a:pt x="9" y="111"/>
                  </a:cubicBezTo>
                  <a:cubicBezTo>
                    <a:pt x="1" y="178"/>
                    <a:pt x="49" y="241"/>
                    <a:pt x="118" y="250"/>
                  </a:cubicBezTo>
                  <a:lnTo>
                    <a:pt x="6458" y="1031"/>
                  </a:lnTo>
                  <a:cubicBezTo>
                    <a:pt x="6463" y="1031"/>
                    <a:pt x="6469" y="1032"/>
                    <a:pt x="6474" y="1032"/>
                  </a:cubicBezTo>
                  <a:cubicBezTo>
                    <a:pt x="6536" y="1032"/>
                    <a:pt x="6589" y="986"/>
                    <a:pt x="6598" y="923"/>
                  </a:cubicBezTo>
                  <a:cubicBezTo>
                    <a:pt x="6606" y="854"/>
                    <a:pt x="6556" y="792"/>
                    <a:pt x="6488" y="784"/>
                  </a:cubicBezTo>
                  <a:lnTo>
                    <a:pt x="148" y="2"/>
                  </a:lnTo>
                  <a:cubicBezTo>
                    <a:pt x="143" y="1"/>
                    <a:pt x="137" y="1"/>
                    <a:pt x="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3303350" y="2358175"/>
              <a:ext cx="102425" cy="18050"/>
            </a:xfrm>
            <a:custGeom>
              <a:rect b="b" l="l" r="r" t="t"/>
              <a:pathLst>
                <a:path extrusionOk="0" h="722" w="4097">
                  <a:moveTo>
                    <a:pt x="134" y="0"/>
                  </a:moveTo>
                  <a:cubicBezTo>
                    <a:pt x="72" y="0"/>
                    <a:pt x="17" y="46"/>
                    <a:pt x="10" y="110"/>
                  </a:cubicBezTo>
                  <a:cubicBezTo>
                    <a:pt x="1" y="177"/>
                    <a:pt x="50" y="240"/>
                    <a:pt x="118" y="249"/>
                  </a:cubicBezTo>
                  <a:lnTo>
                    <a:pt x="3949" y="720"/>
                  </a:lnTo>
                  <a:cubicBezTo>
                    <a:pt x="3954" y="721"/>
                    <a:pt x="3960" y="722"/>
                    <a:pt x="3965" y="722"/>
                  </a:cubicBezTo>
                  <a:cubicBezTo>
                    <a:pt x="4027" y="722"/>
                    <a:pt x="4080" y="676"/>
                    <a:pt x="4089" y="613"/>
                  </a:cubicBezTo>
                  <a:cubicBezTo>
                    <a:pt x="4097" y="544"/>
                    <a:pt x="4048" y="482"/>
                    <a:pt x="3980" y="474"/>
                  </a:cubicBezTo>
                  <a:lnTo>
                    <a:pt x="149" y="1"/>
                  </a:lnTo>
                  <a:cubicBezTo>
                    <a:pt x="144" y="0"/>
                    <a:pt x="139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3291975" y="2285100"/>
              <a:ext cx="23975" cy="18150"/>
            </a:xfrm>
            <a:custGeom>
              <a:rect b="b" l="l" r="r" t="t"/>
              <a:pathLst>
                <a:path extrusionOk="0" h="726" w="959">
                  <a:moveTo>
                    <a:pt x="904" y="1"/>
                  </a:moveTo>
                  <a:cubicBezTo>
                    <a:pt x="490" y="1"/>
                    <a:pt x="125" y="275"/>
                    <a:pt x="9" y="673"/>
                  </a:cubicBezTo>
                  <a:cubicBezTo>
                    <a:pt x="1" y="705"/>
                    <a:pt x="27" y="726"/>
                    <a:pt x="52" y="726"/>
                  </a:cubicBezTo>
                  <a:cubicBezTo>
                    <a:pt x="69" y="726"/>
                    <a:pt x="85" y="717"/>
                    <a:pt x="91" y="696"/>
                  </a:cubicBezTo>
                  <a:cubicBezTo>
                    <a:pt x="196" y="334"/>
                    <a:pt x="526" y="86"/>
                    <a:pt x="903" y="85"/>
                  </a:cubicBezTo>
                  <a:cubicBezTo>
                    <a:pt x="958" y="85"/>
                    <a:pt x="959" y="1"/>
                    <a:pt x="9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3282975" y="2347825"/>
              <a:ext cx="4125" cy="23375"/>
            </a:xfrm>
            <a:custGeom>
              <a:rect b="b" l="l" r="r" t="t"/>
              <a:pathLst>
                <a:path extrusionOk="0" h="935" w="165">
                  <a:moveTo>
                    <a:pt x="123" y="1"/>
                  </a:moveTo>
                  <a:cubicBezTo>
                    <a:pt x="103" y="1"/>
                    <a:pt x="81" y="14"/>
                    <a:pt x="78" y="41"/>
                  </a:cubicBezTo>
                  <a:cubicBezTo>
                    <a:pt x="53" y="325"/>
                    <a:pt x="28" y="610"/>
                    <a:pt x="3" y="894"/>
                  </a:cubicBezTo>
                  <a:cubicBezTo>
                    <a:pt x="0" y="920"/>
                    <a:pt x="20" y="934"/>
                    <a:pt x="42" y="934"/>
                  </a:cubicBezTo>
                  <a:cubicBezTo>
                    <a:pt x="63" y="934"/>
                    <a:pt x="85" y="921"/>
                    <a:pt x="87" y="894"/>
                  </a:cubicBezTo>
                  <a:lnTo>
                    <a:pt x="163" y="42"/>
                  </a:lnTo>
                  <a:cubicBezTo>
                    <a:pt x="165" y="15"/>
                    <a:pt x="145" y="1"/>
                    <a:pt x="12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3070150" y="20803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489" y="0"/>
                  </a:moveTo>
                  <a:cubicBezTo>
                    <a:pt x="1308" y="0"/>
                    <a:pt x="1161" y="146"/>
                    <a:pt x="1161" y="327"/>
                  </a:cubicBezTo>
                  <a:lnTo>
                    <a:pt x="1161" y="1149"/>
                  </a:lnTo>
                  <a:lnTo>
                    <a:pt x="328" y="1149"/>
                  </a:lnTo>
                  <a:cubicBezTo>
                    <a:pt x="147" y="1149"/>
                    <a:pt x="0" y="1295"/>
                    <a:pt x="0" y="1476"/>
                  </a:cubicBezTo>
                  <a:cubicBezTo>
                    <a:pt x="0" y="1657"/>
                    <a:pt x="147" y="1804"/>
                    <a:pt x="328" y="1804"/>
                  </a:cubicBezTo>
                  <a:lnTo>
                    <a:pt x="1161" y="1804"/>
                  </a:lnTo>
                  <a:lnTo>
                    <a:pt x="1161" y="2649"/>
                  </a:lnTo>
                  <a:cubicBezTo>
                    <a:pt x="1161" y="2829"/>
                    <a:pt x="1308" y="2977"/>
                    <a:pt x="1489" y="2977"/>
                  </a:cubicBezTo>
                  <a:cubicBezTo>
                    <a:pt x="1670" y="2977"/>
                    <a:pt x="1816" y="2829"/>
                    <a:pt x="1816" y="2649"/>
                  </a:cubicBezTo>
                  <a:lnTo>
                    <a:pt x="1816" y="1804"/>
                  </a:lnTo>
                  <a:lnTo>
                    <a:pt x="2649" y="1804"/>
                  </a:lnTo>
                  <a:cubicBezTo>
                    <a:pt x="2830" y="1803"/>
                    <a:pt x="2976" y="1657"/>
                    <a:pt x="2977" y="1476"/>
                  </a:cubicBezTo>
                  <a:cubicBezTo>
                    <a:pt x="2976" y="1296"/>
                    <a:pt x="2830" y="1150"/>
                    <a:pt x="2649" y="1149"/>
                  </a:cubicBezTo>
                  <a:lnTo>
                    <a:pt x="1816" y="1149"/>
                  </a:lnTo>
                  <a:lnTo>
                    <a:pt x="1816" y="327"/>
                  </a:lnTo>
                  <a:cubicBezTo>
                    <a:pt x="1816" y="146"/>
                    <a:pt x="1670" y="0"/>
                    <a:pt x="1489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3070150" y="217365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489" y="0"/>
                  </a:moveTo>
                  <a:cubicBezTo>
                    <a:pt x="1308" y="0"/>
                    <a:pt x="1161" y="147"/>
                    <a:pt x="1161" y="328"/>
                  </a:cubicBezTo>
                  <a:lnTo>
                    <a:pt x="1161" y="1149"/>
                  </a:lnTo>
                  <a:lnTo>
                    <a:pt x="328" y="1149"/>
                  </a:lnTo>
                  <a:cubicBezTo>
                    <a:pt x="147" y="1149"/>
                    <a:pt x="0" y="1296"/>
                    <a:pt x="0" y="1476"/>
                  </a:cubicBezTo>
                  <a:cubicBezTo>
                    <a:pt x="0" y="1658"/>
                    <a:pt x="147" y="1804"/>
                    <a:pt x="328" y="1804"/>
                  </a:cubicBezTo>
                  <a:lnTo>
                    <a:pt x="1161" y="1804"/>
                  </a:lnTo>
                  <a:lnTo>
                    <a:pt x="1161" y="2649"/>
                  </a:lnTo>
                  <a:cubicBezTo>
                    <a:pt x="1161" y="2831"/>
                    <a:pt x="1308" y="2977"/>
                    <a:pt x="1489" y="2977"/>
                  </a:cubicBezTo>
                  <a:cubicBezTo>
                    <a:pt x="1670" y="2977"/>
                    <a:pt x="1816" y="2831"/>
                    <a:pt x="1816" y="2649"/>
                  </a:cubicBezTo>
                  <a:lnTo>
                    <a:pt x="1816" y="1804"/>
                  </a:lnTo>
                  <a:lnTo>
                    <a:pt x="2649" y="1804"/>
                  </a:lnTo>
                  <a:cubicBezTo>
                    <a:pt x="2830" y="1804"/>
                    <a:pt x="2976" y="1658"/>
                    <a:pt x="2977" y="1477"/>
                  </a:cubicBezTo>
                  <a:cubicBezTo>
                    <a:pt x="2977" y="1296"/>
                    <a:pt x="2831" y="1150"/>
                    <a:pt x="2649" y="1149"/>
                  </a:cubicBezTo>
                  <a:lnTo>
                    <a:pt x="1816" y="1149"/>
                  </a:lnTo>
                  <a:lnTo>
                    <a:pt x="1816" y="328"/>
                  </a:lnTo>
                  <a:cubicBezTo>
                    <a:pt x="1816" y="147"/>
                    <a:pt x="1670" y="0"/>
                    <a:pt x="1489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3708200" y="2339025"/>
              <a:ext cx="324400" cy="188325"/>
            </a:xfrm>
            <a:custGeom>
              <a:rect b="b" l="l" r="r" t="t"/>
              <a:pathLst>
                <a:path extrusionOk="0" h="7533" w="12976">
                  <a:moveTo>
                    <a:pt x="10836" y="1"/>
                  </a:moveTo>
                  <a:cubicBezTo>
                    <a:pt x="10633" y="1"/>
                    <a:pt x="10427" y="33"/>
                    <a:pt x="10225" y="102"/>
                  </a:cubicBezTo>
                  <a:lnTo>
                    <a:pt x="744" y="3323"/>
                  </a:lnTo>
                  <a:cubicBezTo>
                    <a:pt x="688" y="3596"/>
                    <a:pt x="634" y="3870"/>
                    <a:pt x="580" y="4144"/>
                  </a:cubicBezTo>
                  <a:cubicBezTo>
                    <a:pt x="361" y="5268"/>
                    <a:pt x="160" y="6398"/>
                    <a:pt x="0" y="7532"/>
                  </a:cubicBezTo>
                  <a:cubicBezTo>
                    <a:pt x="157" y="7520"/>
                    <a:pt x="312" y="7488"/>
                    <a:pt x="461" y="7437"/>
                  </a:cubicBezTo>
                  <a:lnTo>
                    <a:pt x="11450" y="3703"/>
                  </a:lnTo>
                  <a:cubicBezTo>
                    <a:pt x="12443" y="3365"/>
                    <a:pt x="12975" y="2286"/>
                    <a:pt x="12638" y="1291"/>
                  </a:cubicBezTo>
                  <a:cubicBezTo>
                    <a:pt x="12368" y="499"/>
                    <a:pt x="11629" y="1"/>
                    <a:pt x="10836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3662650" y="2560075"/>
              <a:ext cx="614600" cy="654825"/>
            </a:xfrm>
            <a:custGeom>
              <a:rect b="b" l="l" r="r" t="t"/>
              <a:pathLst>
                <a:path extrusionOk="0" h="26193" w="24584">
                  <a:moveTo>
                    <a:pt x="9446" y="0"/>
                  </a:moveTo>
                  <a:lnTo>
                    <a:pt x="8451" y="2427"/>
                  </a:lnTo>
                  <a:lnTo>
                    <a:pt x="1032" y="11626"/>
                  </a:lnTo>
                  <a:cubicBezTo>
                    <a:pt x="298" y="12535"/>
                    <a:pt x="0" y="13722"/>
                    <a:pt x="218" y="14870"/>
                  </a:cubicBezTo>
                  <a:lnTo>
                    <a:pt x="2353" y="26159"/>
                  </a:lnTo>
                  <a:lnTo>
                    <a:pt x="7911" y="26159"/>
                  </a:lnTo>
                  <a:lnTo>
                    <a:pt x="5649" y="14685"/>
                  </a:lnTo>
                  <a:lnTo>
                    <a:pt x="12521" y="7177"/>
                  </a:lnTo>
                  <a:lnTo>
                    <a:pt x="19024" y="26192"/>
                  </a:lnTo>
                  <a:lnTo>
                    <a:pt x="24583" y="26192"/>
                  </a:lnTo>
                  <a:lnTo>
                    <a:pt x="17568" y="5758"/>
                  </a:lnTo>
                  <a:lnTo>
                    <a:pt x="17922" y="2135"/>
                  </a:lnTo>
                  <a:lnTo>
                    <a:pt x="17922" y="2135"/>
                  </a:lnTo>
                  <a:cubicBezTo>
                    <a:pt x="17551" y="2194"/>
                    <a:pt x="16961" y="2262"/>
                    <a:pt x="16226" y="2262"/>
                  </a:cubicBezTo>
                  <a:cubicBezTo>
                    <a:pt x="14463" y="2262"/>
                    <a:pt x="11864" y="1868"/>
                    <a:pt x="94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4001150" y="2213150"/>
              <a:ext cx="103525" cy="118225"/>
            </a:xfrm>
            <a:custGeom>
              <a:rect b="b" l="l" r="r" t="t"/>
              <a:pathLst>
                <a:path extrusionOk="0" h="4729" w="4141">
                  <a:moveTo>
                    <a:pt x="373" y="0"/>
                  </a:moveTo>
                  <a:lnTo>
                    <a:pt x="79" y="2535"/>
                  </a:lnTo>
                  <a:cubicBezTo>
                    <a:pt x="1" y="3208"/>
                    <a:pt x="277" y="3844"/>
                    <a:pt x="758" y="4257"/>
                  </a:cubicBezTo>
                  <a:cubicBezTo>
                    <a:pt x="1089" y="4543"/>
                    <a:pt x="1507" y="4708"/>
                    <a:pt x="1943" y="4727"/>
                  </a:cubicBezTo>
                  <a:cubicBezTo>
                    <a:pt x="1974" y="4728"/>
                    <a:pt x="2004" y="4729"/>
                    <a:pt x="2034" y="4729"/>
                  </a:cubicBezTo>
                  <a:cubicBezTo>
                    <a:pt x="2779" y="4729"/>
                    <a:pt x="3436" y="4300"/>
                    <a:pt x="3771" y="3667"/>
                  </a:cubicBezTo>
                  <a:lnTo>
                    <a:pt x="3787" y="3636"/>
                  </a:lnTo>
                  <a:lnTo>
                    <a:pt x="3787" y="3635"/>
                  </a:lnTo>
                  <a:cubicBezTo>
                    <a:pt x="3792" y="3624"/>
                    <a:pt x="3797" y="3613"/>
                    <a:pt x="3803" y="3602"/>
                  </a:cubicBezTo>
                  <a:cubicBezTo>
                    <a:pt x="3812" y="3584"/>
                    <a:pt x="3821" y="3566"/>
                    <a:pt x="3829" y="3547"/>
                  </a:cubicBezTo>
                  <a:cubicBezTo>
                    <a:pt x="3863" y="3470"/>
                    <a:pt x="3892" y="3393"/>
                    <a:pt x="3917" y="3313"/>
                  </a:cubicBezTo>
                  <a:cubicBezTo>
                    <a:pt x="3936" y="3254"/>
                    <a:pt x="3952" y="3191"/>
                    <a:pt x="3965" y="3130"/>
                  </a:cubicBezTo>
                  <a:cubicBezTo>
                    <a:pt x="3971" y="3100"/>
                    <a:pt x="3976" y="3071"/>
                    <a:pt x="3981" y="3041"/>
                  </a:cubicBezTo>
                  <a:cubicBezTo>
                    <a:pt x="3986" y="3011"/>
                    <a:pt x="3990" y="2982"/>
                    <a:pt x="3993" y="2951"/>
                  </a:cubicBezTo>
                  <a:lnTo>
                    <a:pt x="4140" y="1687"/>
                  </a:lnTo>
                  <a:lnTo>
                    <a:pt x="4140" y="1687"/>
                  </a:lnTo>
                  <a:cubicBezTo>
                    <a:pt x="4047" y="1726"/>
                    <a:pt x="3969" y="1790"/>
                    <a:pt x="3911" y="1872"/>
                  </a:cubicBezTo>
                  <a:cubicBezTo>
                    <a:pt x="3461" y="1493"/>
                    <a:pt x="3209" y="917"/>
                    <a:pt x="3240" y="333"/>
                  </a:cubicBezTo>
                  <a:lnTo>
                    <a:pt x="373" y="0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4017325" y="2304025"/>
              <a:ext cx="81675" cy="58050"/>
            </a:xfrm>
            <a:custGeom>
              <a:rect b="b" l="l" r="r" t="t"/>
              <a:pathLst>
                <a:path extrusionOk="0" h="2322" w="3267">
                  <a:moveTo>
                    <a:pt x="3140" y="1"/>
                  </a:moveTo>
                  <a:cubicBezTo>
                    <a:pt x="3134" y="11"/>
                    <a:pt x="3129" y="22"/>
                    <a:pt x="3123" y="32"/>
                  </a:cubicBezTo>
                  <a:cubicBezTo>
                    <a:pt x="2788" y="665"/>
                    <a:pt x="2132" y="1094"/>
                    <a:pt x="1388" y="1094"/>
                  </a:cubicBezTo>
                  <a:cubicBezTo>
                    <a:pt x="1358" y="1094"/>
                    <a:pt x="1328" y="1093"/>
                    <a:pt x="1297" y="1092"/>
                  </a:cubicBezTo>
                  <a:cubicBezTo>
                    <a:pt x="860" y="1073"/>
                    <a:pt x="443" y="908"/>
                    <a:pt x="112" y="622"/>
                  </a:cubicBezTo>
                  <a:lnTo>
                    <a:pt x="1" y="1581"/>
                  </a:lnTo>
                  <a:lnTo>
                    <a:pt x="3007" y="2321"/>
                  </a:lnTo>
                  <a:lnTo>
                    <a:pt x="3266" y="23"/>
                  </a:lnTo>
                  <a:lnTo>
                    <a:pt x="3140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4095825" y="2254000"/>
              <a:ext cx="33225" cy="50600"/>
            </a:xfrm>
            <a:custGeom>
              <a:rect b="b" l="l" r="r" t="t"/>
              <a:pathLst>
                <a:path extrusionOk="0" h="2024" w="1329">
                  <a:moveTo>
                    <a:pt x="602" y="1"/>
                  </a:moveTo>
                  <a:cubicBezTo>
                    <a:pt x="517" y="1"/>
                    <a:pt x="432" y="18"/>
                    <a:pt x="353" y="53"/>
                  </a:cubicBezTo>
                  <a:lnTo>
                    <a:pt x="207" y="1317"/>
                  </a:lnTo>
                  <a:cubicBezTo>
                    <a:pt x="203" y="1348"/>
                    <a:pt x="200" y="1377"/>
                    <a:pt x="195" y="1407"/>
                  </a:cubicBezTo>
                  <a:cubicBezTo>
                    <a:pt x="189" y="1437"/>
                    <a:pt x="184" y="1467"/>
                    <a:pt x="178" y="1496"/>
                  </a:cubicBezTo>
                  <a:cubicBezTo>
                    <a:pt x="165" y="1558"/>
                    <a:pt x="149" y="1619"/>
                    <a:pt x="130" y="1679"/>
                  </a:cubicBezTo>
                  <a:cubicBezTo>
                    <a:pt x="106" y="1759"/>
                    <a:pt x="77" y="1837"/>
                    <a:pt x="43" y="1913"/>
                  </a:cubicBezTo>
                  <a:cubicBezTo>
                    <a:pt x="35" y="1932"/>
                    <a:pt x="26" y="1951"/>
                    <a:pt x="17" y="1969"/>
                  </a:cubicBezTo>
                  <a:cubicBezTo>
                    <a:pt x="12" y="1979"/>
                    <a:pt x="5" y="1991"/>
                    <a:pt x="0" y="2002"/>
                  </a:cubicBezTo>
                  <a:lnTo>
                    <a:pt x="126" y="2024"/>
                  </a:lnTo>
                  <a:cubicBezTo>
                    <a:pt x="581" y="1979"/>
                    <a:pt x="1001" y="1677"/>
                    <a:pt x="1190" y="1262"/>
                  </a:cubicBezTo>
                  <a:cubicBezTo>
                    <a:pt x="1291" y="1038"/>
                    <a:pt x="1328" y="779"/>
                    <a:pt x="1261" y="544"/>
                  </a:cubicBezTo>
                  <a:cubicBezTo>
                    <a:pt x="1222" y="407"/>
                    <a:pt x="1146" y="283"/>
                    <a:pt x="1043" y="184"/>
                  </a:cubicBezTo>
                  <a:lnTo>
                    <a:pt x="1041" y="182"/>
                  </a:lnTo>
                  <a:cubicBezTo>
                    <a:pt x="1008" y="151"/>
                    <a:pt x="971" y="122"/>
                    <a:pt x="931" y="97"/>
                  </a:cubicBezTo>
                  <a:cubicBezTo>
                    <a:pt x="884" y="68"/>
                    <a:pt x="833" y="44"/>
                    <a:pt x="779" y="27"/>
                  </a:cubicBezTo>
                  <a:cubicBezTo>
                    <a:pt x="721" y="9"/>
                    <a:pt x="662" y="1"/>
                    <a:pt x="602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4014050" y="2248700"/>
              <a:ext cx="14400" cy="14400"/>
            </a:xfrm>
            <a:custGeom>
              <a:rect b="b" l="l" r="r" t="t"/>
              <a:pathLst>
                <a:path extrusionOk="0" h="576" w="576">
                  <a:moveTo>
                    <a:pt x="288" y="1"/>
                  </a:moveTo>
                  <a:cubicBezTo>
                    <a:pt x="129" y="1"/>
                    <a:pt x="1" y="130"/>
                    <a:pt x="1" y="288"/>
                  </a:cubicBezTo>
                  <a:cubicBezTo>
                    <a:pt x="1" y="447"/>
                    <a:pt x="129" y="575"/>
                    <a:pt x="288" y="575"/>
                  </a:cubicBezTo>
                  <a:cubicBezTo>
                    <a:pt x="446" y="575"/>
                    <a:pt x="575" y="447"/>
                    <a:pt x="575" y="288"/>
                  </a:cubicBezTo>
                  <a:cubicBezTo>
                    <a:pt x="575" y="130"/>
                    <a:pt x="446" y="1"/>
                    <a:pt x="28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4015725" y="2237625"/>
              <a:ext cx="14675" cy="7875"/>
            </a:xfrm>
            <a:custGeom>
              <a:rect b="b" l="l" r="r" t="t"/>
              <a:pathLst>
                <a:path extrusionOk="0" h="315" w="587">
                  <a:moveTo>
                    <a:pt x="41" y="0"/>
                  </a:moveTo>
                  <a:cubicBezTo>
                    <a:pt x="33" y="0"/>
                    <a:pt x="28" y="5"/>
                    <a:pt x="27" y="13"/>
                  </a:cubicBezTo>
                  <a:lnTo>
                    <a:pt x="1" y="237"/>
                  </a:lnTo>
                  <a:cubicBezTo>
                    <a:pt x="0" y="245"/>
                    <a:pt x="6" y="251"/>
                    <a:pt x="13" y="252"/>
                  </a:cubicBezTo>
                  <a:lnTo>
                    <a:pt x="544" y="314"/>
                  </a:lnTo>
                  <a:cubicBezTo>
                    <a:pt x="545" y="314"/>
                    <a:pt x="546" y="314"/>
                    <a:pt x="546" y="314"/>
                  </a:cubicBezTo>
                  <a:cubicBezTo>
                    <a:pt x="553" y="314"/>
                    <a:pt x="559" y="309"/>
                    <a:pt x="559" y="302"/>
                  </a:cubicBezTo>
                  <a:lnTo>
                    <a:pt x="586" y="77"/>
                  </a:lnTo>
                  <a:cubicBezTo>
                    <a:pt x="587" y="70"/>
                    <a:pt x="582" y="63"/>
                    <a:pt x="574" y="62"/>
                  </a:cubicBezTo>
                  <a:lnTo>
                    <a:pt x="43" y="1"/>
                  </a:lnTo>
                  <a:cubicBezTo>
                    <a:pt x="42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4053250" y="2253250"/>
              <a:ext cx="14400" cy="14400"/>
            </a:xfrm>
            <a:custGeom>
              <a:rect b="b" l="l" r="r" t="t"/>
              <a:pathLst>
                <a:path extrusionOk="0" h="576" w="576">
                  <a:moveTo>
                    <a:pt x="289" y="0"/>
                  </a:moveTo>
                  <a:cubicBezTo>
                    <a:pt x="130" y="0"/>
                    <a:pt x="1" y="129"/>
                    <a:pt x="1" y="288"/>
                  </a:cubicBezTo>
                  <a:cubicBezTo>
                    <a:pt x="1" y="447"/>
                    <a:pt x="130" y="576"/>
                    <a:pt x="289" y="576"/>
                  </a:cubicBezTo>
                  <a:cubicBezTo>
                    <a:pt x="447" y="576"/>
                    <a:pt x="576" y="447"/>
                    <a:pt x="576" y="288"/>
                  </a:cubicBezTo>
                  <a:cubicBezTo>
                    <a:pt x="576" y="129"/>
                    <a:pt x="447" y="0"/>
                    <a:pt x="28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4054950" y="2242150"/>
              <a:ext cx="14650" cy="7875"/>
            </a:xfrm>
            <a:custGeom>
              <a:rect b="b" l="l" r="r" t="t"/>
              <a:pathLst>
                <a:path extrusionOk="0" h="315" w="586">
                  <a:moveTo>
                    <a:pt x="41" y="1"/>
                  </a:moveTo>
                  <a:cubicBezTo>
                    <a:pt x="33" y="1"/>
                    <a:pt x="28" y="7"/>
                    <a:pt x="27" y="13"/>
                  </a:cubicBezTo>
                  <a:lnTo>
                    <a:pt x="1" y="238"/>
                  </a:lnTo>
                  <a:cubicBezTo>
                    <a:pt x="0" y="246"/>
                    <a:pt x="5" y="252"/>
                    <a:pt x="13" y="253"/>
                  </a:cubicBezTo>
                  <a:lnTo>
                    <a:pt x="544" y="314"/>
                  </a:lnTo>
                  <a:cubicBezTo>
                    <a:pt x="545" y="314"/>
                    <a:pt x="545" y="314"/>
                    <a:pt x="546" y="314"/>
                  </a:cubicBezTo>
                  <a:cubicBezTo>
                    <a:pt x="552" y="314"/>
                    <a:pt x="558" y="310"/>
                    <a:pt x="559" y="302"/>
                  </a:cubicBezTo>
                  <a:lnTo>
                    <a:pt x="585" y="78"/>
                  </a:lnTo>
                  <a:cubicBezTo>
                    <a:pt x="585" y="70"/>
                    <a:pt x="580" y="63"/>
                    <a:pt x="573" y="62"/>
                  </a:cubicBezTo>
                  <a:lnTo>
                    <a:pt x="42" y="1"/>
                  </a:lnTo>
                  <a:cubicBezTo>
                    <a:pt x="42" y="1"/>
                    <a:pt x="41" y="1"/>
                    <a:pt x="4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4067475" y="2271500"/>
              <a:ext cx="24975" cy="24950"/>
            </a:xfrm>
            <a:custGeom>
              <a:rect b="b" l="l" r="r" t="t"/>
              <a:pathLst>
                <a:path extrusionOk="0" h="998" w="999">
                  <a:moveTo>
                    <a:pt x="500" y="1"/>
                  </a:moveTo>
                  <a:cubicBezTo>
                    <a:pt x="225" y="1"/>
                    <a:pt x="1" y="224"/>
                    <a:pt x="1" y="500"/>
                  </a:cubicBezTo>
                  <a:cubicBezTo>
                    <a:pt x="1" y="775"/>
                    <a:pt x="225" y="997"/>
                    <a:pt x="500" y="997"/>
                  </a:cubicBezTo>
                  <a:cubicBezTo>
                    <a:pt x="775" y="997"/>
                    <a:pt x="998" y="775"/>
                    <a:pt x="998" y="500"/>
                  </a:cubicBezTo>
                  <a:cubicBezTo>
                    <a:pt x="998" y="224"/>
                    <a:pt x="775" y="1"/>
                    <a:pt x="50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4017725" y="2319575"/>
              <a:ext cx="64600" cy="23675"/>
            </a:xfrm>
            <a:custGeom>
              <a:rect b="b" l="l" r="r" t="t"/>
              <a:pathLst>
                <a:path extrusionOk="0" h="947" w="2584">
                  <a:moveTo>
                    <a:pt x="95" y="0"/>
                  </a:moveTo>
                  <a:lnTo>
                    <a:pt x="1" y="815"/>
                  </a:lnTo>
                  <a:cubicBezTo>
                    <a:pt x="1" y="815"/>
                    <a:pt x="300" y="947"/>
                    <a:pt x="743" y="947"/>
                  </a:cubicBezTo>
                  <a:cubicBezTo>
                    <a:pt x="1246" y="947"/>
                    <a:pt x="1936" y="776"/>
                    <a:pt x="2583" y="44"/>
                  </a:cubicBezTo>
                  <a:lnTo>
                    <a:pt x="2583" y="44"/>
                  </a:lnTo>
                  <a:cubicBezTo>
                    <a:pt x="2583" y="44"/>
                    <a:pt x="2088" y="479"/>
                    <a:pt x="1420" y="479"/>
                  </a:cubicBezTo>
                  <a:cubicBezTo>
                    <a:pt x="1360" y="479"/>
                    <a:pt x="1299" y="476"/>
                    <a:pt x="1236" y="468"/>
                  </a:cubicBezTo>
                  <a:cubicBezTo>
                    <a:pt x="476" y="37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4023800" y="2254425"/>
              <a:ext cx="13700" cy="30775"/>
            </a:xfrm>
            <a:custGeom>
              <a:rect b="b" l="l" r="r" t="t"/>
              <a:pathLst>
                <a:path extrusionOk="0" h="1231" w="548">
                  <a:moveTo>
                    <a:pt x="490" y="1"/>
                  </a:moveTo>
                  <a:lnTo>
                    <a:pt x="1" y="1167"/>
                  </a:lnTo>
                  <a:lnTo>
                    <a:pt x="548" y="1231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3967050" y="2163100"/>
              <a:ext cx="157475" cy="96875"/>
            </a:xfrm>
            <a:custGeom>
              <a:rect b="b" l="l" r="r" t="t"/>
              <a:pathLst>
                <a:path extrusionOk="0" h="3875" w="6299">
                  <a:moveTo>
                    <a:pt x="1500" y="0"/>
                  </a:moveTo>
                  <a:cubicBezTo>
                    <a:pt x="1328" y="0"/>
                    <a:pt x="1132" y="87"/>
                    <a:pt x="912" y="314"/>
                  </a:cubicBezTo>
                  <a:cubicBezTo>
                    <a:pt x="0" y="1259"/>
                    <a:pt x="1436" y="1968"/>
                    <a:pt x="1436" y="1968"/>
                  </a:cubicBezTo>
                  <a:lnTo>
                    <a:pt x="4604" y="2335"/>
                  </a:lnTo>
                  <a:cubicBezTo>
                    <a:pt x="4573" y="2920"/>
                    <a:pt x="4825" y="3495"/>
                    <a:pt x="5276" y="3874"/>
                  </a:cubicBezTo>
                  <a:cubicBezTo>
                    <a:pt x="5333" y="3793"/>
                    <a:pt x="5411" y="3728"/>
                    <a:pt x="5504" y="3689"/>
                  </a:cubicBezTo>
                  <a:cubicBezTo>
                    <a:pt x="5583" y="3654"/>
                    <a:pt x="5668" y="3637"/>
                    <a:pt x="5753" y="3637"/>
                  </a:cubicBezTo>
                  <a:cubicBezTo>
                    <a:pt x="5813" y="3637"/>
                    <a:pt x="5872" y="3645"/>
                    <a:pt x="5930" y="3663"/>
                  </a:cubicBezTo>
                  <a:cubicBezTo>
                    <a:pt x="5984" y="3680"/>
                    <a:pt x="6034" y="3704"/>
                    <a:pt x="6082" y="3733"/>
                  </a:cubicBezTo>
                  <a:lnTo>
                    <a:pt x="6221" y="2538"/>
                  </a:lnTo>
                  <a:cubicBezTo>
                    <a:pt x="6298" y="1866"/>
                    <a:pt x="5816" y="1259"/>
                    <a:pt x="5144" y="1182"/>
                  </a:cubicBezTo>
                  <a:lnTo>
                    <a:pt x="2335" y="857"/>
                  </a:lnTo>
                  <a:cubicBezTo>
                    <a:pt x="2335" y="857"/>
                    <a:pt x="2040" y="0"/>
                    <a:pt x="150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103875" y="2262900"/>
              <a:ext cx="18200" cy="32325"/>
            </a:xfrm>
            <a:custGeom>
              <a:rect b="b" l="l" r="r" t="t"/>
              <a:pathLst>
                <a:path extrusionOk="0" h="1293" w="728">
                  <a:moveTo>
                    <a:pt x="445" y="0"/>
                  </a:moveTo>
                  <a:cubicBezTo>
                    <a:pt x="417" y="0"/>
                    <a:pt x="388" y="5"/>
                    <a:pt x="358" y="15"/>
                  </a:cubicBezTo>
                  <a:cubicBezTo>
                    <a:pt x="127" y="95"/>
                    <a:pt x="90" y="353"/>
                    <a:pt x="74" y="563"/>
                  </a:cubicBezTo>
                  <a:cubicBezTo>
                    <a:pt x="74" y="583"/>
                    <a:pt x="87" y="599"/>
                    <a:pt x="105" y="605"/>
                  </a:cubicBezTo>
                  <a:cubicBezTo>
                    <a:pt x="249" y="639"/>
                    <a:pt x="359" y="777"/>
                    <a:pt x="347" y="926"/>
                  </a:cubicBezTo>
                  <a:cubicBezTo>
                    <a:pt x="337" y="1076"/>
                    <a:pt x="202" y="1199"/>
                    <a:pt x="55" y="1208"/>
                  </a:cubicBezTo>
                  <a:cubicBezTo>
                    <a:pt x="3" y="1211"/>
                    <a:pt x="1" y="1292"/>
                    <a:pt x="52" y="1292"/>
                  </a:cubicBezTo>
                  <a:cubicBezTo>
                    <a:pt x="53" y="1292"/>
                    <a:pt x="54" y="1292"/>
                    <a:pt x="55" y="1292"/>
                  </a:cubicBezTo>
                  <a:cubicBezTo>
                    <a:pt x="244" y="1281"/>
                    <a:pt x="411" y="1133"/>
                    <a:pt x="431" y="941"/>
                  </a:cubicBezTo>
                  <a:cubicBezTo>
                    <a:pt x="450" y="763"/>
                    <a:pt x="327" y="592"/>
                    <a:pt x="161" y="534"/>
                  </a:cubicBezTo>
                  <a:cubicBezTo>
                    <a:pt x="173" y="378"/>
                    <a:pt x="196" y="195"/>
                    <a:pt x="347" y="112"/>
                  </a:cubicBezTo>
                  <a:cubicBezTo>
                    <a:pt x="380" y="94"/>
                    <a:pt x="412" y="86"/>
                    <a:pt x="442" y="86"/>
                  </a:cubicBezTo>
                  <a:cubicBezTo>
                    <a:pt x="554" y="86"/>
                    <a:pt x="638" y="198"/>
                    <a:pt x="643" y="321"/>
                  </a:cubicBezTo>
                  <a:cubicBezTo>
                    <a:pt x="643" y="348"/>
                    <a:pt x="665" y="362"/>
                    <a:pt x="686" y="362"/>
                  </a:cubicBezTo>
                  <a:cubicBezTo>
                    <a:pt x="707" y="362"/>
                    <a:pt x="727" y="348"/>
                    <a:pt x="726" y="321"/>
                  </a:cubicBezTo>
                  <a:cubicBezTo>
                    <a:pt x="721" y="159"/>
                    <a:pt x="606" y="0"/>
                    <a:pt x="4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4021625" y="2252275"/>
              <a:ext cx="19425" cy="34850"/>
            </a:xfrm>
            <a:custGeom>
              <a:rect b="b" l="l" r="r" t="t"/>
              <a:pathLst>
                <a:path extrusionOk="0" h="1394" w="777">
                  <a:moveTo>
                    <a:pt x="578" y="1"/>
                  </a:moveTo>
                  <a:cubicBezTo>
                    <a:pt x="561" y="1"/>
                    <a:pt x="543" y="9"/>
                    <a:pt x="535" y="28"/>
                  </a:cubicBezTo>
                  <a:cubicBezTo>
                    <a:pt x="362" y="434"/>
                    <a:pt x="187" y="840"/>
                    <a:pt x="14" y="1246"/>
                  </a:cubicBezTo>
                  <a:cubicBezTo>
                    <a:pt x="1" y="1275"/>
                    <a:pt x="31" y="1297"/>
                    <a:pt x="54" y="1300"/>
                  </a:cubicBezTo>
                  <a:lnTo>
                    <a:pt x="723" y="1393"/>
                  </a:lnTo>
                  <a:cubicBezTo>
                    <a:pt x="726" y="1393"/>
                    <a:pt x="728" y="1393"/>
                    <a:pt x="730" y="1393"/>
                  </a:cubicBezTo>
                  <a:cubicBezTo>
                    <a:pt x="777" y="1393"/>
                    <a:pt x="774" y="1316"/>
                    <a:pt x="723" y="1309"/>
                  </a:cubicBezTo>
                  <a:lnTo>
                    <a:pt x="114" y="1224"/>
                  </a:lnTo>
                  <a:lnTo>
                    <a:pt x="617" y="51"/>
                  </a:lnTo>
                  <a:cubicBezTo>
                    <a:pt x="630" y="21"/>
                    <a:pt x="604" y="1"/>
                    <a:pt x="57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4030000" y="2289300"/>
              <a:ext cx="33925" cy="20300"/>
            </a:xfrm>
            <a:custGeom>
              <a:rect b="b" l="l" r="r" t="t"/>
              <a:pathLst>
                <a:path extrusionOk="0" h="812" w="1357">
                  <a:moveTo>
                    <a:pt x="1180" y="0"/>
                  </a:moveTo>
                  <a:lnTo>
                    <a:pt x="1" y="250"/>
                  </a:lnTo>
                  <a:cubicBezTo>
                    <a:pt x="1" y="250"/>
                    <a:pt x="151" y="811"/>
                    <a:pt x="614" y="811"/>
                  </a:cubicBezTo>
                  <a:cubicBezTo>
                    <a:pt x="663" y="811"/>
                    <a:pt x="715" y="805"/>
                    <a:pt x="771" y="791"/>
                  </a:cubicBezTo>
                  <a:cubicBezTo>
                    <a:pt x="1357" y="647"/>
                    <a:pt x="1180" y="0"/>
                    <a:pt x="1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3646875" y="3213950"/>
              <a:ext cx="208550" cy="57325"/>
            </a:xfrm>
            <a:custGeom>
              <a:rect b="b" l="l" r="r" t="t"/>
              <a:pathLst>
                <a:path extrusionOk="0" h="2293" w="8342">
                  <a:moveTo>
                    <a:pt x="2592" y="0"/>
                  </a:moveTo>
                  <a:cubicBezTo>
                    <a:pt x="1930" y="0"/>
                    <a:pt x="1" y="181"/>
                    <a:pt x="1" y="2292"/>
                  </a:cubicBezTo>
                  <a:lnTo>
                    <a:pt x="8342" y="2292"/>
                  </a:lnTo>
                  <a:lnTo>
                    <a:pt x="8342" y="8"/>
                  </a:lnTo>
                  <a:lnTo>
                    <a:pt x="2812" y="8"/>
                  </a:lnTo>
                  <a:cubicBezTo>
                    <a:pt x="2812" y="8"/>
                    <a:pt x="2729" y="0"/>
                    <a:pt x="259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3715475" y="3212800"/>
              <a:ext cx="141350" cy="2675"/>
            </a:xfrm>
            <a:custGeom>
              <a:rect b="b" l="l" r="r" t="t"/>
              <a:pathLst>
                <a:path extrusionOk="0" h="107" w="5654">
                  <a:moveTo>
                    <a:pt x="5600" y="0"/>
                  </a:moveTo>
                  <a:cubicBezTo>
                    <a:pt x="5599" y="0"/>
                    <a:pt x="5598" y="0"/>
                    <a:pt x="5598" y="0"/>
                  </a:cubicBezTo>
                  <a:lnTo>
                    <a:pt x="68" y="0"/>
                  </a:lnTo>
                  <a:cubicBezTo>
                    <a:pt x="0" y="3"/>
                    <a:pt x="0" y="103"/>
                    <a:pt x="68" y="106"/>
                  </a:cubicBezTo>
                  <a:lnTo>
                    <a:pt x="5598" y="106"/>
                  </a:lnTo>
                  <a:cubicBezTo>
                    <a:pt x="5598" y="106"/>
                    <a:pt x="5599" y="106"/>
                    <a:pt x="5600" y="106"/>
                  </a:cubicBezTo>
                  <a:cubicBezTo>
                    <a:pt x="5629" y="106"/>
                    <a:pt x="5653" y="83"/>
                    <a:pt x="5653" y="54"/>
                  </a:cubicBezTo>
                  <a:cubicBezTo>
                    <a:pt x="5653" y="24"/>
                    <a:pt x="5629" y="0"/>
                    <a:pt x="5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3679600" y="3177700"/>
              <a:ext cx="70500" cy="48575"/>
            </a:xfrm>
            <a:custGeom>
              <a:rect b="b" l="l" r="r" t="t"/>
              <a:pathLst>
                <a:path extrusionOk="0" h="1943" w="2820">
                  <a:moveTo>
                    <a:pt x="267" y="107"/>
                  </a:moveTo>
                  <a:cubicBezTo>
                    <a:pt x="269" y="107"/>
                    <a:pt x="270" y="107"/>
                    <a:pt x="272" y="107"/>
                  </a:cubicBezTo>
                  <a:cubicBezTo>
                    <a:pt x="308" y="108"/>
                    <a:pt x="344" y="118"/>
                    <a:pt x="375" y="137"/>
                  </a:cubicBezTo>
                  <a:cubicBezTo>
                    <a:pt x="438" y="174"/>
                    <a:pt x="485" y="236"/>
                    <a:pt x="532" y="300"/>
                  </a:cubicBezTo>
                  <a:cubicBezTo>
                    <a:pt x="844" y="737"/>
                    <a:pt x="1072" y="1229"/>
                    <a:pt x="1205" y="1749"/>
                  </a:cubicBezTo>
                  <a:cubicBezTo>
                    <a:pt x="738" y="1431"/>
                    <a:pt x="380" y="978"/>
                    <a:pt x="178" y="451"/>
                  </a:cubicBezTo>
                  <a:cubicBezTo>
                    <a:pt x="156" y="394"/>
                    <a:pt x="92" y="200"/>
                    <a:pt x="196" y="129"/>
                  </a:cubicBezTo>
                  <a:cubicBezTo>
                    <a:pt x="217" y="115"/>
                    <a:pt x="242" y="107"/>
                    <a:pt x="267" y="107"/>
                  </a:cubicBezTo>
                  <a:close/>
                  <a:moveTo>
                    <a:pt x="2524" y="333"/>
                  </a:moveTo>
                  <a:cubicBezTo>
                    <a:pt x="2559" y="333"/>
                    <a:pt x="2593" y="345"/>
                    <a:pt x="2621" y="367"/>
                  </a:cubicBezTo>
                  <a:cubicBezTo>
                    <a:pt x="2716" y="441"/>
                    <a:pt x="2684" y="606"/>
                    <a:pt x="2622" y="736"/>
                  </a:cubicBezTo>
                  <a:cubicBezTo>
                    <a:pt x="2381" y="1250"/>
                    <a:pt x="1901" y="1654"/>
                    <a:pt x="1356" y="1813"/>
                  </a:cubicBezTo>
                  <a:cubicBezTo>
                    <a:pt x="1466" y="1259"/>
                    <a:pt x="1804" y="745"/>
                    <a:pt x="2272" y="429"/>
                  </a:cubicBezTo>
                  <a:cubicBezTo>
                    <a:pt x="2321" y="395"/>
                    <a:pt x="2426" y="333"/>
                    <a:pt x="2520" y="333"/>
                  </a:cubicBezTo>
                  <a:cubicBezTo>
                    <a:pt x="2521" y="333"/>
                    <a:pt x="2522" y="333"/>
                    <a:pt x="2524" y="333"/>
                  </a:cubicBezTo>
                  <a:close/>
                  <a:moveTo>
                    <a:pt x="272" y="1"/>
                  </a:moveTo>
                  <a:cubicBezTo>
                    <a:pt x="222" y="1"/>
                    <a:pt x="175" y="14"/>
                    <a:pt x="136" y="41"/>
                  </a:cubicBezTo>
                  <a:cubicBezTo>
                    <a:pt x="21" y="121"/>
                    <a:pt x="1" y="284"/>
                    <a:pt x="79" y="489"/>
                  </a:cubicBezTo>
                  <a:cubicBezTo>
                    <a:pt x="300" y="1063"/>
                    <a:pt x="699" y="1551"/>
                    <a:pt x="1216" y="1882"/>
                  </a:cubicBezTo>
                  <a:cubicBezTo>
                    <a:pt x="1215" y="1888"/>
                    <a:pt x="1216" y="1895"/>
                    <a:pt x="1217" y="1902"/>
                  </a:cubicBezTo>
                  <a:cubicBezTo>
                    <a:pt x="1223" y="1925"/>
                    <a:pt x="1244" y="1943"/>
                    <a:pt x="1268" y="1943"/>
                  </a:cubicBezTo>
                  <a:cubicBezTo>
                    <a:pt x="1272" y="1943"/>
                    <a:pt x="1276" y="1943"/>
                    <a:pt x="1280" y="1941"/>
                  </a:cubicBezTo>
                  <a:cubicBezTo>
                    <a:pt x="1897" y="1798"/>
                    <a:pt x="2448" y="1354"/>
                    <a:pt x="2718" y="782"/>
                  </a:cubicBezTo>
                  <a:cubicBezTo>
                    <a:pt x="2820" y="566"/>
                    <a:pt x="2808" y="380"/>
                    <a:pt x="2687" y="283"/>
                  </a:cubicBezTo>
                  <a:cubicBezTo>
                    <a:pt x="2640" y="246"/>
                    <a:pt x="2584" y="228"/>
                    <a:pt x="2521" y="228"/>
                  </a:cubicBezTo>
                  <a:cubicBezTo>
                    <a:pt x="2429" y="228"/>
                    <a:pt x="2323" y="266"/>
                    <a:pt x="2212" y="341"/>
                  </a:cubicBezTo>
                  <a:cubicBezTo>
                    <a:pt x="1764" y="646"/>
                    <a:pt x="1429" y="1121"/>
                    <a:pt x="1287" y="1644"/>
                  </a:cubicBezTo>
                  <a:cubicBezTo>
                    <a:pt x="1148" y="1139"/>
                    <a:pt x="922" y="664"/>
                    <a:pt x="618" y="238"/>
                  </a:cubicBezTo>
                  <a:cubicBezTo>
                    <a:pt x="567" y="166"/>
                    <a:pt x="509" y="93"/>
                    <a:pt x="429" y="45"/>
                  </a:cubicBezTo>
                  <a:cubicBezTo>
                    <a:pt x="379" y="16"/>
                    <a:pt x="324" y="1"/>
                    <a:pt x="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3886825" y="2683200"/>
              <a:ext cx="81050" cy="46700"/>
            </a:xfrm>
            <a:custGeom>
              <a:rect b="b" l="l" r="r" t="t"/>
              <a:pathLst>
                <a:path extrusionOk="0" h="1868" w="3242">
                  <a:moveTo>
                    <a:pt x="82" y="0"/>
                  </a:moveTo>
                  <a:cubicBezTo>
                    <a:pt x="31" y="0"/>
                    <a:pt x="0" y="76"/>
                    <a:pt x="56" y="107"/>
                  </a:cubicBezTo>
                  <a:lnTo>
                    <a:pt x="3135" y="1859"/>
                  </a:lnTo>
                  <a:cubicBezTo>
                    <a:pt x="3144" y="1864"/>
                    <a:pt x="3153" y="1867"/>
                    <a:pt x="3163" y="1867"/>
                  </a:cubicBezTo>
                  <a:cubicBezTo>
                    <a:pt x="3222" y="1867"/>
                    <a:pt x="3242" y="1790"/>
                    <a:pt x="3191" y="1762"/>
                  </a:cubicBezTo>
                  <a:lnTo>
                    <a:pt x="111" y="8"/>
                  </a:lnTo>
                  <a:cubicBezTo>
                    <a:pt x="101" y="3"/>
                    <a:pt x="91" y="0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103950" y="3214650"/>
              <a:ext cx="166300" cy="57325"/>
            </a:xfrm>
            <a:custGeom>
              <a:rect b="b" l="l" r="r" t="t"/>
              <a:pathLst>
                <a:path extrusionOk="0" h="2293" w="6652">
                  <a:moveTo>
                    <a:pt x="1813" y="0"/>
                  </a:moveTo>
                  <a:cubicBezTo>
                    <a:pt x="1350" y="0"/>
                    <a:pt x="1" y="181"/>
                    <a:pt x="1" y="2292"/>
                  </a:cubicBezTo>
                  <a:lnTo>
                    <a:pt x="6651" y="2292"/>
                  </a:lnTo>
                  <a:lnTo>
                    <a:pt x="6651" y="8"/>
                  </a:lnTo>
                  <a:lnTo>
                    <a:pt x="1967" y="8"/>
                  </a:lnTo>
                  <a:cubicBezTo>
                    <a:pt x="1967" y="8"/>
                    <a:pt x="1909" y="0"/>
                    <a:pt x="181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4126725" y="3215000"/>
              <a:ext cx="111850" cy="22200"/>
            </a:xfrm>
            <a:custGeom>
              <a:rect b="b" l="l" r="r" t="t"/>
              <a:pathLst>
                <a:path extrusionOk="0" h="888" w="4474">
                  <a:moveTo>
                    <a:pt x="1686" y="1"/>
                  </a:moveTo>
                  <a:cubicBezTo>
                    <a:pt x="1469" y="1"/>
                    <a:pt x="1252" y="14"/>
                    <a:pt x="1037" y="42"/>
                  </a:cubicBezTo>
                  <a:cubicBezTo>
                    <a:pt x="703" y="86"/>
                    <a:pt x="376" y="163"/>
                    <a:pt x="57" y="274"/>
                  </a:cubicBezTo>
                  <a:cubicBezTo>
                    <a:pt x="0" y="294"/>
                    <a:pt x="25" y="376"/>
                    <a:pt x="77" y="376"/>
                  </a:cubicBezTo>
                  <a:cubicBezTo>
                    <a:pt x="83" y="376"/>
                    <a:pt x="89" y="375"/>
                    <a:pt x="95" y="373"/>
                  </a:cubicBezTo>
                  <a:cubicBezTo>
                    <a:pt x="609" y="195"/>
                    <a:pt x="1150" y="107"/>
                    <a:pt x="1692" y="107"/>
                  </a:cubicBezTo>
                  <a:cubicBezTo>
                    <a:pt x="2303" y="107"/>
                    <a:pt x="2914" y="219"/>
                    <a:pt x="3485" y="437"/>
                  </a:cubicBezTo>
                  <a:cubicBezTo>
                    <a:pt x="3790" y="554"/>
                    <a:pt x="4084" y="701"/>
                    <a:pt x="4359" y="878"/>
                  </a:cubicBezTo>
                  <a:cubicBezTo>
                    <a:pt x="4369" y="884"/>
                    <a:pt x="4380" y="887"/>
                    <a:pt x="4390" y="887"/>
                  </a:cubicBezTo>
                  <a:cubicBezTo>
                    <a:pt x="4436" y="887"/>
                    <a:pt x="4473" y="827"/>
                    <a:pt x="4426" y="797"/>
                  </a:cubicBezTo>
                  <a:cubicBezTo>
                    <a:pt x="3613" y="274"/>
                    <a:pt x="2651" y="1"/>
                    <a:pt x="1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4140250" y="3213225"/>
              <a:ext cx="130950" cy="2650"/>
            </a:xfrm>
            <a:custGeom>
              <a:rect b="b" l="l" r="r" t="t"/>
              <a:pathLst>
                <a:path extrusionOk="0" h="106" w="5238">
                  <a:moveTo>
                    <a:pt x="69" y="1"/>
                  </a:moveTo>
                  <a:cubicBezTo>
                    <a:pt x="1" y="1"/>
                    <a:pt x="13" y="105"/>
                    <a:pt x="80" y="105"/>
                  </a:cubicBezTo>
                  <a:lnTo>
                    <a:pt x="5169" y="105"/>
                  </a:lnTo>
                  <a:cubicBezTo>
                    <a:pt x="5237" y="105"/>
                    <a:pt x="5225" y="1"/>
                    <a:pt x="5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4140775" y="3165375"/>
              <a:ext cx="70500" cy="48575"/>
            </a:xfrm>
            <a:custGeom>
              <a:rect b="b" l="l" r="r" t="t"/>
              <a:pathLst>
                <a:path extrusionOk="0" h="1943" w="2820">
                  <a:moveTo>
                    <a:pt x="270" y="106"/>
                  </a:moveTo>
                  <a:cubicBezTo>
                    <a:pt x="306" y="107"/>
                    <a:pt x="343" y="117"/>
                    <a:pt x="374" y="136"/>
                  </a:cubicBezTo>
                  <a:cubicBezTo>
                    <a:pt x="437" y="173"/>
                    <a:pt x="484" y="235"/>
                    <a:pt x="531" y="299"/>
                  </a:cubicBezTo>
                  <a:cubicBezTo>
                    <a:pt x="842" y="737"/>
                    <a:pt x="1070" y="1228"/>
                    <a:pt x="1203" y="1748"/>
                  </a:cubicBezTo>
                  <a:cubicBezTo>
                    <a:pt x="738" y="1430"/>
                    <a:pt x="379" y="977"/>
                    <a:pt x="176" y="450"/>
                  </a:cubicBezTo>
                  <a:cubicBezTo>
                    <a:pt x="154" y="394"/>
                    <a:pt x="91" y="201"/>
                    <a:pt x="194" y="128"/>
                  </a:cubicBezTo>
                  <a:cubicBezTo>
                    <a:pt x="215" y="114"/>
                    <a:pt x="240" y="107"/>
                    <a:pt x="265" y="107"/>
                  </a:cubicBezTo>
                  <a:cubicBezTo>
                    <a:pt x="267" y="107"/>
                    <a:pt x="268" y="107"/>
                    <a:pt x="270" y="107"/>
                  </a:cubicBezTo>
                  <a:lnTo>
                    <a:pt x="270" y="106"/>
                  </a:lnTo>
                  <a:close/>
                  <a:moveTo>
                    <a:pt x="2523" y="334"/>
                  </a:moveTo>
                  <a:cubicBezTo>
                    <a:pt x="2557" y="334"/>
                    <a:pt x="2592" y="345"/>
                    <a:pt x="2620" y="366"/>
                  </a:cubicBezTo>
                  <a:cubicBezTo>
                    <a:pt x="2715" y="441"/>
                    <a:pt x="2682" y="607"/>
                    <a:pt x="2621" y="737"/>
                  </a:cubicBezTo>
                  <a:cubicBezTo>
                    <a:pt x="2379" y="1250"/>
                    <a:pt x="1899" y="1655"/>
                    <a:pt x="1354" y="1813"/>
                  </a:cubicBezTo>
                  <a:cubicBezTo>
                    <a:pt x="1464" y="1259"/>
                    <a:pt x="1803" y="746"/>
                    <a:pt x="2270" y="428"/>
                  </a:cubicBezTo>
                  <a:cubicBezTo>
                    <a:pt x="2321" y="395"/>
                    <a:pt x="2424" y="334"/>
                    <a:pt x="2518" y="334"/>
                  </a:cubicBezTo>
                  <a:cubicBezTo>
                    <a:pt x="2520" y="334"/>
                    <a:pt x="2521" y="334"/>
                    <a:pt x="2523" y="334"/>
                  </a:cubicBezTo>
                  <a:close/>
                  <a:moveTo>
                    <a:pt x="271" y="0"/>
                  </a:moveTo>
                  <a:cubicBezTo>
                    <a:pt x="222" y="0"/>
                    <a:pt x="174" y="14"/>
                    <a:pt x="135" y="41"/>
                  </a:cubicBezTo>
                  <a:cubicBezTo>
                    <a:pt x="20" y="121"/>
                    <a:pt x="0" y="283"/>
                    <a:pt x="79" y="489"/>
                  </a:cubicBezTo>
                  <a:cubicBezTo>
                    <a:pt x="299" y="1062"/>
                    <a:pt x="697" y="1550"/>
                    <a:pt x="1215" y="1881"/>
                  </a:cubicBezTo>
                  <a:cubicBezTo>
                    <a:pt x="1214" y="1888"/>
                    <a:pt x="1214" y="1894"/>
                    <a:pt x="1215" y="1901"/>
                  </a:cubicBezTo>
                  <a:cubicBezTo>
                    <a:pt x="1221" y="1926"/>
                    <a:pt x="1242" y="1943"/>
                    <a:pt x="1267" y="1943"/>
                  </a:cubicBezTo>
                  <a:cubicBezTo>
                    <a:pt x="1272" y="1943"/>
                    <a:pt x="1276" y="1942"/>
                    <a:pt x="1280" y="1941"/>
                  </a:cubicBezTo>
                  <a:cubicBezTo>
                    <a:pt x="1896" y="1799"/>
                    <a:pt x="2448" y="1354"/>
                    <a:pt x="2718" y="781"/>
                  </a:cubicBezTo>
                  <a:cubicBezTo>
                    <a:pt x="2819" y="565"/>
                    <a:pt x="2807" y="379"/>
                    <a:pt x="2685" y="283"/>
                  </a:cubicBezTo>
                  <a:cubicBezTo>
                    <a:pt x="2639" y="246"/>
                    <a:pt x="2582" y="228"/>
                    <a:pt x="2519" y="228"/>
                  </a:cubicBezTo>
                  <a:cubicBezTo>
                    <a:pt x="2428" y="228"/>
                    <a:pt x="2322" y="266"/>
                    <a:pt x="2211" y="342"/>
                  </a:cubicBezTo>
                  <a:cubicBezTo>
                    <a:pt x="1763" y="645"/>
                    <a:pt x="1429" y="1121"/>
                    <a:pt x="1286" y="1644"/>
                  </a:cubicBezTo>
                  <a:cubicBezTo>
                    <a:pt x="1147" y="1140"/>
                    <a:pt x="921" y="663"/>
                    <a:pt x="618" y="238"/>
                  </a:cubicBezTo>
                  <a:cubicBezTo>
                    <a:pt x="566" y="166"/>
                    <a:pt x="509" y="92"/>
                    <a:pt x="428" y="44"/>
                  </a:cubicBezTo>
                  <a:cubicBezTo>
                    <a:pt x="378" y="15"/>
                    <a:pt x="324" y="0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3390650" y="2439600"/>
              <a:ext cx="119750" cy="125925"/>
            </a:xfrm>
            <a:custGeom>
              <a:rect b="b" l="l" r="r" t="t"/>
              <a:pathLst>
                <a:path extrusionOk="0" h="5037" w="4790">
                  <a:moveTo>
                    <a:pt x="1062" y="1"/>
                  </a:moveTo>
                  <a:lnTo>
                    <a:pt x="0" y="4108"/>
                  </a:lnTo>
                  <a:lnTo>
                    <a:pt x="3592" y="5037"/>
                  </a:lnTo>
                  <a:lnTo>
                    <a:pt x="4789" y="965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3462000" y="2163775"/>
              <a:ext cx="128800" cy="128250"/>
            </a:xfrm>
            <a:custGeom>
              <a:rect b="b" l="l" r="r" t="t"/>
              <a:pathLst>
                <a:path extrusionOk="0" h="5130" w="5152">
                  <a:moveTo>
                    <a:pt x="1063" y="0"/>
                  </a:moveTo>
                  <a:lnTo>
                    <a:pt x="1" y="4106"/>
                  </a:lnTo>
                  <a:lnTo>
                    <a:pt x="3955" y="5129"/>
                  </a:lnTo>
                  <a:lnTo>
                    <a:pt x="5152" y="1058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3480475" y="2190225"/>
              <a:ext cx="371925" cy="409175"/>
            </a:xfrm>
            <a:custGeom>
              <a:rect b="b" l="l" r="r" t="t"/>
              <a:pathLst>
                <a:path extrusionOk="0" h="16367" w="14877">
                  <a:moveTo>
                    <a:pt x="4413" y="0"/>
                  </a:moveTo>
                  <a:lnTo>
                    <a:pt x="3216" y="4071"/>
                  </a:lnTo>
                  <a:lnTo>
                    <a:pt x="7123" y="5083"/>
                  </a:lnTo>
                  <a:cubicBezTo>
                    <a:pt x="9034" y="5576"/>
                    <a:pt x="10185" y="7531"/>
                    <a:pt x="9691" y="9442"/>
                  </a:cubicBezTo>
                  <a:cubicBezTo>
                    <a:pt x="9274" y="11053"/>
                    <a:pt x="7819" y="12124"/>
                    <a:pt x="6227" y="12124"/>
                  </a:cubicBezTo>
                  <a:cubicBezTo>
                    <a:pt x="5931" y="12124"/>
                    <a:pt x="5631" y="12087"/>
                    <a:pt x="5332" y="12010"/>
                  </a:cubicBezTo>
                  <a:lnTo>
                    <a:pt x="1197" y="10940"/>
                  </a:lnTo>
                  <a:lnTo>
                    <a:pt x="0" y="15012"/>
                  </a:lnTo>
                  <a:lnTo>
                    <a:pt x="4270" y="16116"/>
                  </a:lnTo>
                  <a:cubicBezTo>
                    <a:pt x="4924" y="16285"/>
                    <a:pt x="5580" y="16366"/>
                    <a:pt x="6227" y="16366"/>
                  </a:cubicBezTo>
                  <a:cubicBezTo>
                    <a:pt x="9705" y="16366"/>
                    <a:pt x="12887" y="14024"/>
                    <a:pt x="13797" y="10505"/>
                  </a:cubicBezTo>
                  <a:cubicBezTo>
                    <a:pt x="14877" y="6330"/>
                    <a:pt x="12360" y="2056"/>
                    <a:pt x="8185" y="976"/>
                  </a:cubicBezTo>
                  <a:lnTo>
                    <a:pt x="4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3472200" y="2182775"/>
              <a:ext cx="26825" cy="74575"/>
            </a:xfrm>
            <a:custGeom>
              <a:rect b="b" l="l" r="r" t="t"/>
              <a:pathLst>
                <a:path extrusionOk="0" h="2983" w="1073">
                  <a:moveTo>
                    <a:pt x="1004" y="1"/>
                  </a:moveTo>
                  <a:cubicBezTo>
                    <a:pt x="987" y="1"/>
                    <a:pt x="970" y="10"/>
                    <a:pt x="963" y="32"/>
                  </a:cubicBezTo>
                  <a:cubicBezTo>
                    <a:pt x="647" y="990"/>
                    <a:pt x="330" y="1950"/>
                    <a:pt x="14" y="2908"/>
                  </a:cubicBezTo>
                  <a:cubicBezTo>
                    <a:pt x="0" y="2950"/>
                    <a:pt x="37" y="2983"/>
                    <a:pt x="70" y="2983"/>
                  </a:cubicBezTo>
                  <a:cubicBezTo>
                    <a:pt x="87" y="2983"/>
                    <a:pt x="103" y="2974"/>
                    <a:pt x="111" y="2951"/>
                  </a:cubicBezTo>
                  <a:cubicBezTo>
                    <a:pt x="427" y="1993"/>
                    <a:pt x="744" y="1035"/>
                    <a:pt x="1059" y="77"/>
                  </a:cubicBezTo>
                  <a:cubicBezTo>
                    <a:pt x="1073" y="34"/>
                    <a:pt x="1036" y="1"/>
                    <a:pt x="10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3756500" y="2262950"/>
              <a:ext cx="64175" cy="111875"/>
            </a:xfrm>
            <a:custGeom>
              <a:rect b="b" l="l" r="r" t="t"/>
              <a:pathLst>
                <a:path extrusionOk="0" h="4475" w="2567">
                  <a:moveTo>
                    <a:pt x="79" y="1"/>
                  </a:moveTo>
                  <a:cubicBezTo>
                    <a:pt x="36" y="1"/>
                    <a:pt x="0" y="61"/>
                    <a:pt x="44" y="94"/>
                  </a:cubicBezTo>
                  <a:cubicBezTo>
                    <a:pt x="1083" y="913"/>
                    <a:pt x="1852" y="2058"/>
                    <a:pt x="2232" y="3324"/>
                  </a:cubicBezTo>
                  <a:cubicBezTo>
                    <a:pt x="2340" y="3685"/>
                    <a:pt x="2415" y="4055"/>
                    <a:pt x="2456" y="4430"/>
                  </a:cubicBezTo>
                  <a:cubicBezTo>
                    <a:pt x="2460" y="4460"/>
                    <a:pt x="2484" y="4475"/>
                    <a:pt x="2508" y="4475"/>
                  </a:cubicBezTo>
                  <a:cubicBezTo>
                    <a:pt x="2537" y="4475"/>
                    <a:pt x="2567" y="4454"/>
                    <a:pt x="2562" y="4418"/>
                  </a:cubicBezTo>
                  <a:cubicBezTo>
                    <a:pt x="2411" y="3079"/>
                    <a:pt x="1832" y="1796"/>
                    <a:pt x="936" y="790"/>
                  </a:cubicBezTo>
                  <a:cubicBezTo>
                    <a:pt x="684" y="507"/>
                    <a:pt x="408" y="247"/>
                    <a:pt x="111" y="12"/>
                  </a:cubicBezTo>
                  <a:cubicBezTo>
                    <a:pt x="100" y="4"/>
                    <a:pt x="89" y="1"/>
                    <a:pt x="7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3430050" y="2539325"/>
              <a:ext cx="159100" cy="43450"/>
            </a:xfrm>
            <a:custGeom>
              <a:rect b="b" l="l" r="r" t="t"/>
              <a:pathLst>
                <a:path extrusionOk="0" h="1738" w="6364">
                  <a:moveTo>
                    <a:pt x="63" y="1"/>
                  </a:moveTo>
                  <a:cubicBezTo>
                    <a:pt x="9" y="1"/>
                    <a:pt x="0" y="92"/>
                    <a:pt x="61" y="108"/>
                  </a:cubicBezTo>
                  <a:lnTo>
                    <a:pt x="4908" y="1376"/>
                  </a:lnTo>
                  <a:lnTo>
                    <a:pt x="6286" y="1736"/>
                  </a:lnTo>
                  <a:cubicBezTo>
                    <a:pt x="6291" y="1737"/>
                    <a:pt x="6296" y="1738"/>
                    <a:pt x="6300" y="1738"/>
                  </a:cubicBezTo>
                  <a:cubicBezTo>
                    <a:pt x="6355" y="1738"/>
                    <a:pt x="6363" y="1648"/>
                    <a:pt x="6303" y="1632"/>
                  </a:cubicBezTo>
                  <a:lnTo>
                    <a:pt x="1455" y="364"/>
                  </a:lnTo>
                  <a:lnTo>
                    <a:pt x="77" y="3"/>
                  </a:lnTo>
                  <a:cubicBezTo>
                    <a:pt x="72" y="2"/>
                    <a:pt x="67" y="1"/>
                    <a:pt x="6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3647975" y="2479075"/>
              <a:ext cx="41500" cy="43500"/>
            </a:xfrm>
            <a:custGeom>
              <a:rect b="b" l="l" r="r" t="t"/>
              <a:pathLst>
                <a:path extrusionOk="0" h="1740" w="1660">
                  <a:moveTo>
                    <a:pt x="506" y="0"/>
                  </a:moveTo>
                  <a:cubicBezTo>
                    <a:pt x="411" y="0"/>
                    <a:pt x="314" y="30"/>
                    <a:pt x="233" y="92"/>
                  </a:cubicBezTo>
                  <a:cubicBezTo>
                    <a:pt x="36" y="244"/>
                    <a:pt x="0" y="527"/>
                    <a:pt x="150" y="723"/>
                  </a:cubicBezTo>
                  <a:lnTo>
                    <a:pt x="796" y="1564"/>
                  </a:lnTo>
                  <a:cubicBezTo>
                    <a:pt x="885" y="1679"/>
                    <a:pt x="1018" y="1740"/>
                    <a:pt x="1153" y="1740"/>
                  </a:cubicBezTo>
                  <a:cubicBezTo>
                    <a:pt x="1249" y="1740"/>
                    <a:pt x="1345" y="1710"/>
                    <a:pt x="1427" y="1647"/>
                  </a:cubicBezTo>
                  <a:cubicBezTo>
                    <a:pt x="1623" y="1495"/>
                    <a:pt x="1660" y="1214"/>
                    <a:pt x="1509" y="1016"/>
                  </a:cubicBezTo>
                  <a:lnTo>
                    <a:pt x="864" y="176"/>
                  </a:lnTo>
                  <a:cubicBezTo>
                    <a:pt x="775" y="61"/>
                    <a:pt x="641" y="0"/>
                    <a:pt x="506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3665700" y="2465275"/>
              <a:ext cx="41625" cy="43625"/>
            </a:xfrm>
            <a:custGeom>
              <a:rect b="b" l="l" r="r" t="t"/>
              <a:pathLst>
                <a:path extrusionOk="0" h="1745" w="1665">
                  <a:moveTo>
                    <a:pt x="507" y="0"/>
                  </a:moveTo>
                  <a:cubicBezTo>
                    <a:pt x="412" y="0"/>
                    <a:pt x="316" y="31"/>
                    <a:pt x="234" y="93"/>
                  </a:cubicBezTo>
                  <a:cubicBezTo>
                    <a:pt x="36" y="246"/>
                    <a:pt x="0" y="531"/>
                    <a:pt x="156" y="728"/>
                  </a:cubicBezTo>
                  <a:lnTo>
                    <a:pt x="800" y="1569"/>
                  </a:lnTo>
                  <a:cubicBezTo>
                    <a:pt x="890" y="1684"/>
                    <a:pt x="1023" y="1744"/>
                    <a:pt x="1158" y="1744"/>
                  </a:cubicBezTo>
                  <a:cubicBezTo>
                    <a:pt x="1253" y="1744"/>
                    <a:pt x="1349" y="1714"/>
                    <a:pt x="1431" y="1652"/>
                  </a:cubicBezTo>
                  <a:cubicBezTo>
                    <a:pt x="1628" y="1501"/>
                    <a:pt x="1665" y="1219"/>
                    <a:pt x="1514" y="1021"/>
                  </a:cubicBezTo>
                  <a:lnTo>
                    <a:pt x="868" y="181"/>
                  </a:lnTo>
                  <a:cubicBezTo>
                    <a:pt x="779" y="63"/>
                    <a:pt x="644" y="0"/>
                    <a:pt x="507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3683625" y="2451700"/>
              <a:ext cx="41525" cy="43500"/>
            </a:xfrm>
            <a:custGeom>
              <a:rect b="b" l="l" r="r" t="t"/>
              <a:pathLst>
                <a:path extrusionOk="0" h="1740" w="1661">
                  <a:moveTo>
                    <a:pt x="505" y="0"/>
                  </a:moveTo>
                  <a:cubicBezTo>
                    <a:pt x="408" y="0"/>
                    <a:pt x="312" y="32"/>
                    <a:pt x="234" y="92"/>
                  </a:cubicBezTo>
                  <a:cubicBezTo>
                    <a:pt x="37" y="244"/>
                    <a:pt x="1" y="526"/>
                    <a:pt x="151" y="724"/>
                  </a:cubicBezTo>
                  <a:lnTo>
                    <a:pt x="797" y="1564"/>
                  </a:lnTo>
                  <a:cubicBezTo>
                    <a:pt x="886" y="1679"/>
                    <a:pt x="1020" y="1740"/>
                    <a:pt x="1155" y="1740"/>
                  </a:cubicBezTo>
                  <a:cubicBezTo>
                    <a:pt x="1250" y="1740"/>
                    <a:pt x="1346" y="1709"/>
                    <a:pt x="1428" y="1647"/>
                  </a:cubicBezTo>
                  <a:cubicBezTo>
                    <a:pt x="1624" y="1496"/>
                    <a:pt x="1660" y="1213"/>
                    <a:pt x="1510" y="1017"/>
                  </a:cubicBezTo>
                  <a:lnTo>
                    <a:pt x="864" y="176"/>
                  </a:lnTo>
                  <a:cubicBezTo>
                    <a:pt x="792" y="81"/>
                    <a:pt x="684" y="19"/>
                    <a:pt x="566" y="4"/>
                  </a:cubicBezTo>
                  <a:cubicBezTo>
                    <a:pt x="546" y="2"/>
                    <a:pt x="525" y="0"/>
                    <a:pt x="505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3701575" y="2438125"/>
              <a:ext cx="37250" cy="37950"/>
            </a:xfrm>
            <a:custGeom>
              <a:rect b="b" l="l" r="r" t="t"/>
              <a:pathLst>
                <a:path extrusionOk="0" h="1518" w="1490">
                  <a:moveTo>
                    <a:pt x="508" y="0"/>
                  </a:moveTo>
                  <a:cubicBezTo>
                    <a:pt x="413" y="0"/>
                    <a:pt x="316" y="31"/>
                    <a:pt x="234" y="94"/>
                  </a:cubicBezTo>
                  <a:cubicBezTo>
                    <a:pt x="40" y="243"/>
                    <a:pt x="0" y="521"/>
                    <a:pt x="147" y="719"/>
                  </a:cubicBezTo>
                  <a:lnTo>
                    <a:pt x="626" y="1342"/>
                  </a:lnTo>
                  <a:cubicBezTo>
                    <a:pt x="699" y="1437"/>
                    <a:pt x="806" y="1499"/>
                    <a:pt x="924" y="1514"/>
                  </a:cubicBezTo>
                  <a:cubicBezTo>
                    <a:pt x="945" y="1516"/>
                    <a:pt x="965" y="1518"/>
                    <a:pt x="985" y="1518"/>
                  </a:cubicBezTo>
                  <a:cubicBezTo>
                    <a:pt x="1083" y="1518"/>
                    <a:pt x="1178" y="1486"/>
                    <a:pt x="1257" y="1426"/>
                  </a:cubicBezTo>
                  <a:cubicBezTo>
                    <a:pt x="1453" y="1274"/>
                    <a:pt x="1489" y="992"/>
                    <a:pt x="1339" y="794"/>
                  </a:cubicBezTo>
                  <a:lnTo>
                    <a:pt x="861" y="170"/>
                  </a:lnTo>
                  <a:cubicBezTo>
                    <a:pt x="772" y="59"/>
                    <a:pt x="641" y="0"/>
                    <a:pt x="508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3701750" y="2452900"/>
              <a:ext cx="18925" cy="23425"/>
            </a:xfrm>
            <a:custGeom>
              <a:rect b="b" l="l" r="r" t="t"/>
              <a:pathLst>
                <a:path extrusionOk="0" h="937" w="757">
                  <a:moveTo>
                    <a:pt x="74" y="0"/>
                  </a:moveTo>
                  <a:cubicBezTo>
                    <a:pt x="37" y="0"/>
                    <a:pt x="1" y="49"/>
                    <a:pt x="31" y="89"/>
                  </a:cubicBezTo>
                  <a:cubicBezTo>
                    <a:pt x="236" y="365"/>
                    <a:pt x="441" y="642"/>
                    <a:pt x="646" y="917"/>
                  </a:cubicBezTo>
                  <a:cubicBezTo>
                    <a:pt x="657" y="931"/>
                    <a:pt x="670" y="937"/>
                    <a:pt x="683" y="937"/>
                  </a:cubicBezTo>
                  <a:cubicBezTo>
                    <a:pt x="720" y="937"/>
                    <a:pt x="756" y="888"/>
                    <a:pt x="726" y="848"/>
                  </a:cubicBezTo>
                  <a:lnTo>
                    <a:pt x="110" y="20"/>
                  </a:lnTo>
                  <a:cubicBezTo>
                    <a:pt x="100" y="6"/>
                    <a:pt x="87" y="0"/>
                    <a:pt x="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3684200" y="2465900"/>
              <a:ext cx="23875" cy="28050"/>
            </a:xfrm>
            <a:custGeom>
              <a:rect b="b" l="l" r="r" t="t"/>
              <a:pathLst>
                <a:path extrusionOk="0" h="1122" w="955">
                  <a:moveTo>
                    <a:pt x="76" y="1"/>
                  </a:moveTo>
                  <a:cubicBezTo>
                    <a:pt x="38" y="1"/>
                    <a:pt x="1" y="49"/>
                    <a:pt x="33" y="89"/>
                  </a:cubicBezTo>
                  <a:lnTo>
                    <a:pt x="843" y="1103"/>
                  </a:lnTo>
                  <a:cubicBezTo>
                    <a:pt x="854" y="1116"/>
                    <a:pt x="867" y="1122"/>
                    <a:pt x="880" y="1122"/>
                  </a:cubicBezTo>
                  <a:cubicBezTo>
                    <a:pt x="918" y="1122"/>
                    <a:pt x="955" y="1073"/>
                    <a:pt x="923" y="1033"/>
                  </a:cubicBezTo>
                  <a:cubicBezTo>
                    <a:pt x="653" y="696"/>
                    <a:pt x="383" y="357"/>
                    <a:pt x="113" y="20"/>
                  </a:cubicBezTo>
                  <a:cubicBezTo>
                    <a:pt x="102" y="7"/>
                    <a:pt x="89" y="1"/>
                    <a:pt x="7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3666225" y="2479975"/>
              <a:ext cx="23650" cy="27625"/>
            </a:xfrm>
            <a:custGeom>
              <a:rect b="b" l="l" r="r" t="t"/>
              <a:pathLst>
                <a:path extrusionOk="0" h="1105" w="946">
                  <a:moveTo>
                    <a:pt x="75" y="1"/>
                  </a:moveTo>
                  <a:cubicBezTo>
                    <a:pt x="37" y="1"/>
                    <a:pt x="0" y="49"/>
                    <a:pt x="33" y="89"/>
                  </a:cubicBezTo>
                  <a:lnTo>
                    <a:pt x="833" y="1086"/>
                  </a:lnTo>
                  <a:cubicBezTo>
                    <a:pt x="844" y="1099"/>
                    <a:pt x="857" y="1105"/>
                    <a:pt x="870" y="1105"/>
                  </a:cubicBezTo>
                  <a:cubicBezTo>
                    <a:pt x="909" y="1105"/>
                    <a:pt x="945" y="1056"/>
                    <a:pt x="913" y="1017"/>
                  </a:cubicBezTo>
                  <a:lnTo>
                    <a:pt x="112" y="20"/>
                  </a:lnTo>
                  <a:cubicBezTo>
                    <a:pt x="102" y="6"/>
                    <a:pt x="88" y="1"/>
                    <a:pt x="7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3725800" y="2447500"/>
              <a:ext cx="14875" cy="21375"/>
            </a:xfrm>
            <a:custGeom>
              <a:rect b="b" l="l" r="r" t="t"/>
              <a:pathLst>
                <a:path extrusionOk="0" h="855" w="595">
                  <a:moveTo>
                    <a:pt x="74" y="1"/>
                  </a:moveTo>
                  <a:cubicBezTo>
                    <a:pt x="37" y="1"/>
                    <a:pt x="0" y="49"/>
                    <a:pt x="31" y="90"/>
                  </a:cubicBezTo>
                  <a:lnTo>
                    <a:pt x="301" y="443"/>
                  </a:lnTo>
                  <a:cubicBezTo>
                    <a:pt x="364" y="527"/>
                    <a:pt x="492" y="661"/>
                    <a:pt x="415" y="772"/>
                  </a:cubicBezTo>
                  <a:cubicBezTo>
                    <a:pt x="386" y="812"/>
                    <a:pt x="424" y="854"/>
                    <a:pt x="461" y="854"/>
                  </a:cubicBezTo>
                  <a:cubicBezTo>
                    <a:pt x="476" y="854"/>
                    <a:pt x="491" y="848"/>
                    <a:pt x="502" y="832"/>
                  </a:cubicBezTo>
                  <a:cubicBezTo>
                    <a:pt x="594" y="700"/>
                    <a:pt x="514" y="551"/>
                    <a:pt x="430" y="439"/>
                  </a:cubicBezTo>
                  <a:cubicBezTo>
                    <a:pt x="324" y="299"/>
                    <a:pt x="217" y="160"/>
                    <a:pt x="110" y="20"/>
                  </a:cubicBezTo>
                  <a:cubicBezTo>
                    <a:pt x="100" y="7"/>
                    <a:pt x="87" y="1"/>
                    <a:pt x="7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3883450" y="2337450"/>
              <a:ext cx="293900" cy="297600"/>
            </a:xfrm>
            <a:custGeom>
              <a:rect b="b" l="l" r="r" t="t"/>
              <a:pathLst>
                <a:path extrusionOk="0" h="11904" w="11756">
                  <a:moveTo>
                    <a:pt x="4089" y="0"/>
                  </a:moveTo>
                  <a:cubicBezTo>
                    <a:pt x="3833" y="0"/>
                    <a:pt x="3577" y="43"/>
                    <a:pt x="3333" y="128"/>
                  </a:cubicBezTo>
                  <a:cubicBezTo>
                    <a:pt x="3331" y="128"/>
                    <a:pt x="3330" y="129"/>
                    <a:pt x="3329" y="129"/>
                  </a:cubicBezTo>
                  <a:cubicBezTo>
                    <a:pt x="3329" y="129"/>
                    <a:pt x="3329" y="129"/>
                    <a:pt x="3328" y="129"/>
                  </a:cubicBezTo>
                  <a:cubicBezTo>
                    <a:pt x="2594" y="387"/>
                    <a:pt x="2039" y="997"/>
                    <a:pt x="1852" y="1754"/>
                  </a:cubicBezTo>
                  <a:lnTo>
                    <a:pt x="1639" y="2620"/>
                  </a:lnTo>
                  <a:lnTo>
                    <a:pt x="0" y="9280"/>
                  </a:lnTo>
                  <a:cubicBezTo>
                    <a:pt x="0" y="9280"/>
                    <a:pt x="226" y="9629"/>
                    <a:pt x="815" y="10064"/>
                  </a:cubicBezTo>
                  <a:cubicBezTo>
                    <a:pt x="1017" y="10212"/>
                    <a:pt x="1227" y="10348"/>
                    <a:pt x="1445" y="10470"/>
                  </a:cubicBezTo>
                  <a:cubicBezTo>
                    <a:pt x="1640" y="10581"/>
                    <a:pt x="1858" y="10693"/>
                    <a:pt x="2100" y="10801"/>
                  </a:cubicBezTo>
                  <a:cubicBezTo>
                    <a:pt x="2299" y="10889"/>
                    <a:pt x="2513" y="10977"/>
                    <a:pt x="2747" y="11056"/>
                  </a:cubicBezTo>
                  <a:lnTo>
                    <a:pt x="2748" y="11057"/>
                  </a:lnTo>
                  <a:cubicBezTo>
                    <a:pt x="3006" y="11150"/>
                    <a:pt x="3288" y="11237"/>
                    <a:pt x="3591" y="11316"/>
                  </a:cubicBezTo>
                  <a:cubicBezTo>
                    <a:pt x="3760" y="11361"/>
                    <a:pt x="3936" y="11402"/>
                    <a:pt x="4119" y="11441"/>
                  </a:cubicBezTo>
                  <a:cubicBezTo>
                    <a:pt x="4518" y="11552"/>
                    <a:pt x="4908" y="11640"/>
                    <a:pt x="5284" y="11706"/>
                  </a:cubicBezTo>
                  <a:cubicBezTo>
                    <a:pt x="5637" y="11771"/>
                    <a:pt x="5977" y="11814"/>
                    <a:pt x="6303" y="11846"/>
                  </a:cubicBezTo>
                  <a:cubicBezTo>
                    <a:pt x="6339" y="11849"/>
                    <a:pt x="6374" y="11852"/>
                    <a:pt x="6410" y="11855"/>
                  </a:cubicBezTo>
                  <a:cubicBezTo>
                    <a:pt x="6808" y="11890"/>
                    <a:pt x="7183" y="11904"/>
                    <a:pt x="7527" y="11904"/>
                  </a:cubicBezTo>
                  <a:cubicBezTo>
                    <a:pt x="8893" y="11904"/>
                    <a:pt x="9782" y="11687"/>
                    <a:pt x="9782" y="11687"/>
                  </a:cubicBezTo>
                  <a:lnTo>
                    <a:pt x="11634" y="4161"/>
                  </a:lnTo>
                  <a:lnTo>
                    <a:pt x="11635" y="4162"/>
                  </a:lnTo>
                  <a:cubicBezTo>
                    <a:pt x="11755" y="3672"/>
                    <a:pt x="11711" y="3154"/>
                    <a:pt x="11509" y="2690"/>
                  </a:cubicBezTo>
                  <a:cubicBezTo>
                    <a:pt x="11404" y="2450"/>
                    <a:pt x="11260" y="2229"/>
                    <a:pt x="11081" y="2037"/>
                  </a:cubicBezTo>
                  <a:cubicBezTo>
                    <a:pt x="11080" y="2037"/>
                    <a:pt x="11079" y="2036"/>
                    <a:pt x="11078" y="2034"/>
                  </a:cubicBezTo>
                  <a:cubicBezTo>
                    <a:pt x="10960" y="1908"/>
                    <a:pt x="10828" y="1796"/>
                    <a:pt x="10685" y="1702"/>
                  </a:cubicBezTo>
                  <a:cubicBezTo>
                    <a:pt x="10460" y="1549"/>
                    <a:pt x="10211" y="1439"/>
                    <a:pt x="9948" y="1375"/>
                  </a:cubicBezTo>
                  <a:lnTo>
                    <a:pt x="8511" y="1021"/>
                  </a:lnTo>
                  <a:lnTo>
                    <a:pt x="5107" y="183"/>
                  </a:lnTo>
                  <a:lnTo>
                    <a:pt x="4640" y="67"/>
                  </a:lnTo>
                  <a:cubicBezTo>
                    <a:pt x="4459" y="22"/>
                    <a:pt x="4274" y="0"/>
                    <a:pt x="4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4029450" y="2362250"/>
              <a:ext cx="147925" cy="384450"/>
            </a:xfrm>
            <a:custGeom>
              <a:rect b="b" l="l" r="r" t="t"/>
              <a:pathLst>
                <a:path extrusionOk="0" h="15378" w="5917">
                  <a:moveTo>
                    <a:pt x="2556" y="0"/>
                  </a:moveTo>
                  <a:lnTo>
                    <a:pt x="464" y="10854"/>
                  </a:lnTo>
                  <a:cubicBezTo>
                    <a:pt x="464" y="10854"/>
                    <a:pt x="0" y="14951"/>
                    <a:pt x="3512" y="15377"/>
                  </a:cubicBezTo>
                  <a:lnTo>
                    <a:pt x="3942" y="10695"/>
                  </a:lnTo>
                  <a:lnTo>
                    <a:pt x="5794" y="3169"/>
                  </a:lnTo>
                  <a:lnTo>
                    <a:pt x="5795" y="3170"/>
                  </a:lnTo>
                  <a:cubicBezTo>
                    <a:pt x="5916" y="2679"/>
                    <a:pt x="5872" y="2162"/>
                    <a:pt x="5669" y="1698"/>
                  </a:cubicBezTo>
                  <a:cubicBezTo>
                    <a:pt x="5565" y="1457"/>
                    <a:pt x="5420" y="1237"/>
                    <a:pt x="5241" y="1045"/>
                  </a:cubicBezTo>
                  <a:cubicBezTo>
                    <a:pt x="5240" y="1045"/>
                    <a:pt x="5239" y="1044"/>
                    <a:pt x="5238" y="1042"/>
                  </a:cubicBezTo>
                  <a:cubicBezTo>
                    <a:pt x="5121" y="916"/>
                    <a:pt x="4989" y="804"/>
                    <a:pt x="4845" y="710"/>
                  </a:cubicBezTo>
                  <a:cubicBezTo>
                    <a:pt x="4621" y="557"/>
                    <a:pt x="4371" y="447"/>
                    <a:pt x="4108" y="383"/>
                  </a:cubicBezTo>
                  <a:lnTo>
                    <a:pt x="2671" y="29"/>
                  </a:lnTo>
                  <a:lnTo>
                    <a:pt x="2556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3842400" y="2337450"/>
              <a:ext cx="168725" cy="323850"/>
            </a:xfrm>
            <a:custGeom>
              <a:rect b="b" l="l" r="r" t="t"/>
              <a:pathLst>
                <a:path extrusionOk="0" h="12954" w="6749">
                  <a:moveTo>
                    <a:pt x="5731" y="0"/>
                  </a:moveTo>
                  <a:cubicBezTo>
                    <a:pt x="5475" y="0"/>
                    <a:pt x="5219" y="43"/>
                    <a:pt x="4975" y="128"/>
                  </a:cubicBezTo>
                  <a:cubicBezTo>
                    <a:pt x="4974" y="128"/>
                    <a:pt x="4973" y="129"/>
                    <a:pt x="4972" y="129"/>
                  </a:cubicBezTo>
                  <a:cubicBezTo>
                    <a:pt x="4972" y="129"/>
                    <a:pt x="4972" y="129"/>
                    <a:pt x="4971" y="129"/>
                  </a:cubicBezTo>
                  <a:cubicBezTo>
                    <a:pt x="4236" y="387"/>
                    <a:pt x="3681" y="997"/>
                    <a:pt x="3495" y="1754"/>
                  </a:cubicBezTo>
                  <a:lnTo>
                    <a:pt x="3281" y="2621"/>
                  </a:lnTo>
                  <a:lnTo>
                    <a:pt x="1201" y="10745"/>
                  </a:lnTo>
                  <a:lnTo>
                    <a:pt x="1" y="12895"/>
                  </a:lnTo>
                  <a:cubicBezTo>
                    <a:pt x="184" y="12936"/>
                    <a:pt x="364" y="12954"/>
                    <a:pt x="538" y="12954"/>
                  </a:cubicBezTo>
                  <a:cubicBezTo>
                    <a:pt x="2424" y="12954"/>
                    <a:pt x="3742" y="10801"/>
                    <a:pt x="3742" y="10801"/>
                  </a:cubicBezTo>
                  <a:lnTo>
                    <a:pt x="6749" y="183"/>
                  </a:lnTo>
                  <a:lnTo>
                    <a:pt x="6282" y="67"/>
                  </a:lnTo>
                  <a:cubicBezTo>
                    <a:pt x="6101" y="22"/>
                    <a:pt x="5916" y="0"/>
                    <a:pt x="5731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3697000" y="2367675"/>
              <a:ext cx="177925" cy="127225"/>
            </a:xfrm>
            <a:custGeom>
              <a:rect b="b" l="l" r="r" t="t"/>
              <a:pathLst>
                <a:path extrusionOk="0" h="5089" w="7117">
                  <a:moveTo>
                    <a:pt x="2795" y="0"/>
                  </a:moveTo>
                  <a:cubicBezTo>
                    <a:pt x="2761" y="0"/>
                    <a:pt x="2727" y="1"/>
                    <a:pt x="2693" y="3"/>
                  </a:cubicBezTo>
                  <a:lnTo>
                    <a:pt x="1631" y="349"/>
                  </a:lnTo>
                  <a:cubicBezTo>
                    <a:pt x="1348" y="437"/>
                    <a:pt x="1084" y="611"/>
                    <a:pt x="1072" y="914"/>
                  </a:cubicBezTo>
                  <a:lnTo>
                    <a:pt x="1079" y="973"/>
                  </a:lnTo>
                  <a:lnTo>
                    <a:pt x="441" y="1043"/>
                  </a:lnTo>
                  <a:cubicBezTo>
                    <a:pt x="185" y="1072"/>
                    <a:pt x="1" y="1302"/>
                    <a:pt x="29" y="1558"/>
                  </a:cubicBezTo>
                  <a:cubicBezTo>
                    <a:pt x="45" y="1708"/>
                    <a:pt x="134" y="1841"/>
                    <a:pt x="266" y="1914"/>
                  </a:cubicBezTo>
                  <a:cubicBezTo>
                    <a:pt x="313" y="1941"/>
                    <a:pt x="366" y="1958"/>
                    <a:pt x="419" y="1965"/>
                  </a:cubicBezTo>
                  <a:cubicBezTo>
                    <a:pt x="225" y="1999"/>
                    <a:pt x="72" y="2152"/>
                    <a:pt x="40" y="2347"/>
                  </a:cubicBezTo>
                  <a:cubicBezTo>
                    <a:pt x="8" y="2541"/>
                    <a:pt x="103" y="2736"/>
                    <a:pt x="276" y="2830"/>
                  </a:cubicBezTo>
                  <a:cubicBezTo>
                    <a:pt x="330" y="2861"/>
                    <a:pt x="392" y="2880"/>
                    <a:pt x="454" y="2886"/>
                  </a:cubicBezTo>
                  <a:cubicBezTo>
                    <a:pt x="264" y="2995"/>
                    <a:pt x="176" y="3223"/>
                    <a:pt x="244" y="3432"/>
                  </a:cubicBezTo>
                  <a:cubicBezTo>
                    <a:pt x="307" y="3625"/>
                    <a:pt x="486" y="3752"/>
                    <a:pt x="686" y="3752"/>
                  </a:cubicBezTo>
                  <a:cubicBezTo>
                    <a:pt x="703" y="3752"/>
                    <a:pt x="720" y="3751"/>
                    <a:pt x="737" y="3749"/>
                  </a:cubicBezTo>
                  <a:lnTo>
                    <a:pt x="1279" y="3691"/>
                  </a:lnTo>
                  <a:lnTo>
                    <a:pt x="1279" y="3691"/>
                  </a:lnTo>
                  <a:cubicBezTo>
                    <a:pt x="1100" y="3746"/>
                    <a:pt x="972" y="3902"/>
                    <a:pt x="953" y="4088"/>
                  </a:cubicBezTo>
                  <a:cubicBezTo>
                    <a:pt x="933" y="4273"/>
                    <a:pt x="1026" y="4453"/>
                    <a:pt x="1189" y="4543"/>
                  </a:cubicBezTo>
                  <a:cubicBezTo>
                    <a:pt x="1258" y="4582"/>
                    <a:pt x="1336" y="4601"/>
                    <a:pt x="1415" y="4601"/>
                  </a:cubicBezTo>
                  <a:cubicBezTo>
                    <a:pt x="1432" y="4601"/>
                    <a:pt x="1448" y="4600"/>
                    <a:pt x="1465" y="4599"/>
                  </a:cubicBezTo>
                  <a:lnTo>
                    <a:pt x="5803" y="5088"/>
                  </a:lnTo>
                  <a:lnTo>
                    <a:pt x="7117" y="2406"/>
                  </a:lnTo>
                  <a:lnTo>
                    <a:pt x="3724" y="228"/>
                  </a:lnTo>
                  <a:cubicBezTo>
                    <a:pt x="3437" y="78"/>
                    <a:pt x="3118" y="0"/>
                    <a:pt x="2795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3837900" y="2392000"/>
              <a:ext cx="339850" cy="207125"/>
            </a:xfrm>
            <a:custGeom>
              <a:rect b="b" l="l" r="r" t="t"/>
              <a:pathLst>
                <a:path extrusionOk="0" h="8285" w="13594">
                  <a:moveTo>
                    <a:pt x="11187" y="1"/>
                  </a:moveTo>
                  <a:cubicBezTo>
                    <a:pt x="10755" y="1"/>
                    <a:pt x="10333" y="214"/>
                    <a:pt x="10085" y="605"/>
                  </a:cubicBezTo>
                  <a:lnTo>
                    <a:pt x="7803" y="4193"/>
                  </a:lnTo>
                  <a:lnTo>
                    <a:pt x="1657" y="1113"/>
                  </a:lnTo>
                  <a:lnTo>
                    <a:pt x="0" y="4419"/>
                  </a:lnTo>
                  <a:lnTo>
                    <a:pt x="7210" y="8032"/>
                  </a:lnTo>
                  <a:cubicBezTo>
                    <a:pt x="7551" y="8203"/>
                    <a:pt x="7916" y="8285"/>
                    <a:pt x="8275" y="8285"/>
                  </a:cubicBezTo>
                  <a:cubicBezTo>
                    <a:pt x="9067" y="8285"/>
                    <a:pt x="9836" y="7889"/>
                    <a:pt x="10287" y="7181"/>
                  </a:cubicBezTo>
                  <a:lnTo>
                    <a:pt x="13206" y="2589"/>
                  </a:lnTo>
                  <a:cubicBezTo>
                    <a:pt x="13593" y="1981"/>
                    <a:pt x="13413" y="1174"/>
                    <a:pt x="12804" y="788"/>
                  </a:cubicBezTo>
                  <a:lnTo>
                    <a:pt x="11886" y="205"/>
                  </a:lnTo>
                  <a:cubicBezTo>
                    <a:pt x="11669" y="67"/>
                    <a:pt x="11426" y="1"/>
                    <a:pt x="11187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3820925" y="2422450"/>
              <a:ext cx="55725" cy="77425"/>
            </a:xfrm>
            <a:custGeom>
              <a:rect b="b" l="l" r="r" t="t"/>
              <a:pathLst>
                <a:path extrusionOk="0" h="3097" w="2229">
                  <a:moveTo>
                    <a:pt x="2011" y="0"/>
                  </a:moveTo>
                  <a:lnTo>
                    <a:pt x="0" y="2867"/>
                  </a:lnTo>
                  <a:lnTo>
                    <a:pt x="731" y="3097"/>
                  </a:lnTo>
                  <a:lnTo>
                    <a:pt x="2228" y="109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3887125" y="2472625"/>
              <a:ext cx="271800" cy="127950"/>
            </a:xfrm>
            <a:custGeom>
              <a:rect b="b" l="l" r="r" t="t"/>
              <a:pathLst>
                <a:path extrusionOk="0" h="5118" w="10872">
                  <a:moveTo>
                    <a:pt x="10794" y="0"/>
                  </a:moveTo>
                  <a:cubicBezTo>
                    <a:pt x="10777" y="0"/>
                    <a:pt x="10760" y="8"/>
                    <a:pt x="10748" y="28"/>
                  </a:cubicBezTo>
                  <a:lnTo>
                    <a:pt x="8269" y="3925"/>
                  </a:lnTo>
                  <a:cubicBezTo>
                    <a:pt x="7831" y="4618"/>
                    <a:pt x="7080" y="5005"/>
                    <a:pt x="6307" y="5005"/>
                  </a:cubicBezTo>
                  <a:cubicBezTo>
                    <a:pt x="5955" y="5005"/>
                    <a:pt x="5599" y="4925"/>
                    <a:pt x="5265" y="4757"/>
                  </a:cubicBezTo>
                  <a:lnTo>
                    <a:pt x="96" y="2166"/>
                  </a:lnTo>
                  <a:cubicBezTo>
                    <a:pt x="87" y="2160"/>
                    <a:pt x="77" y="2158"/>
                    <a:pt x="66" y="2158"/>
                  </a:cubicBezTo>
                  <a:cubicBezTo>
                    <a:pt x="46" y="2158"/>
                    <a:pt x="26" y="2169"/>
                    <a:pt x="15" y="2189"/>
                  </a:cubicBezTo>
                  <a:cubicBezTo>
                    <a:pt x="0" y="2218"/>
                    <a:pt x="14" y="2255"/>
                    <a:pt x="46" y="2267"/>
                  </a:cubicBezTo>
                  <a:lnTo>
                    <a:pt x="5215" y="4857"/>
                  </a:lnTo>
                  <a:cubicBezTo>
                    <a:pt x="5555" y="5029"/>
                    <a:pt x="5930" y="5117"/>
                    <a:pt x="6311" y="5117"/>
                  </a:cubicBezTo>
                  <a:cubicBezTo>
                    <a:pt x="7144" y="5117"/>
                    <a:pt x="7919" y="4690"/>
                    <a:pt x="8365" y="3986"/>
                  </a:cubicBezTo>
                  <a:lnTo>
                    <a:pt x="10843" y="88"/>
                  </a:lnTo>
                  <a:cubicBezTo>
                    <a:pt x="10871" y="44"/>
                    <a:pt x="10833" y="0"/>
                    <a:pt x="107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3907250" y="2405700"/>
              <a:ext cx="184700" cy="92550"/>
            </a:xfrm>
            <a:custGeom>
              <a:rect b="b" l="l" r="r" t="t"/>
              <a:pathLst>
                <a:path extrusionOk="0" h="3702" w="7388">
                  <a:moveTo>
                    <a:pt x="7309" y="1"/>
                  </a:moveTo>
                  <a:cubicBezTo>
                    <a:pt x="7292" y="1"/>
                    <a:pt x="7275" y="9"/>
                    <a:pt x="7263" y="28"/>
                  </a:cubicBezTo>
                  <a:lnTo>
                    <a:pt x="5009" y="3572"/>
                  </a:lnTo>
                  <a:lnTo>
                    <a:pt x="102" y="1114"/>
                  </a:lnTo>
                  <a:cubicBezTo>
                    <a:pt x="95" y="1111"/>
                    <a:pt x="88" y="1110"/>
                    <a:pt x="81" y="1110"/>
                  </a:cubicBezTo>
                  <a:cubicBezTo>
                    <a:pt x="30" y="1110"/>
                    <a:pt x="1" y="1182"/>
                    <a:pt x="52" y="1215"/>
                  </a:cubicBezTo>
                  <a:lnTo>
                    <a:pt x="5004" y="3695"/>
                  </a:lnTo>
                  <a:cubicBezTo>
                    <a:pt x="5012" y="3699"/>
                    <a:pt x="5021" y="3701"/>
                    <a:pt x="5029" y="3701"/>
                  </a:cubicBezTo>
                  <a:cubicBezTo>
                    <a:pt x="5050" y="3701"/>
                    <a:pt x="5067" y="3691"/>
                    <a:pt x="5078" y="3675"/>
                  </a:cubicBezTo>
                  <a:lnTo>
                    <a:pt x="7359" y="88"/>
                  </a:lnTo>
                  <a:cubicBezTo>
                    <a:pt x="7387" y="44"/>
                    <a:pt x="7349" y="1"/>
                    <a:pt x="730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3701600" y="2452750"/>
              <a:ext cx="34000" cy="31375"/>
            </a:xfrm>
            <a:custGeom>
              <a:rect b="b" l="l" r="r" t="t"/>
              <a:pathLst>
                <a:path extrusionOk="0" h="1255" w="1360">
                  <a:moveTo>
                    <a:pt x="72" y="0"/>
                  </a:moveTo>
                  <a:cubicBezTo>
                    <a:pt x="36" y="0"/>
                    <a:pt x="0" y="33"/>
                    <a:pt x="17" y="77"/>
                  </a:cubicBezTo>
                  <a:cubicBezTo>
                    <a:pt x="22" y="89"/>
                    <a:pt x="138" y="383"/>
                    <a:pt x="417" y="399"/>
                  </a:cubicBezTo>
                  <a:cubicBezTo>
                    <a:pt x="441" y="400"/>
                    <a:pt x="466" y="401"/>
                    <a:pt x="493" y="401"/>
                  </a:cubicBezTo>
                  <a:cubicBezTo>
                    <a:pt x="604" y="401"/>
                    <a:pt x="734" y="390"/>
                    <a:pt x="845" y="377"/>
                  </a:cubicBezTo>
                  <a:lnTo>
                    <a:pt x="845" y="377"/>
                  </a:lnTo>
                  <a:cubicBezTo>
                    <a:pt x="780" y="449"/>
                    <a:pt x="727" y="550"/>
                    <a:pt x="711" y="688"/>
                  </a:cubicBezTo>
                  <a:cubicBezTo>
                    <a:pt x="691" y="835"/>
                    <a:pt x="744" y="982"/>
                    <a:pt x="851" y="1086"/>
                  </a:cubicBezTo>
                  <a:cubicBezTo>
                    <a:pt x="954" y="1189"/>
                    <a:pt x="1110" y="1254"/>
                    <a:pt x="1243" y="1254"/>
                  </a:cubicBezTo>
                  <a:cubicBezTo>
                    <a:pt x="1258" y="1254"/>
                    <a:pt x="1273" y="1253"/>
                    <a:pt x="1288" y="1252"/>
                  </a:cubicBezTo>
                  <a:cubicBezTo>
                    <a:pt x="1360" y="1242"/>
                    <a:pt x="1350" y="1139"/>
                    <a:pt x="1282" y="1139"/>
                  </a:cubicBezTo>
                  <a:cubicBezTo>
                    <a:pt x="1280" y="1139"/>
                    <a:pt x="1277" y="1139"/>
                    <a:pt x="1274" y="1139"/>
                  </a:cubicBezTo>
                  <a:cubicBezTo>
                    <a:pt x="1265" y="1140"/>
                    <a:pt x="1255" y="1141"/>
                    <a:pt x="1244" y="1141"/>
                  </a:cubicBezTo>
                  <a:cubicBezTo>
                    <a:pt x="1153" y="1141"/>
                    <a:pt x="1023" y="1097"/>
                    <a:pt x="930" y="1005"/>
                  </a:cubicBezTo>
                  <a:cubicBezTo>
                    <a:pt x="849" y="927"/>
                    <a:pt x="808" y="813"/>
                    <a:pt x="823" y="701"/>
                  </a:cubicBezTo>
                  <a:cubicBezTo>
                    <a:pt x="858" y="401"/>
                    <a:pt x="1097" y="345"/>
                    <a:pt x="1107" y="343"/>
                  </a:cubicBezTo>
                  <a:cubicBezTo>
                    <a:pt x="1137" y="337"/>
                    <a:pt x="1156" y="308"/>
                    <a:pt x="1151" y="278"/>
                  </a:cubicBezTo>
                  <a:cubicBezTo>
                    <a:pt x="1146" y="251"/>
                    <a:pt x="1122" y="232"/>
                    <a:pt x="1096" y="232"/>
                  </a:cubicBezTo>
                  <a:cubicBezTo>
                    <a:pt x="1093" y="232"/>
                    <a:pt x="1090" y="232"/>
                    <a:pt x="1086" y="232"/>
                  </a:cubicBezTo>
                  <a:cubicBezTo>
                    <a:pt x="1082" y="232"/>
                    <a:pt x="729" y="287"/>
                    <a:pt x="487" y="287"/>
                  </a:cubicBezTo>
                  <a:cubicBezTo>
                    <a:pt x="465" y="287"/>
                    <a:pt x="444" y="287"/>
                    <a:pt x="423" y="286"/>
                  </a:cubicBezTo>
                  <a:cubicBezTo>
                    <a:pt x="218" y="274"/>
                    <a:pt x="124" y="39"/>
                    <a:pt x="123" y="37"/>
                  </a:cubicBezTo>
                  <a:cubicBezTo>
                    <a:pt x="113" y="11"/>
                    <a:pt x="93" y="0"/>
                    <a:pt x="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3705300" y="2436675"/>
              <a:ext cx="12300" cy="5075"/>
            </a:xfrm>
            <a:custGeom>
              <a:rect b="b" l="l" r="r" t="t"/>
              <a:pathLst>
                <a:path extrusionOk="0" h="203" w="492">
                  <a:moveTo>
                    <a:pt x="414" y="1"/>
                  </a:moveTo>
                  <a:cubicBezTo>
                    <a:pt x="409" y="1"/>
                    <a:pt x="404" y="1"/>
                    <a:pt x="398" y="3"/>
                  </a:cubicBezTo>
                  <a:lnTo>
                    <a:pt x="66" y="91"/>
                  </a:lnTo>
                  <a:cubicBezTo>
                    <a:pt x="1" y="107"/>
                    <a:pt x="13" y="202"/>
                    <a:pt x="79" y="202"/>
                  </a:cubicBezTo>
                  <a:cubicBezTo>
                    <a:pt x="79" y="202"/>
                    <a:pt x="80" y="202"/>
                    <a:pt x="80" y="202"/>
                  </a:cubicBezTo>
                  <a:cubicBezTo>
                    <a:pt x="85" y="202"/>
                    <a:pt x="90" y="201"/>
                    <a:pt x="94" y="200"/>
                  </a:cubicBezTo>
                  <a:lnTo>
                    <a:pt x="428" y="112"/>
                  </a:lnTo>
                  <a:cubicBezTo>
                    <a:pt x="492" y="92"/>
                    <a:pt x="473" y="1"/>
                    <a:pt x="41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3705500" y="2412950"/>
              <a:ext cx="14025" cy="5275"/>
            </a:xfrm>
            <a:custGeom>
              <a:rect b="b" l="l" r="r" t="t"/>
              <a:pathLst>
                <a:path extrusionOk="0" h="211" w="561">
                  <a:moveTo>
                    <a:pt x="482" y="0"/>
                  </a:moveTo>
                  <a:cubicBezTo>
                    <a:pt x="478" y="0"/>
                    <a:pt x="473" y="1"/>
                    <a:pt x="469" y="2"/>
                  </a:cubicBezTo>
                  <a:lnTo>
                    <a:pt x="66" y="98"/>
                  </a:lnTo>
                  <a:cubicBezTo>
                    <a:pt x="0" y="114"/>
                    <a:pt x="12" y="210"/>
                    <a:pt x="79" y="210"/>
                  </a:cubicBezTo>
                  <a:cubicBezTo>
                    <a:pt x="83" y="210"/>
                    <a:pt x="88" y="210"/>
                    <a:pt x="92" y="209"/>
                  </a:cubicBezTo>
                  <a:lnTo>
                    <a:pt x="495" y="111"/>
                  </a:lnTo>
                  <a:cubicBezTo>
                    <a:pt x="560" y="93"/>
                    <a:pt x="542" y="0"/>
                    <a:pt x="48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3722025" y="2386875"/>
              <a:ext cx="62525" cy="6550"/>
            </a:xfrm>
            <a:custGeom>
              <a:rect b="b" l="l" r="r" t="t"/>
              <a:pathLst>
                <a:path extrusionOk="0" h="262" w="2501">
                  <a:moveTo>
                    <a:pt x="2443" y="0"/>
                  </a:moveTo>
                  <a:cubicBezTo>
                    <a:pt x="2441" y="0"/>
                    <a:pt x="2440" y="1"/>
                    <a:pt x="2438" y="1"/>
                  </a:cubicBezTo>
                  <a:lnTo>
                    <a:pt x="75" y="149"/>
                  </a:lnTo>
                  <a:cubicBezTo>
                    <a:pt x="0" y="151"/>
                    <a:pt x="2" y="262"/>
                    <a:pt x="75" y="262"/>
                  </a:cubicBezTo>
                  <a:cubicBezTo>
                    <a:pt x="76" y="262"/>
                    <a:pt x="77" y="262"/>
                    <a:pt x="78" y="262"/>
                  </a:cubicBezTo>
                  <a:lnTo>
                    <a:pt x="82" y="262"/>
                  </a:lnTo>
                  <a:lnTo>
                    <a:pt x="2445" y="114"/>
                  </a:lnTo>
                  <a:cubicBezTo>
                    <a:pt x="2476" y="112"/>
                    <a:pt x="2500" y="84"/>
                    <a:pt x="2498" y="53"/>
                  </a:cubicBezTo>
                  <a:cubicBezTo>
                    <a:pt x="2497" y="24"/>
                    <a:pt x="2472" y="0"/>
                    <a:pt x="244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3914400" y="2394100"/>
              <a:ext cx="13975" cy="45750"/>
            </a:xfrm>
            <a:custGeom>
              <a:rect b="b" l="l" r="r" t="t"/>
              <a:pathLst>
                <a:path extrusionOk="0" h="1830" w="559">
                  <a:moveTo>
                    <a:pt x="493" y="0"/>
                  </a:moveTo>
                  <a:cubicBezTo>
                    <a:pt x="471" y="0"/>
                    <a:pt x="449" y="13"/>
                    <a:pt x="440" y="41"/>
                  </a:cubicBezTo>
                  <a:lnTo>
                    <a:pt x="8" y="1759"/>
                  </a:lnTo>
                  <a:cubicBezTo>
                    <a:pt x="1" y="1789"/>
                    <a:pt x="19" y="1820"/>
                    <a:pt x="49" y="1828"/>
                  </a:cubicBezTo>
                  <a:cubicBezTo>
                    <a:pt x="54" y="1829"/>
                    <a:pt x="58" y="1830"/>
                    <a:pt x="63" y="1830"/>
                  </a:cubicBezTo>
                  <a:cubicBezTo>
                    <a:pt x="89" y="1830"/>
                    <a:pt x="111" y="1812"/>
                    <a:pt x="117" y="1786"/>
                  </a:cubicBezTo>
                  <a:lnTo>
                    <a:pt x="550" y="68"/>
                  </a:lnTo>
                  <a:cubicBezTo>
                    <a:pt x="558" y="27"/>
                    <a:pt x="525" y="0"/>
                    <a:pt x="49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3941575" y="2344400"/>
              <a:ext cx="60025" cy="109000"/>
            </a:xfrm>
            <a:custGeom>
              <a:rect b="b" l="l" r="r" t="t"/>
              <a:pathLst>
                <a:path extrusionOk="0" h="4360" w="2401">
                  <a:moveTo>
                    <a:pt x="2320" y="1"/>
                  </a:moveTo>
                  <a:cubicBezTo>
                    <a:pt x="2304" y="1"/>
                    <a:pt x="2287" y="9"/>
                    <a:pt x="2275" y="27"/>
                  </a:cubicBezTo>
                  <a:lnTo>
                    <a:pt x="750" y="2200"/>
                  </a:lnTo>
                  <a:cubicBezTo>
                    <a:pt x="741" y="2215"/>
                    <a:pt x="738" y="2231"/>
                    <a:pt x="741" y="2247"/>
                  </a:cubicBezTo>
                  <a:lnTo>
                    <a:pt x="984" y="3289"/>
                  </a:lnTo>
                  <a:lnTo>
                    <a:pt x="36" y="4264"/>
                  </a:lnTo>
                  <a:cubicBezTo>
                    <a:pt x="1" y="4299"/>
                    <a:pt x="26" y="4360"/>
                    <a:pt x="76" y="4360"/>
                  </a:cubicBezTo>
                  <a:cubicBezTo>
                    <a:pt x="91" y="4360"/>
                    <a:pt x="106" y="4354"/>
                    <a:pt x="117" y="4343"/>
                  </a:cubicBezTo>
                  <a:lnTo>
                    <a:pt x="1087" y="3345"/>
                  </a:lnTo>
                  <a:cubicBezTo>
                    <a:pt x="1101" y="3331"/>
                    <a:pt x="1106" y="3312"/>
                    <a:pt x="1102" y="3293"/>
                  </a:cubicBezTo>
                  <a:lnTo>
                    <a:pt x="858" y="2245"/>
                  </a:lnTo>
                  <a:lnTo>
                    <a:pt x="2367" y="93"/>
                  </a:lnTo>
                  <a:cubicBezTo>
                    <a:pt x="2400" y="48"/>
                    <a:pt x="2361" y="1"/>
                    <a:pt x="232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4095825" y="2366300"/>
              <a:ext cx="6700" cy="30575"/>
            </a:xfrm>
            <a:custGeom>
              <a:rect b="b" l="l" r="r" t="t"/>
              <a:pathLst>
                <a:path extrusionOk="0" h="1223" w="268">
                  <a:moveTo>
                    <a:pt x="61" y="0"/>
                  </a:moveTo>
                  <a:cubicBezTo>
                    <a:pt x="31" y="0"/>
                    <a:pt x="0" y="23"/>
                    <a:pt x="4" y="63"/>
                  </a:cubicBezTo>
                  <a:lnTo>
                    <a:pt x="152" y="1174"/>
                  </a:lnTo>
                  <a:cubicBezTo>
                    <a:pt x="155" y="1202"/>
                    <a:pt x="179" y="1223"/>
                    <a:pt x="207" y="1223"/>
                  </a:cubicBezTo>
                  <a:cubicBezTo>
                    <a:pt x="210" y="1223"/>
                    <a:pt x="212" y="1223"/>
                    <a:pt x="215" y="1222"/>
                  </a:cubicBezTo>
                  <a:cubicBezTo>
                    <a:pt x="245" y="1219"/>
                    <a:pt x="267" y="1190"/>
                    <a:pt x="263" y="1159"/>
                  </a:cubicBezTo>
                  <a:lnTo>
                    <a:pt x="116" y="48"/>
                  </a:lnTo>
                  <a:cubicBezTo>
                    <a:pt x="111" y="15"/>
                    <a:pt x="86" y="0"/>
                    <a:pt x="6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4009300" y="2344500"/>
              <a:ext cx="81625" cy="35150"/>
            </a:xfrm>
            <a:custGeom>
              <a:rect b="b" l="l" r="r" t="t"/>
              <a:pathLst>
                <a:path extrusionOk="0" h="1406" w="3265">
                  <a:moveTo>
                    <a:pt x="76" y="0"/>
                  </a:moveTo>
                  <a:cubicBezTo>
                    <a:pt x="38" y="0"/>
                    <a:pt x="1" y="38"/>
                    <a:pt x="22" y="83"/>
                  </a:cubicBezTo>
                  <a:lnTo>
                    <a:pt x="497" y="975"/>
                  </a:lnTo>
                  <a:cubicBezTo>
                    <a:pt x="507" y="995"/>
                    <a:pt x="526" y="1006"/>
                    <a:pt x="547" y="1006"/>
                  </a:cubicBezTo>
                  <a:cubicBezTo>
                    <a:pt x="554" y="1006"/>
                    <a:pt x="561" y="1004"/>
                    <a:pt x="569" y="1001"/>
                  </a:cubicBezTo>
                  <a:lnTo>
                    <a:pt x="1483" y="635"/>
                  </a:lnTo>
                  <a:lnTo>
                    <a:pt x="1986" y="1380"/>
                  </a:lnTo>
                  <a:cubicBezTo>
                    <a:pt x="1997" y="1395"/>
                    <a:pt x="2014" y="1405"/>
                    <a:pt x="2034" y="1406"/>
                  </a:cubicBezTo>
                  <a:cubicBezTo>
                    <a:pt x="2042" y="1406"/>
                    <a:pt x="2051" y="1404"/>
                    <a:pt x="2058" y="1399"/>
                  </a:cubicBezTo>
                  <a:lnTo>
                    <a:pt x="3203" y="841"/>
                  </a:lnTo>
                  <a:cubicBezTo>
                    <a:pt x="3265" y="814"/>
                    <a:pt x="3236" y="732"/>
                    <a:pt x="3182" y="732"/>
                  </a:cubicBezTo>
                  <a:cubicBezTo>
                    <a:pt x="3174" y="732"/>
                    <a:pt x="3164" y="734"/>
                    <a:pt x="3154" y="739"/>
                  </a:cubicBezTo>
                  <a:lnTo>
                    <a:pt x="2053" y="1277"/>
                  </a:lnTo>
                  <a:lnTo>
                    <a:pt x="1552" y="533"/>
                  </a:lnTo>
                  <a:cubicBezTo>
                    <a:pt x="1541" y="517"/>
                    <a:pt x="1523" y="508"/>
                    <a:pt x="1504" y="508"/>
                  </a:cubicBezTo>
                  <a:cubicBezTo>
                    <a:pt x="1497" y="508"/>
                    <a:pt x="1490" y="509"/>
                    <a:pt x="1483" y="512"/>
                  </a:cubicBezTo>
                  <a:lnTo>
                    <a:pt x="573" y="878"/>
                  </a:lnTo>
                  <a:lnTo>
                    <a:pt x="123" y="29"/>
                  </a:lnTo>
                  <a:cubicBezTo>
                    <a:pt x="112" y="9"/>
                    <a:pt x="94" y="0"/>
                    <a:pt x="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4046425" y="2583350"/>
              <a:ext cx="7875" cy="5625"/>
            </a:xfrm>
            <a:custGeom>
              <a:rect b="b" l="l" r="r" t="t"/>
              <a:pathLst>
                <a:path extrusionOk="0" h="225" w="315">
                  <a:moveTo>
                    <a:pt x="146" y="0"/>
                  </a:moveTo>
                  <a:cubicBezTo>
                    <a:pt x="0" y="0"/>
                    <a:pt x="27" y="225"/>
                    <a:pt x="171" y="225"/>
                  </a:cubicBezTo>
                  <a:cubicBezTo>
                    <a:pt x="315" y="225"/>
                    <a:pt x="290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4066375" y="2573125"/>
              <a:ext cx="7875" cy="5625"/>
            </a:xfrm>
            <a:custGeom>
              <a:rect b="b" l="l" r="r" t="t"/>
              <a:pathLst>
                <a:path extrusionOk="0" h="225" w="315">
                  <a:moveTo>
                    <a:pt x="146" y="0"/>
                  </a:moveTo>
                  <a:cubicBezTo>
                    <a:pt x="1" y="0"/>
                    <a:pt x="26" y="225"/>
                    <a:pt x="171" y="225"/>
                  </a:cubicBezTo>
                  <a:cubicBezTo>
                    <a:pt x="315" y="225"/>
                    <a:pt x="290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4048525" y="2563400"/>
              <a:ext cx="7900" cy="5650"/>
            </a:xfrm>
            <a:custGeom>
              <a:rect b="b" l="l" r="r" t="t"/>
              <a:pathLst>
                <a:path extrusionOk="0" h="226" w="316">
                  <a:moveTo>
                    <a:pt x="145" y="0"/>
                  </a:moveTo>
                  <a:cubicBezTo>
                    <a:pt x="0" y="0"/>
                    <a:pt x="26" y="226"/>
                    <a:pt x="170" y="226"/>
                  </a:cubicBezTo>
                  <a:cubicBezTo>
                    <a:pt x="316" y="226"/>
                    <a:pt x="290" y="0"/>
                    <a:pt x="1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4068200" y="2552625"/>
              <a:ext cx="7900" cy="5675"/>
            </a:xfrm>
            <a:custGeom>
              <a:rect b="b" l="l" r="r" t="t"/>
              <a:pathLst>
                <a:path extrusionOk="0" h="227" w="316">
                  <a:moveTo>
                    <a:pt x="145" y="1"/>
                  </a:moveTo>
                  <a:cubicBezTo>
                    <a:pt x="0" y="1"/>
                    <a:pt x="26" y="227"/>
                    <a:pt x="170" y="227"/>
                  </a:cubicBezTo>
                  <a:cubicBezTo>
                    <a:pt x="315" y="227"/>
                    <a:pt x="290" y="1"/>
                    <a:pt x="1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4047475" y="2654700"/>
              <a:ext cx="7900" cy="5650"/>
            </a:xfrm>
            <a:custGeom>
              <a:rect b="b" l="l" r="r" t="t"/>
              <a:pathLst>
                <a:path extrusionOk="0" h="226" w="316">
                  <a:moveTo>
                    <a:pt x="146" y="1"/>
                  </a:moveTo>
                  <a:cubicBezTo>
                    <a:pt x="1" y="1"/>
                    <a:pt x="26" y="225"/>
                    <a:pt x="171" y="225"/>
                  </a:cubicBezTo>
                  <a:cubicBezTo>
                    <a:pt x="315" y="225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4048275" y="2672525"/>
              <a:ext cx="7875" cy="5650"/>
            </a:xfrm>
            <a:custGeom>
              <a:rect b="b" l="l" r="r" t="t"/>
              <a:pathLst>
                <a:path extrusionOk="0" h="226" w="315">
                  <a:moveTo>
                    <a:pt x="145" y="0"/>
                  </a:moveTo>
                  <a:cubicBezTo>
                    <a:pt x="0" y="0"/>
                    <a:pt x="25" y="226"/>
                    <a:pt x="170" y="226"/>
                  </a:cubicBezTo>
                  <a:cubicBezTo>
                    <a:pt x="314" y="226"/>
                    <a:pt x="290" y="0"/>
                    <a:pt x="1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4059000" y="2661250"/>
              <a:ext cx="7900" cy="5650"/>
            </a:xfrm>
            <a:custGeom>
              <a:rect b="b" l="l" r="r" t="t"/>
              <a:pathLst>
                <a:path extrusionOk="0" h="226" w="316">
                  <a:moveTo>
                    <a:pt x="146" y="1"/>
                  </a:moveTo>
                  <a:cubicBezTo>
                    <a:pt x="0" y="1"/>
                    <a:pt x="26" y="225"/>
                    <a:pt x="172" y="225"/>
                  </a:cubicBezTo>
                  <a:cubicBezTo>
                    <a:pt x="316" y="225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3875375" y="2623225"/>
              <a:ext cx="7900" cy="5625"/>
            </a:xfrm>
            <a:custGeom>
              <a:rect b="b" l="l" r="r" t="t"/>
              <a:pathLst>
                <a:path extrusionOk="0" h="225" w="316">
                  <a:moveTo>
                    <a:pt x="146" y="0"/>
                  </a:moveTo>
                  <a:cubicBezTo>
                    <a:pt x="1" y="0"/>
                    <a:pt x="27" y="225"/>
                    <a:pt x="171" y="225"/>
                  </a:cubicBezTo>
                  <a:cubicBezTo>
                    <a:pt x="315" y="225"/>
                    <a:pt x="291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3877750" y="2599325"/>
              <a:ext cx="7900" cy="5650"/>
            </a:xfrm>
            <a:custGeom>
              <a:rect b="b" l="l" r="r" t="t"/>
              <a:pathLst>
                <a:path extrusionOk="0" h="226" w="316">
                  <a:moveTo>
                    <a:pt x="146" y="1"/>
                  </a:moveTo>
                  <a:cubicBezTo>
                    <a:pt x="0" y="1"/>
                    <a:pt x="27" y="226"/>
                    <a:pt x="171" y="226"/>
                  </a:cubicBezTo>
                  <a:cubicBezTo>
                    <a:pt x="316" y="226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3886400" y="2615325"/>
              <a:ext cx="7900" cy="5675"/>
            </a:xfrm>
            <a:custGeom>
              <a:rect b="b" l="l" r="r" t="t"/>
              <a:pathLst>
                <a:path extrusionOk="0" h="227" w="316">
                  <a:moveTo>
                    <a:pt x="146" y="1"/>
                  </a:moveTo>
                  <a:cubicBezTo>
                    <a:pt x="0" y="1"/>
                    <a:pt x="26" y="226"/>
                    <a:pt x="171" y="226"/>
                  </a:cubicBezTo>
                  <a:cubicBezTo>
                    <a:pt x="315" y="226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3898725" y="2604325"/>
              <a:ext cx="7925" cy="5650"/>
            </a:xfrm>
            <a:custGeom>
              <a:rect b="b" l="l" r="r" t="t"/>
              <a:pathLst>
                <a:path extrusionOk="0" h="226" w="317">
                  <a:moveTo>
                    <a:pt x="146" y="0"/>
                  </a:moveTo>
                  <a:cubicBezTo>
                    <a:pt x="1" y="0"/>
                    <a:pt x="27" y="225"/>
                    <a:pt x="171" y="225"/>
                  </a:cubicBezTo>
                  <a:cubicBezTo>
                    <a:pt x="316" y="225"/>
                    <a:pt x="291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3885625" y="2588825"/>
              <a:ext cx="7900" cy="5675"/>
            </a:xfrm>
            <a:custGeom>
              <a:rect b="b" l="l" r="r" t="t"/>
              <a:pathLst>
                <a:path extrusionOk="0" h="227" w="316">
                  <a:moveTo>
                    <a:pt x="146" y="1"/>
                  </a:moveTo>
                  <a:cubicBezTo>
                    <a:pt x="1" y="1"/>
                    <a:pt x="26" y="226"/>
                    <a:pt x="171" y="226"/>
                  </a:cubicBezTo>
                  <a:cubicBezTo>
                    <a:pt x="315" y="226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4088150" y="2542675"/>
              <a:ext cx="7875" cy="5650"/>
            </a:xfrm>
            <a:custGeom>
              <a:rect b="b" l="l" r="r" t="t"/>
              <a:pathLst>
                <a:path extrusionOk="0" h="226" w="315">
                  <a:moveTo>
                    <a:pt x="145" y="1"/>
                  </a:moveTo>
                  <a:cubicBezTo>
                    <a:pt x="0" y="1"/>
                    <a:pt x="25" y="226"/>
                    <a:pt x="170" y="226"/>
                  </a:cubicBezTo>
                  <a:cubicBezTo>
                    <a:pt x="314" y="226"/>
                    <a:pt x="289" y="1"/>
                    <a:pt x="1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4079200" y="2527475"/>
              <a:ext cx="7900" cy="5625"/>
            </a:xfrm>
            <a:custGeom>
              <a:rect b="b" l="l" r="r" t="t"/>
              <a:pathLst>
                <a:path extrusionOk="0" h="225" w="316">
                  <a:moveTo>
                    <a:pt x="147" y="0"/>
                  </a:moveTo>
                  <a:cubicBezTo>
                    <a:pt x="0" y="0"/>
                    <a:pt x="27" y="225"/>
                    <a:pt x="172" y="225"/>
                  </a:cubicBezTo>
                  <a:cubicBezTo>
                    <a:pt x="316" y="225"/>
                    <a:pt x="291" y="0"/>
                    <a:pt x="14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4048275" y="2543175"/>
              <a:ext cx="7875" cy="5675"/>
            </a:xfrm>
            <a:custGeom>
              <a:rect b="b" l="l" r="r" t="t"/>
              <a:pathLst>
                <a:path extrusionOk="0" h="227" w="315">
                  <a:moveTo>
                    <a:pt x="145" y="1"/>
                  </a:moveTo>
                  <a:cubicBezTo>
                    <a:pt x="0" y="1"/>
                    <a:pt x="25" y="227"/>
                    <a:pt x="170" y="227"/>
                  </a:cubicBezTo>
                  <a:cubicBezTo>
                    <a:pt x="314" y="227"/>
                    <a:pt x="290" y="1"/>
                    <a:pt x="1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9"/>
          <p:cNvSpPr txBox="1"/>
          <p:nvPr>
            <p:ph type="title"/>
          </p:nvPr>
        </p:nvSpPr>
        <p:spPr>
          <a:xfrm>
            <a:off x="713232" y="472119"/>
            <a:ext cx="4590300" cy="7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i="1" lang="en"/>
              <a:t>introduction</a:t>
            </a:r>
            <a:endParaRPr/>
          </a:p>
        </p:txBody>
      </p:sp>
      <p:sp>
        <p:nvSpPr>
          <p:cNvPr id="545" name="Google Shape;545;p39"/>
          <p:cNvSpPr txBox="1"/>
          <p:nvPr>
            <p:ph idx="1" type="body"/>
          </p:nvPr>
        </p:nvSpPr>
        <p:spPr>
          <a:xfrm>
            <a:off x="497900" y="1221825"/>
            <a:ext cx="4645500" cy="3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Objective: </a:t>
            </a:r>
            <a:endParaRPr b="1" sz="2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airline market share with regression analysis for strategic aviation insights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Data Description</a:t>
            </a:r>
            <a:r>
              <a:rPr b="1" lang="en" sz="2400" u="sng"/>
              <a:t>: </a:t>
            </a:r>
            <a:endParaRPr b="1" sz="2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US Bureau of Transportations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 38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Observations: 127,746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Description: Contains statistics on carriers based on different flight classes (passenger and freight)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6" name="Google Shape;54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050" y="1288775"/>
            <a:ext cx="4211702" cy="347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0"/>
          <p:cNvSpPr/>
          <p:nvPr/>
        </p:nvSpPr>
        <p:spPr>
          <a:xfrm>
            <a:off x="7316951" y="587169"/>
            <a:ext cx="1012800" cy="10128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0"/>
          <p:cNvSpPr txBox="1"/>
          <p:nvPr>
            <p:ph type="title"/>
          </p:nvPr>
        </p:nvSpPr>
        <p:spPr>
          <a:xfrm>
            <a:off x="3704175" y="2522475"/>
            <a:ext cx="4726500" cy="9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 i="1"/>
          </a:p>
        </p:txBody>
      </p:sp>
      <p:sp>
        <p:nvSpPr>
          <p:cNvPr id="553" name="Google Shape;553;p40"/>
          <p:cNvSpPr txBox="1"/>
          <p:nvPr>
            <p:ph idx="2" type="title"/>
          </p:nvPr>
        </p:nvSpPr>
        <p:spPr>
          <a:xfrm>
            <a:off x="7388957" y="586119"/>
            <a:ext cx="8688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54" name="Google Shape;554;p40"/>
          <p:cNvSpPr txBox="1"/>
          <p:nvPr>
            <p:ph idx="1" type="subTitle"/>
          </p:nvPr>
        </p:nvSpPr>
        <p:spPr>
          <a:xfrm>
            <a:off x="3988075" y="3467775"/>
            <a:ext cx="51561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Normalized data and created 'Market_Share' labels</a:t>
            </a:r>
            <a:endParaRPr sz="23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55" name="Google Shape;555;p40"/>
          <p:cNvGrpSpPr/>
          <p:nvPr/>
        </p:nvGrpSpPr>
        <p:grpSpPr>
          <a:xfrm flipH="1">
            <a:off x="368270" y="1507696"/>
            <a:ext cx="3148402" cy="3636032"/>
            <a:chOff x="2836250" y="3732700"/>
            <a:chExt cx="1510025" cy="1743900"/>
          </a:xfrm>
        </p:grpSpPr>
        <p:sp>
          <p:nvSpPr>
            <p:cNvPr id="556" name="Google Shape;556;p40"/>
            <p:cNvSpPr/>
            <p:nvPr/>
          </p:nvSpPr>
          <p:spPr>
            <a:xfrm>
              <a:off x="2836250" y="3732700"/>
              <a:ext cx="1510025" cy="1216050"/>
            </a:xfrm>
            <a:custGeom>
              <a:rect b="b" l="l" r="r" t="t"/>
              <a:pathLst>
                <a:path extrusionOk="0" h="48642" w="60401">
                  <a:moveTo>
                    <a:pt x="24138" y="0"/>
                  </a:moveTo>
                  <a:cubicBezTo>
                    <a:pt x="9264" y="0"/>
                    <a:pt x="0" y="17201"/>
                    <a:pt x="11663" y="28259"/>
                  </a:cubicBezTo>
                  <a:cubicBezTo>
                    <a:pt x="18605" y="33692"/>
                    <a:pt x="23570" y="33105"/>
                    <a:pt x="28889" y="41730"/>
                  </a:cubicBezTo>
                  <a:cubicBezTo>
                    <a:pt x="31878" y="46587"/>
                    <a:pt x="35888" y="48642"/>
                    <a:pt x="39899" y="48642"/>
                  </a:cubicBezTo>
                  <a:cubicBezTo>
                    <a:pt x="46548" y="48642"/>
                    <a:pt x="53199" y="42993"/>
                    <a:pt x="55207" y="35095"/>
                  </a:cubicBezTo>
                  <a:cubicBezTo>
                    <a:pt x="60400" y="16413"/>
                    <a:pt x="43358" y="137"/>
                    <a:pt x="25282" y="34"/>
                  </a:cubicBezTo>
                  <a:cubicBezTo>
                    <a:pt x="24897" y="11"/>
                    <a:pt x="24516" y="0"/>
                    <a:pt x="24138" y="0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3811450" y="4584100"/>
              <a:ext cx="349500" cy="198325"/>
            </a:xfrm>
            <a:custGeom>
              <a:rect b="b" l="l" r="r" t="t"/>
              <a:pathLst>
                <a:path extrusionOk="0" h="7933" w="13980">
                  <a:moveTo>
                    <a:pt x="12618" y="0"/>
                  </a:moveTo>
                  <a:lnTo>
                    <a:pt x="8632" y="5425"/>
                  </a:lnTo>
                  <a:lnTo>
                    <a:pt x="3688" y="957"/>
                  </a:lnTo>
                  <a:lnTo>
                    <a:pt x="0" y="4433"/>
                  </a:lnTo>
                  <a:lnTo>
                    <a:pt x="1159" y="5662"/>
                  </a:lnTo>
                  <a:lnTo>
                    <a:pt x="3713" y="3257"/>
                  </a:lnTo>
                  <a:lnTo>
                    <a:pt x="8886" y="7932"/>
                  </a:lnTo>
                  <a:lnTo>
                    <a:pt x="13979" y="1000"/>
                  </a:lnTo>
                  <a:lnTo>
                    <a:pt x="12618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4096475" y="4540400"/>
              <a:ext cx="88725" cy="96300"/>
            </a:xfrm>
            <a:custGeom>
              <a:rect b="b" l="l" r="r" t="t"/>
              <a:pathLst>
                <a:path extrusionOk="0" h="3852" w="3549">
                  <a:moveTo>
                    <a:pt x="3548" y="1"/>
                  </a:moveTo>
                  <a:lnTo>
                    <a:pt x="1" y="1558"/>
                  </a:lnTo>
                  <a:lnTo>
                    <a:pt x="3123" y="3852"/>
                  </a:lnTo>
                  <a:lnTo>
                    <a:pt x="3548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3367225" y="3889150"/>
              <a:ext cx="425950" cy="294275"/>
            </a:xfrm>
            <a:custGeom>
              <a:rect b="b" l="l" r="r" t="t"/>
              <a:pathLst>
                <a:path extrusionOk="0" h="11771" w="17038">
                  <a:moveTo>
                    <a:pt x="2043" y="1"/>
                  </a:moveTo>
                  <a:cubicBezTo>
                    <a:pt x="919" y="1"/>
                    <a:pt x="0" y="920"/>
                    <a:pt x="0" y="2043"/>
                  </a:cubicBezTo>
                  <a:lnTo>
                    <a:pt x="0" y="7271"/>
                  </a:lnTo>
                  <a:cubicBezTo>
                    <a:pt x="0" y="8394"/>
                    <a:pt x="919" y="9313"/>
                    <a:pt x="2043" y="9313"/>
                  </a:cubicBezTo>
                  <a:lnTo>
                    <a:pt x="7786" y="9313"/>
                  </a:lnTo>
                  <a:lnTo>
                    <a:pt x="11492" y="11771"/>
                  </a:lnTo>
                  <a:lnTo>
                    <a:pt x="11492" y="11771"/>
                  </a:lnTo>
                  <a:lnTo>
                    <a:pt x="10936" y="9313"/>
                  </a:lnTo>
                  <a:lnTo>
                    <a:pt x="14994" y="9313"/>
                  </a:lnTo>
                  <a:cubicBezTo>
                    <a:pt x="16118" y="9313"/>
                    <a:pt x="17038" y="8394"/>
                    <a:pt x="17038" y="7271"/>
                  </a:cubicBezTo>
                  <a:lnTo>
                    <a:pt x="17038" y="2043"/>
                  </a:lnTo>
                  <a:cubicBezTo>
                    <a:pt x="17038" y="920"/>
                    <a:pt x="16118" y="1"/>
                    <a:pt x="1499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3400325" y="3932675"/>
              <a:ext cx="365050" cy="8025"/>
            </a:xfrm>
            <a:custGeom>
              <a:rect b="b" l="l" r="r" t="t"/>
              <a:pathLst>
                <a:path extrusionOk="0" h="321" w="14602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lnTo>
                    <a:pt x="0" y="307"/>
                  </a:lnTo>
                  <a:cubicBezTo>
                    <a:pt x="0" y="314"/>
                    <a:pt x="6" y="321"/>
                    <a:pt x="13" y="321"/>
                  </a:cubicBezTo>
                  <a:lnTo>
                    <a:pt x="14588" y="321"/>
                  </a:lnTo>
                  <a:cubicBezTo>
                    <a:pt x="14595" y="321"/>
                    <a:pt x="14602" y="314"/>
                    <a:pt x="14602" y="307"/>
                  </a:cubicBezTo>
                  <a:lnTo>
                    <a:pt x="14602" y="13"/>
                  </a:lnTo>
                  <a:cubicBezTo>
                    <a:pt x="14602" y="6"/>
                    <a:pt x="14595" y="0"/>
                    <a:pt x="14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3402475" y="3966125"/>
              <a:ext cx="365050" cy="8025"/>
            </a:xfrm>
            <a:custGeom>
              <a:rect b="b" l="l" r="r" t="t"/>
              <a:pathLst>
                <a:path extrusionOk="0" h="321" w="14602">
                  <a:moveTo>
                    <a:pt x="14" y="0"/>
                  </a:moveTo>
                  <a:cubicBezTo>
                    <a:pt x="6" y="0"/>
                    <a:pt x="1" y="6"/>
                    <a:pt x="1" y="13"/>
                  </a:cubicBezTo>
                  <a:lnTo>
                    <a:pt x="1" y="308"/>
                  </a:lnTo>
                  <a:cubicBezTo>
                    <a:pt x="1" y="315"/>
                    <a:pt x="6" y="321"/>
                    <a:pt x="14" y="321"/>
                  </a:cubicBezTo>
                  <a:lnTo>
                    <a:pt x="14588" y="321"/>
                  </a:lnTo>
                  <a:cubicBezTo>
                    <a:pt x="14595" y="321"/>
                    <a:pt x="14601" y="315"/>
                    <a:pt x="14601" y="308"/>
                  </a:cubicBezTo>
                  <a:lnTo>
                    <a:pt x="14601" y="13"/>
                  </a:lnTo>
                  <a:cubicBezTo>
                    <a:pt x="14601" y="6"/>
                    <a:pt x="14595" y="0"/>
                    <a:pt x="14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3400325" y="4004275"/>
              <a:ext cx="246950" cy="8050"/>
            </a:xfrm>
            <a:custGeom>
              <a:rect b="b" l="l" r="r" t="t"/>
              <a:pathLst>
                <a:path extrusionOk="0" h="322" w="9878">
                  <a:moveTo>
                    <a:pt x="13" y="1"/>
                  </a:moveTo>
                  <a:cubicBezTo>
                    <a:pt x="6" y="1"/>
                    <a:pt x="0" y="7"/>
                    <a:pt x="0" y="14"/>
                  </a:cubicBezTo>
                  <a:lnTo>
                    <a:pt x="0" y="308"/>
                  </a:lnTo>
                  <a:cubicBezTo>
                    <a:pt x="0" y="315"/>
                    <a:pt x="6" y="321"/>
                    <a:pt x="13" y="321"/>
                  </a:cubicBezTo>
                  <a:lnTo>
                    <a:pt x="9865" y="321"/>
                  </a:lnTo>
                  <a:cubicBezTo>
                    <a:pt x="9872" y="321"/>
                    <a:pt x="9878" y="315"/>
                    <a:pt x="9878" y="308"/>
                  </a:cubicBezTo>
                  <a:lnTo>
                    <a:pt x="9878" y="14"/>
                  </a:lnTo>
                  <a:cubicBezTo>
                    <a:pt x="9878" y="7"/>
                    <a:pt x="9872" y="1"/>
                    <a:pt x="98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3052375" y="4371825"/>
              <a:ext cx="599325" cy="429775"/>
            </a:xfrm>
            <a:custGeom>
              <a:rect b="b" l="l" r="r" t="t"/>
              <a:pathLst>
                <a:path extrusionOk="0" h="17191" w="23973">
                  <a:moveTo>
                    <a:pt x="23818" y="155"/>
                  </a:moveTo>
                  <a:lnTo>
                    <a:pt x="23818" y="17038"/>
                  </a:lnTo>
                  <a:lnTo>
                    <a:pt x="155" y="17038"/>
                  </a:lnTo>
                  <a:lnTo>
                    <a:pt x="155" y="155"/>
                  </a:lnTo>
                  <a:close/>
                  <a:moveTo>
                    <a:pt x="78" y="1"/>
                  </a:moveTo>
                  <a:cubicBezTo>
                    <a:pt x="35" y="1"/>
                    <a:pt x="1" y="35"/>
                    <a:pt x="1" y="77"/>
                  </a:cubicBezTo>
                  <a:lnTo>
                    <a:pt x="1" y="17114"/>
                  </a:lnTo>
                  <a:cubicBezTo>
                    <a:pt x="1" y="17157"/>
                    <a:pt x="35" y="17191"/>
                    <a:pt x="78" y="17191"/>
                  </a:cubicBezTo>
                  <a:lnTo>
                    <a:pt x="23896" y="17191"/>
                  </a:lnTo>
                  <a:cubicBezTo>
                    <a:pt x="23938" y="17191"/>
                    <a:pt x="23972" y="17157"/>
                    <a:pt x="23972" y="17114"/>
                  </a:cubicBezTo>
                  <a:lnTo>
                    <a:pt x="23972" y="77"/>
                  </a:lnTo>
                  <a:cubicBezTo>
                    <a:pt x="23972" y="35"/>
                    <a:pt x="23938" y="1"/>
                    <a:pt x="238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3079175" y="4554075"/>
              <a:ext cx="226350" cy="226350"/>
            </a:xfrm>
            <a:custGeom>
              <a:rect b="b" l="l" r="r" t="t"/>
              <a:pathLst>
                <a:path extrusionOk="0" h="9054" w="9054">
                  <a:moveTo>
                    <a:pt x="0" y="1"/>
                  </a:moveTo>
                  <a:lnTo>
                    <a:pt x="0" y="9053"/>
                  </a:lnTo>
                  <a:lnTo>
                    <a:pt x="9054" y="9053"/>
                  </a:lnTo>
                  <a:lnTo>
                    <a:pt x="9054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3147425" y="4599750"/>
              <a:ext cx="121150" cy="141400"/>
            </a:xfrm>
            <a:custGeom>
              <a:rect b="b" l="l" r="r" t="t"/>
              <a:pathLst>
                <a:path extrusionOk="0" h="5656" w="4846">
                  <a:moveTo>
                    <a:pt x="1" y="1"/>
                  </a:moveTo>
                  <a:lnTo>
                    <a:pt x="1" y="5656"/>
                  </a:lnTo>
                  <a:lnTo>
                    <a:pt x="4845" y="26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3320175" y="4648475"/>
              <a:ext cx="131975" cy="131950"/>
            </a:xfrm>
            <a:custGeom>
              <a:rect b="b" l="l" r="r" t="t"/>
              <a:pathLst>
                <a:path extrusionOk="0" h="5278" w="5279">
                  <a:moveTo>
                    <a:pt x="1" y="1"/>
                  </a:moveTo>
                  <a:lnTo>
                    <a:pt x="1" y="5277"/>
                  </a:lnTo>
                  <a:lnTo>
                    <a:pt x="5279" y="5277"/>
                  </a:lnTo>
                  <a:lnTo>
                    <a:pt x="5279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3081475" y="4405300"/>
              <a:ext cx="131950" cy="131950"/>
            </a:xfrm>
            <a:custGeom>
              <a:rect b="b" l="l" r="r" t="t"/>
              <a:pathLst>
                <a:path extrusionOk="0" h="5278" w="5278">
                  <a:moveTo>
                    <a:pt x="1" y="0"/>
                  </a:moveTo>
                  <a:lnTo>
                    <a:pt x="1" y="5278"/>
                  </a:lnTo>
                  <a:lnTo>
                    <a:pt x="5278" y="5278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3971900" y="3967550"/>
              <a:ext cx="140275" cy="92125"/>
            </a:xfrm>
            <a:custGeom>
              <a:rect b="b" l="l" r="r" t="t"/>
              <a:pathLst>
                <a:path extrusionOk="0" h="3685" w="5611">
                  <a:moveTo>
                    <a:pt x="5294" y="1"/>
                  </a:moveTo>
                  <a:lnTo>
                    <a:pt x="1" y="1934"/>
                  </a:lnTo>
                  <a:lnTo>
                    <a:pt x="5298" y="3684"/>
                  </a:lnTo>
                  <a:cubicBezTo>
                    <a:pt x="5501" y="3102"/>
                    <a:pt x="5604" y="2490"/>
                    <a:pt x="5606" y="1874"/>
                  </a:cubicBezTo>
                  <a:cubicBezTo>
                    <a:pt x="5610" y="1236"/>
                    <a:pt x="5505" y="602"/>
                    <a:pt x="529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3831475" y="3873675"/>
              <a:ext cx="272850" cy="280250"/>
            </a:xfrm>
            <a:custGeom>
              <a:rect b="b" l="l" r="r" t="t"/>
              <a:pathLst>
                <a:path extrusionOk="0" h="11210" w="10914">
                  <a:moveTo>
                    <a:pt x="5616" y="0"/>
                  </a:moveTo>
                  <a:cubicBezTo>
                    <a:pt x="2533" y="0"/>
                    <a:pt x="27" y="2492"/>
                    <a:pt x="14" y="5578"/>
                  </a:cubicBezTo>
                  <a:cubicBezTo>
                    <a:pt x="1" y="8674"/>
                    <a:pt x="2497" y="11195"/>
                    <a:pt x="5593" y="11209"/>
                  </a:cubicBezTo>
                  <a:cubicBezTo>
                    <a:pt x="5601" y="11209"/>
                    <a:pt x="5610" y="11209"/>
                    <a:pt x="5619" y="11209"/>
                  </a:cubicBezTo>
                  <a:cubicBezTo>
                    <a:pt x="8069" y="11209"/>
                    <a:pt x="10155" y="9635"/>
                    <a:pt x="10914" y="7439"/>
                  </a:cubicBezTo>
                  <a:lnTo>
                    <a:pt x="5617" y="5689"/>
                  </a:lnTo>
                  <a:lnTo>
                    <a:pt x="5642" y="0"/>
                  </a:lnTo>
                  <a:cubicBezTo>
                    <a:pt x="5633" y="0"/>
                    <a:pt x="5625" y="0"/>
                    <a:pt x="5616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3971900" y="3873675"/>
              <a:ext cx="132350" cy="142250"/>
            </a:xfrm>
            <a:custGeom>
              <a:rect b="b" l="l" r="r" t="t"/>
              <a:pathLst>
                <a:path extrusionOk="0" h="5690" w="5294">
                  <a:moveTo>
                    <a:pt x="26" y="0"/>
                  </a:moveTo>
                  <a:lnTo>
                    <a:pt x="1" y="5689"/>
                  </a:lnTo>
                  <a:lnTo>
                    <a:pt x="5294" y="3756"/>
                  </a:lnTo>
                  <a:cubicBezTo>
                    <a:pt x="4533" y="1577"/>
                    <a:pt x="2466" y="10"/>
                    <a:pt x="26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3130725" y="4133925"/>
              <a:ext cx="123825" cy="124025"/>
            </a:xfrm>
            <a:custGeom>
              <a:rect b="b" l="l" r="r" t="t"/>
              <a:pathLst>
                <a:path extrusionOk="0" h="4961" w="4953">
                  <a:moveTo>
                    <a:pt x="2472" y="1"/>
                  </a:moveTo>
                  <a:cubicBezTo>
                    <a:pt x="2174" y="1"/>
                    <a:pt x="1931" y="241"/>
                    <a:pt x="1927" y="538"/>
                  </a:cubicBezTo>
                  <a:lnTo>
                    <a:pt x="1927" y="1906"/>
                  </a:lnTo>
                  <a:lnTo>
                    <a:pt x="538" y="1906"/>
                  </a:lnTo>
                  <a:cubicBezTo>
                    <a:pt x="239" y="1911"/>
                    <a:pt x="1" y="2154"/>
                    <a:pt x="1" y="2452"/>
                  </a:cubicBezTo>
                  <a:cubicBezTo>
                    <a:pt x="1" y="2750"/>
                    <a:pt x="239" y="2993"/>
                    <a:pt x="538" y="2998"/>
                  </a:cubicBezTo>
                  <a:lnTo>
                    <a:pt x="1926" y="2998"/>
                  </a:lnTo>
                  <a:lnTo>
                    <a:pt x="1926" y="4407"/>
                  </a:lnTo>
                  <a:cubicBezTo>
                    <a:pt x="1922" y="4712"/>
                    <a:pt x="2167" y="4960"/>
                    <a:pt x="2471" y="4960"/>
                  </a:cubicBezTo>
                  <a:cubicBezTo>
                    <a:pt x="2776" y="4960"/>
                    <a:pt x="3021" y="4712"/>
                    <a:pt x="3017" y="4407"/>
                  </a:cubicBezTo>
                  <a:lnTo>
                    <a:pt x="3017" y="2998"/>
                  </a:lnTo>
                  <a:lnTo>
                    <a:pt x="4406" y="2998"/>
                  </a:lnTo>
                  <a:cubicBezTo>
                    <a:pt x="4706" y="2997"/>
                    <a:pt x="4950" y="2754"/>
                    <a:pt x="4952" y="2452"/>
                  </a:cubicBezTo>
                  <a:cubicBezTo>
                    <a:pt x="4950" y="2152"/>
                    <a:pt x="4707" y="1908"/>
                    <a:pt x="4407" y="1906"/>
                  </a:cubicBezTo>
                  <a:lnTo>
                    <a:pt x="3017" y="1906"/>
                  </a:lnTo>
                  <a:lnTo>
                    <a:pt x="3017" y="538"/>
                  </a:lnTo>
                  <a:cubicBezTo>
                    <a:pt x="3013" y="241"/>
                    <a:pt x="2771" y="1"/>
                    <a:pt x="247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3026450" y="4103225"/>
              <a:ext cx="96550" cy="96375"/>
            </a:xfrm>
            <a:custGeom>
              <a:rect b="b" l="l" r="r" t="t"/>
              <a:pathLst>
                <a:path extrusionOk="0" h="3855" w="3862">
                  <a:moveTo>
                    <a:pt x="1934" y="1"/>
                  </a:moveTo>
                  <a:cubicBezTo>
                    <a:pt x="1700" y="1"/>
                    <a:pt x="1511" y="190"/>
                    <a:pt x="1511" y="425"/>
                  </a:cubicBezTo>
                  <a:lnTo>
                    <a:pt x="1511" y="1488"/>
                  </a:lnTo>
                  <a:lnTo>
                    <a:pt x="431" y="1488"/>
                  </a:lnTo>
                  <a:cubicBezTo>
                    <a:pt x="429" y="1488"/>
                    <a:pt x="426" y="1488"/>
                    <a:pt x="424" y="1488"/>
                  </a:cubicBezTo>
                  <a:cubicBezTo>
                    <a:pt x="190" y="1488"/>
                    <a:pt x="0" y="1678"/>
                    <a:pt x="0" y="1912"/>
                  </a:cubicBezTo>
                  <a:cubicBezTo>
                    <a:pt x="0" y="2146"/>
                    <a:pt x="190" y="2335"/>
                    <a:pt x="424" y="2335"/>
                  </a:cubicBezTo>
                  <a:cubicBezTo>
                    <a:pt x="426" y="2335"/>
                    <a:pt x="429" y="2335"/>
                    <a:pt x="431" y="2335"/>
                  </a:cubicBezTo>
                  <a:lnTo>
                    <a:pt x="1511" y="2335"/>
                  </a:lnTo>
                  <a:lnTo>
                    <a:pt x="1511" y="3432"/>
                  </a:lnTo>
                  <a:cubicBezTo>
                    <a:pt x="1511" y="3665"/>
                    <a:pt x="1700" y="3855"/>
                    <a:pt x="1934" y="3855"/>
                  </a:cubicBezTo>
                  <a:cubicBezTo>
                    <a:pt x="2169" y="3855"/>
                    <a:pt x="2358" y="3665"/>
                    <a:pt x="2358" y="3432"/>
                  </a:cubicBezTo>
                  <a:lnTo>
                    <a:pt x="2358" y="2335"/>
                  </a:lnTo>
                  <a:lnTo>
                    <a:pt x="3437" y="2335"/>
                  </a:lnTo>
                  <a:cubicBezTo>
                    <a:pt x="3671" y="2335"/>
                    <a:pt x="3860" y="2146"/>
                    <a:pt x="3861" y="1912"/>
                  </a:cubicBezTo>
                  <a:cubicBezTo>
                    <a:pt x="3860" y="1678"/>
                    <a:pt x="3671" y="1489"/>
                    <a:pt x="3437" y="1488"/>
                  </a:cubicBezTo>
                  <a:lnTo>
                    <a:pt x="2358" y="1488"/>
                  </a:lnTo>
                  <a:lnTo>
                    <a:pt x="2358" y="425"/>
                  </a:lnTo>
                  <a:cubicBezTo>
                    <a:pt x="2358" y="190"/>
                    <a:pt x="2169" y="1"/>
                    <a:pt x="1934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3026625" y="4224175"/>
              <a:ext cx="96375" cy="96400"/>
            </a:xfrm>
            <a:custGeom>
              <a:rect b="b" l="l" r="r" t="t"/>
              <a:pathLst>
                <a:path extrusionOk="0" h="3856" w="3855">
                  <a:moveTo>
                    <a:pt x="1927" y="0"/>
                  </a:moveTo>
                  <a:cubicBezTo>
                    <a:pt x="1693" y="0"/>
                    <a:pt x="1504" y="190"/>
                    <a:pt x="1504" y="424"/>
                  </a:cubicBezTo>
                  <a:lnTo>
                    <a:pt x="1504" y="1487"/>
                  </a:lnTo>
                  <a:lnTo>
                    <a:pt x="424" y="1487"/>
                  </a:lnTo>
                  <a:cubicBezTo>
                    <a:pt x="190" y="1487"/>
                    <a:pt x="0" y="1678"/>
                    <a:pt x="0" y="1912"/>
                  </a:cubicBezTo>
                  <a:cubicBezTo>
                    <a:pt x="0" y="2145"/>
                    <a:pt x="190" y="2335"/>
                    <a:pt x="424" y="2336"/>
                  </a:cubicBezTo>
                  <a:lnTo>
                    <a:pt x="1504" y="2336"/>
                  </a:lnTo>
                  <a:lnTo>
                    <a:pt x="1504" y="3431"/>
                  </a:lnTo>
                  <a:cubicBezTo>
                    <a:pt x="1504" y="3665"/>
                    <a:pt x="1693" y="3855"/>
                    <a:pt x="1927" y="3855"/>
                  </a:cubicBezTo>
                  <a:cubicBezTo>
                    <a:pt x="2162" y="3855"/>
                    <a:pt x="2351" y="3665"/>
                    <a:pt x="2351" y="3431"/>
                  </a:cubicBezTo>
                  <a:lnTo>
                    <a:pt x="2351" y="2336"/>
                  </a:lnTo>
                  <a:lnTo>
                    <a:pt x="3430" y="2336"/>
                  </a:lnTo>
                  <a:cubicBezTo>
                    <a:pt x="3664" y="2335"/>
                    <a:pt x="3853" y="2145"/>
                    <a:pt x="3854" y="1912"/>
                  </a:cubicBezTo>
                  <a:cubicBezTo>
                    <a:pt x="3853" y="1678"/>
                    <a:pt x="3665" y="1488"/>
                    <a:pt x="3430" y="1487"/>
                  </a:cubicBezTo>
                  <a:lnTo>
                    <a:pt x="2351" y="1487"/>
                  </a:lnTo>
                  <a:lnTo>
                    <a:pt x="2351" y="424"/>
                  </a:lnTo>
                  <a:cubicBezTo>
                    <a:pt x="2351" y="190"/>
                    <a:pt x="2162" y="0"/>
                    <a:pt x="1927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3848050" y="4810200"/>
              <a:ext cx="379725" cy="376625"/>
            </a:xfrm>
            <a:custGeom>
              <a:rect b="b" l="l" r="r" t="t"/>
              <a:pathLst>
                <a:path extrusionOk="0" h="15065" w="15189">
                  <a:moveTo>
                    <a:pt x="7585" y="3007"/>
                  </a:moveTo>
                  <a:cubicBezTo>
                    <a:pt x="10164" y="3007"/>
                    <a:pt x="12262" y="5106"/>
                    <a:pt x="12262" y="7686"/>
                  </a:cubicBezTo>
                  <a:cubicBezTo>
                    <a:pt x="12262" y="10265"/>
                    <a:pt x="10164" y="12363"/>
                    <a:pt x="7585" y="12363"/>
                  </a:cubicBezTo>
                  <a:cubicBezTo>
                    <a:pt x="5005" y="12363"/>
                    <a:pt x="2907" y="10265"/>
                    <a:pt x="2907" y="7686"/>
                  </a:cubicBezTo>
                  <a:cubicBezTo>
                    <a:pt x="2907" y="5106"/>
                    <a:pt x="5005" y="3007"/>
                    <a:pt x="7585" y="3007"/>
                  </a:cubicBezTo>
                  <a:close/>
                  <a:moveTo>
                    <a:pt x="7585" y="2823"/>
                  </a:moveTo>
                  <a:cubicBezTo>
                    <a:pt x="4904" y="2823"/>
                    <a:pt x="2722" y="5004"/>
                    <a:pt x="2722" y="7686"/>
                  </a:cubicBezTo>
                  <a:cubicBezTo>
                    <a:pt x="2722" y="10367"/>
                    <a:pt x="4904" y="12548"/>
                    <a:pt x="7585" y="12548"/>
                  </a:cubicBezTo>
                  <a:cubicBezTo>
                    <a:pt x="10266" y="12548"/>
                    <a:pt x="12448" y="10367"/>
                    <a:pt x="12448" y="7686"/>
                  </a:cubicBezTo>
                  <a:cubicBezTo>
                    <a:pt x="12448" y="5004"/>
                    <a:pt x="10266" y="2823"/>
                    <a:pt x="7585" y="2823"/>
                  </a:cubicBezTo>
                  <a:close/>
                  <a:moveTo>
                    <a:pt x="7595" y="187"/>
                  </a:moveTo>
                  <a:cubicBezTo>
                    <a:pt x="8110" y="187"/>
                    <a:pt x="8626" y="242"/>
                    <a:pt x="9133" y="351"/>
                  </a:cubicBezTo>
                  <a:lnTo>
                    <a:pt x="8906" y="1351"/>
                  </a:lnTo>
                  <a:cubicBezTo>
                    <a:pt x="8895" y="1400"/>
                    <a:pt x="8926" y="1449"/>
                    <a:pt x="8975" y="1461"/>
                  </a:cubicBezTo>
                  <a:cubicBezTo>
                    <a:pt x="9595" y="1601"/>
                    <a:pt x="10190" y="1835"/>
                    <a:pt x="10738" y="2157"/>
                  </a:cubicBezTo>
                  <a:cubicBezTo>
                    <a:pt x="10752" y="2165"/>
                    <a:pt x="10768" y="2170"/>
                    <a:pt x="10784" y="2170"/>
                  </a:cubicBezTo>
                  <a:cubicBezTo>
                    <a:pt x="10816" y="2170"/>
                    <a:pt x="10847" y="2153"/>
                    <a:pt x="10864" y="2123"/>
                  </a:cubicBezTo>
                  <a:lnTo>
                    <a:pt x="11382" y="1240"/>
                  </a:lnTo>
                  <a:cubicBezTo>
                    <a:pt x="12252" y="1760"/>
                    <a:pt x="13026" y="2484"/>
                    <a:pt x="13627" y="3341"/>
                  </a:cubicBezTo>
                  <a:lnTo>
                    <a:pt x="12777" y="3915"/>
                  </a:lnTo>
                  <a:cubicBezTo>
                    <a:pt x="12735" y="3943"/>
                    <a:pt x="12724" y="4002"/>
                    <a:pt x="12752" y="4044"/>
                  </a:cubicBezTo>
                  <a:cubicBezTo>
                    <a:pt x="13186" y="4684"/>
                    <a:pt x="13497" y="5399"/>
                    <a:pt x="13667" y="6153"/>
                  </a:cubicBezTo>
                  <a:cubicBezTo>
                    <a:pt x="13677" y="6196"/>
                    <a:pt x="13716" y="6226"/>
                    <a:pt x="13758" y="6226"/>
                  </a:cubicBezTo>
                  <a:cubicBezTo>
                    <a:pt x="13764" y="6226"/>
                    <a:pt x="13771" y="6225"/>
                    <a:pt x="13778" y="6223"/>
                  </a:cubicBezTo>
                  <a:lnTo>
                    <a:pt x="14777" y="5997"/>
                  </a:lnTo>
                  <a:cubicBezTo>
                    <a:pt x="14996" y="7009"/>
                    <a:pt x="14996" y="8058"/>
                    <a:pt x="14777" y="9072"/>
                  </a:cubicBezTo>
                  <a:lnTo>
                    <a:pt x="13778" y="8845"/>
                  </a:lnTo>
                  <a:cubicBezTo>
                    <a:pt x="13770" y="8844"/>
                    <a:pt x="13763" y="8843"/>
                    <a:pt x="13756" y="8843"/>
                  </a:cubicBezTo>
                  <a:cubicBezTo>
                    <a:pt x="13714" y="8843"/>
                    <a:pt x="13676" y="8872"/>
                    <a:pt x="13667" y="8915"/>
                  </a:cubicBezTo>
                  <a:cubicBezTo>
                    <a:pt x="13528" y="9535"/>
                    <a:pt x="13293" y="10128"/>
                    <a:pt x="12972" y="10675"/>
                  </a:cubicBezTo>
                  <a:cubicBezTo>
                    <a:pt x="12945" y="10719"/>
                    <a:pt x="12960" y="10776"/>
                    <a:pt x="13005" y="10801"/>
                  </a:cubicBezTo>
                  <a:lnTo>
                    <a:pt x="13888" y="11320"/>
                  </a:lnTo>
                  <a:cubicBezTo>
                    <a:pt x="13370" y="12190"/>
                    <a:pt x="12646" y="12962"/>
                    <a:pt x="11788" y="13565"/>
                  </a:cubicBezTo>
                  <a:lnTo>
                    <a:pt x="11213" y="12717"/>
                  </a:lnTo>
                  <a:cubicBezTo>
                    <a:pt x="11195" y="12690"/>
                    <a:pt x="11166" y="12675"/>
                    <a:pt x="11136" y="12675"/>
                  </a:cubicBezTo>
                  <a:cubicBezTo>
                    <a:pt x="11118" y="12675"/>
                    <a:pt x="11100" y="12680"/>
                    <a:pt x="11084" y="12691"/>
                  </a:cubicBezTo>
                  <a:cubicBezTo>
                    <a:pt x="10444" y="13126"/>
                    <a:pt x="9729" y="13436"/>
                    <a:pt x="8975" y="13606"/>
                  </a:cubicBezTo>
                  <a:cubicBezTo>
                    <a:pt x="8925" y="13617"/>
                    <a:pt x="8894" y="13667"/>
                    <a:pt x="8905" y="13716"/>
                  </a:cubicBezTo>
                  <a:lnTo>
                    <a:pt x="9132" y="14716"/>
                  </a:lnTo>
                  <a:cubicBezTo>
                    <a:pt x="8625" y="14824"/>
                    <a:pt x="8110" y="14879"/>
                    <a:pt x="7595" y="14879"/>
                  </a:cubicBezTo>
                  <a:cubicBezTo>
                    <a:pt x="7080" y="14879"/>
                    <a:pt x="6564" y="14824"/>
                    <a:pt x="6057" y="14716"/>
                  </a:cubicBezTo>
                  <a:lnTo>
                    <a:pt x="6284" y="13716"/>
                  </a:lnTo>
                  <a:cubicBezTo>
                    <a:pt x="6295" y="13666"/>
                    <a:pt x="6264" y="13616"/>
                    <a:pt x="6214" y="13605"/>
                  </a:cubicBezTo>
                  <a:cubicBezTo>
                    <a:pt x="5595" y="13466"/>
                    <a:pt x="5000" y="13231"/>
                    <a:pt x="4452" y="12910"/>
                  </a:cubicBezTo>
                  <a:cubicBezTo>
                    <a:pt x="4438" y="12901"/>
                    <a:pt x="4422" y="12897"/>
                    <a:pt x="4406" y="12897"/>
                  </a:cubicBezTo>
                  <a:cubicBezTo>
                    <a:pt x="4374" y="12897"/>
                    <a:pt x="4343" y="12913"/>
                    <a:pt x="4326" y="12942"/>
                  </a:cubicBezTo>
                  <a:lnTo>
                    <a:pt x="3807" y="13827"/>
                  </a:lnTo>
                  <a:cubicBezTo>
                    <a:pt x="2937" y="13306"/>
                    <a:pt x="2163" y="12582"/>
                    <a:pt x="1562" y="11725"/>
                  </a:cubicBezTo>
                  <a:lnTo>
                    <a:pt x="2411" y="11151"/>
                  </a:lnTo>
                  <a:cubicBezTo>
                    <a:pt x="2453" y="11121"/>
                    <a:pt x="2464" y="11064"/>
                    <a:pt x="2436" y="11022"/>
                  </a:cubicBezTo>
                  <a:cubicBezTo>
                    <a:pt x="2002" y="10382"/>
                    <a:pt x="1691" y="9667"/>
                    <a:pt x="1522" y="8913"/>
                  </a:cubicBezTo>
                  <a:cubicBezTo>
                    <a:pt x="1512" y="8870"/>
                    <a:pt x="1474" y="8841"/>
                    <a:pt x="1431" y="8841"/>
                  </a:cubicBezTo>
                  <a:cubicBezTo>
                    <a:pt x="1425" y="8841"/>
                    <a:pt x="1418" y="8842"/>
                    <a:pt x="1411" y="8843"/>
                  </a:cubicBezTo>
                  <a:lnTo>
                    <a:pt x="412" y="9070"/>
                  </a:lnTo>
                  <a:cubicBezTo>
                    <a:pt x="194" y="8056"/>
                    <a:pt x="194" y="7008"/>
                    <a:pt x="412" y="5995"/>
                  </a:cubicBezTo>
                  <a:lnTo>
                    <a:pt x="1411" y="6221"/>
                  </a:lnTo>
                  <a:cubicBezTo>
                    <a:pt x="1418" y="6223"/>
                    <a:pt x="1425" y="6224"/>
                    <a:pt x="1432" y="6224"/>
                  </a:cubicBezTo>
                  <a:cubicBezTo>
                    <a:pt x="1474" y="6224"/>
                    <a:pt x="1513" y="6194"/>
                    <a:pt x="1522" y="6152"/>
                  </a:cubicBezTo>
                  <a:cubicBezTo>
                    <a:pt x="1662" y="5532"/>
                    <a:pt x="1896" y="4938"/>
                    <a:pt x="2217" y="4391"/>
                  </a:cubicBezTo>
                  <a:cubicBezTo>
                    <a:pt x="2242" y="4346"/>
                    <a:pt x="2228" y="4290"/>
                    <a:pt x="2184" y="4265"/>
                  </a:cubicBezTo>
                  <a:lnTo>
                    <a:pt x="1300" y="3747"/>
                  </a:lnTo>
                  <a:cubicBezTo>
                    <a:pt x="1822" y="2874"/>
                    <a:pt x="2546" y="2101"/>
                    <a:pt x="3402" y="1502"/>
                  </a:cubicBezTo>
                  <a:lnTo>
                    <a:pt x="3977" y="2349"/>
                  </a:lnTo>
                  <a:cubicBezTo>
                    <a:pt x="3995" y="2376"/>
                    <a:pt x="4024" y="2391"/>
                    <a:pt x="4054" y="2391"/>
                  </a:cubicBezTo>
                  <a:cubicBezTo>
                    <a:pt x="4072" y="2391"/>
                    <a:pt x="4090" y="2385"/>
                    <a:pt x="4106" y="2374"/>
                  </a:cubicBezTo>
                  <a:cubicBezTo>
                    <a:pt x="4745" y="1940"/>
                    <a:pt x="5461" y="1631"/>
                    <a:pt x="6214" y="1461"/>
                  </a:cubicBezTo>
                  <a:cubicBezTo>
                    <a:pt x="6265" y="1449"/>
                    <a:pt x="6296" y="1400"/>
                    <a:pt x="6285" y="1351"/>
                  </a:cubicBezTo>
                  <a:lnTo>
                    <a:pt x="6058" y="351"/>
                  </a:lnTo>
                  <a:cubicBezTo>
                    <a:pt x="6565" y="242"/>
                    <a:pt x="7080" y="187"/>
                    <a:pt x="7595" y="187"/>
                  </a:cubicBezTo>
                  <a:close/>
                  <a:moveTo>
                    <a:pt x="7595" y="1"/>
                  </a:moveTo>
                  <a:cubicBezTo>
                    <a:pt x="7035" y="1"/>
                    <a:pt x="6475" y="63"/>
                    <a:pt x="5926" y="189"/>
                  </a:cubicBezTo>
                  <a:cubicBezTo>
                    <a:pt x="5876" y="200"/>
                    <a:pt x="5845" y="249"/>
                    <a:pt x="5857" y="300"/>
                  </a:cubicBezTo>
                  <a:lnTo>
                    <a:pt x="6083" y="1300"/>
                  </a:lnTo>
                  <a:cubicBezTo>
                    <a:pt x="5369" y="1472"/>
                    <a:pt x="4691" y="1765"/>
                    <a:pt x="4078" y="2169"/>
                  </a:cubicBezTo>
                  <a:lnTo>
                    <a:pt x="3502" y="1319"/>
                  </a:lnTo>
                  <a:cubicBezTo>
                    <a:pt x="3488" y="1299"/>
                    <a:pt x="3467" y="1285"/>
                    <a:pt x="3443" y="1280"/>
                  </a:cubicBezTo>
                  <a:cubicBezTo>
                    <a:pt x="3437" y="1279"/>
                    <a:pt x="3432" y="1279"/>
                    <a:pt x="3426" y="1279"/>
                  </a:cubicBezTo>
                  <a:cubicBezTo>
                    <a:pt x="3407" y="1279"/>
                    <a:pt x="3389" y="1284"/>
                    <a:pt x="3373" y="1295"/>
                  </a:cubicBezTo>
                  <a:cubicBezTo>
                    <a:pt x="2435" y="1935"/>
                    <a:pt x="1647" y="2778"/>
                    <a:pt x="1093" y="3733"/>
                  </a:cubicBezTo>
                  <a:cubicBezTo>
                    <a:pt x="1068" y="3776"/>
                    <a:pt x="1082" y="3832"/>
                    <a:pt x="1126" y="3859"/>
                  </a:cubicBezTo>
                  <a:lnTo>
                    <a:pt x="2011" y="4377"/>
                  </a:lnTo>
                  <a:cubicBezTo>
                    <a:pt x="1719" y="4891"/>
                    <a:pt x="1500" y="5445"/>
                    <a:pt x="1362" y="6020"/>
                  </a:cubicBezTo>
                  <a:lnTo>
                    <a:pt x="361" y="5793"/>
                  </a:lnTo>
                  <a:cubicBezTo>
                    <a:pt x="354" y="5792"/>
                    <a:pt x="348" y="5791"/>
                    <a:pt x="341" y="5791"/>
                  </a:cubicBezTo>
                  <a:cubicBezTo>
                    <a:pt x="298" y="5791"/>
                    <a:pt x="260" y="5820"/>
                    <a:pt x="250" y="5864"/>
                  </a:cubicBezTo>
                  <a:cubicBezTo>
                    <a:pt x="1" y="6962"/>
                    <a:pt x="1" y="8103"/>
                    <a:pt x="250" y="9201"/>
                  </a:cubicBezTo>
                  <a:cubicBezTo>
                    <a:pt x="260" y="9245"/>
                    <a:pt x="298" y="9274"/>
                    <a:pt x="341" y="9274"/>
                  </a:cubicBezTo>
                  <a:cubicBezTo>
                    <a:pt x="348" y="9274"/>
                    <a:pt x="354" y="9273"/>
                    <a:pt x="361" y="9272"/>
                  </a:cubicBezTo>
                  <a:lnTo>
                    <a:pt x="1362" y="9045"/>
                  </a:lnTo>
                  <a:cubicBezTo>
                    <a:pt x="1533" y="9758"/>
                    <a:pt x="1827" y="10435"/>
                    <a:pt x="2230" y="11049"/>
                  </a:cubicBezTo>
                  <a:lnTo>
                    <a:pt x="1381" y="11624"/>
                  </a:lnTo>
                  <a:cubicBezTo>
                    <a:pt x="1339" y="11654"/>
                    <a:pt x="1328" y="11711"/>
                    <a:pt x="1357" y="11753"/>
                  </a:cubicBezTo>
                  <a:cubicBezTo>
                    <a:pt x="1999" y="12692"/>
                    <a:pt x="2841" y="13481"/>
                    <a:pt x="3794" y="14035"/>
                  </a:cubicBezTo>
                  <a:cubicBezTo>
                    <a:pt x="3808" y="14043"/>
                    <a:pt x="3824" y="14047"/>
                    <a:pt x="3840" y="14047"/>
                  </a:cubicBezTo>
                  <a:cubicBezTo>
                    <a:pt x="3871" y="14047"/>
                    <a:pt x="3903" y="14030"/>
                    <a:pt x="3920" y="14001"/>
                  </a:cubicBezTo>
                  <a:lnTo>
                    <a:pt x="4439" y="13116"/>
                  </a:lnTo>
                  <a:cubicBezTo>
                    <a:pt x="4954" y="13408"/>
                    <a:pt x="5507" y="13626"/>
                    <a:pt x="6083" y="13765"/>
                  </a:cubicBezTo>
                  <a:lnTo>
                    <a:pt x="5857" y="14766"/>
                  </a:lnTo>
                  <a:cubicBezTo>
                    <a:pt x="5845" y="14815"/>
                    <a:pt x="5876" y="14865"/>
                    <a:pt x="5926" y="14877"/>
                  </a:cubicBezTo>
                  <a:cubicBezTo>
                    <a:pt x="6473" y="15000"/>
                    <a:pt x="7033" y="15063"/>
                    <a:pt x="7594" y="15064"/>
                  </a:cubicBezTo>
                  <a:cubicBezTo>
                    <a:pt x="8155" y="15062"/>
                    <a:pt x="8714" y="15000"/>
                    <a:pt x="9262" y="14876"/>
                  </a:cubicBezTo>
                  <a:cubicBezTo>
                    <a:pt x="9312" y="14865"/>
                    <a:pt x="9343" y="14815"/>
                    <a:pt x="9332" y="14765"/>
                  </a:cubicBezTo>
                  <a:lnTo>
                    <a:pt x="9105" y="13764"/>
                  </a:lnTo>
                  <a:cubicBezTo>
                    <a:pt x="9819" y="13593"/>
                    <a:pt x="10497" y="13299"/>
                    <a:pt x="11110" y="12896"/>
                  </a:cubicBezTo>
                  <a:lnTo>
                    <a:pt x="11686" y="13745"/>
                  </a:lnTo>
                  <a:cubicBezTo>
                    <a:pt x="11700" y="13766"/>
                    <a:pt x="11721" y="13781"/>
                    <a:pt x="11745" y="13785"/>
                  </a:cubicBezTo>
                  <a:cubicBezTo>
                    <a:pt x="11751" y="13786"/>
                    <a:pt x="11757" y="13786"/>
                    <a:pt x="11763" y="13786"/>
                  </a:cubicBezTo>
                  <a:cubicBezTo>
                    <a:pt x="11781" y="13786"/>
                    <a:pt x="11799" y="13781"/>
                    <a:pt x="11815" y="13771"/>
                  </a:cubicBezTo>
                  <a:cubicBezTo>
                    <a:pt x="12755" y="13127"/>
                    <a:pt x="13544" y="12284"/>
                    <a:pt x="14095" y="11333"/>
                  </a:cubicBezTo>
                  <a:cubicBezTo>
                    <a:pt x="14120" y="11289"/>
                    <a:pt x="14105" y="11232"/>
                    <a:pt x="14062" y="11207"/>
                  </a:cubicBezTo>
                  <a:lnTo>
                    <a:pt x="13176" y="10688"/>
                  </a:lnTo>
                  <a:cubicBezTo>
                    <a:pt x="13468" y="10173"/>
                    <a:pt x="13687" y="9620"/>
                    <a:pt x="13826" y="9045"/>
                  </a:cubicBezTo>
                  <a:lnTo>
                    <a:pt x="14827" y="9272"/>
                  </a:lnTo>
                  <a:cubicBezTo>
                    <a:pt x="14833" y="9273"/>
                    <a:pt x="14840" y="9274"/>
                    <a:pt x="14847" y="9274"/>
                  </a:cubicBezTo>
                  <a:cubicBezTo>
                    <a:pt x="14889" y="9274"/>
                    <a:pt x="14927" y="9245"/>
                    <a:pt x="14937" y="9202"/>
                  </a:cubicBezTo>
                  <a:cubicBezTo>
                    <a:pt x="15188" y="8103"/>
                    <a:pt x="15188" y="6962"/>
                    <a:pt x="14937" y="5864"/>
                  </a:cubicBezTo>
                  <a:cubicBezTo>
                    <a:pt x="14927" y="5821"/>
                    <a:pt x="14889" y="5792"/>
                    <a:pt x="14847" y="5792"/>
                  </a:cubicBezTo>
                  <a:cubicBezTo>
                    <a:pt x="14840" y="5792"/>
                    <a:pt x="14833" y="5793"/>
                    <a:pt x="14827" y="5794"/>
                  </a:cubicBezTo>
                  <a:lnTo>
                    <a:pt x="13826" y="6021"/>
                  </a:lnTo>
                  <a:cubicBezTo>
                    <a:pt x="13654" y="5308"/>
                    <a:pt x="13359" y="4628"/>
                    <a:pt x="12956" y="4016"/>
                  </a:cubicBezTo>
                  <a:lnTo>
                    <a:pt x="13807" y="3439"/>
                  </a:lnTo>
                  <a:cubicBezTo>
                    <a:pt x="13849" y="3411"/>
                    <a:pt x="13860" y="3353"/>
                    <a:pt x="13832" y="3310"/>
                  </a:cubicBezTo>
                  <a:cubicBezTo>
                    <a:pt x="13190" y="2371"/>
                    <a:pt x="12348" y="1583"/>
                    <a:pt x="11395" y="1031"/>
                  </a:cubicBezTo>
                  <a:cubicBezTo>
                    <a:pt x="11380" y="1022"/>
                    <a:pt x="11364" y="1018"/>
                    <a:pt x="11348" y="1018"/>
                  </a:cubicBezTo>
                  <a:cubicBezTo>
                    <a:pt x="11316" y="1018"/>
                    <a:pt x="11285" y="1035"/>
                    <a:pt x="11269" y="1064"/>
                  </a:cubicBezTo>
                  <a:lnTo>
                    <a:pt x="10750" y="1949"/>
                  </a:lnTo>
                  <a:cubicBezTo>
                    <a:pt x="10235" y="1657"/>
                    <a:pt x="9682" y="1438"/>
                    <a:pt x="9106" y="1300"/>
                  </a:cubicBezTo>
                  <a:lnTo>
                    <a:pt x="9333" y="300"/>
                  </a:lnTo>
                  <a:cubicBezTo>
                    <a:pt x="9344" y="249"/>
                    <a:pt x="9313" y="200"/>
                    <a:pt x="9263" y="189"/>
                  </a:cubicBezTo>
                  <a:cubicBezTo>
                    <a:pt x="8714" y="63"/>
                    <a:pt x="8154" y="1"/>
                    <a:pt x="7595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3147450" y="4810200"/>
              <a:ext cx="126200" cy="123575"/>
            </a:xfrm>
            <a:custGeom>
              <a:rect b="b" l="l" r="r" t="t"/>
              <a:pathLst>
                <a:path extrusionOk="0" h="4943" w="5048">
                  <a:moveTo>
                    <a:pt x="2968" y="1"/>
                  </a:moveTo>
                  <a:cubicBezTo>
                    <a:pt x="2958" y="1"/>
                    <a:pt x="2947" y="4"/>
                    <a:pt x="2939" y="11"/>
                  </a:cubicBezTo>
                  <a:cubicBezTo>
                    <a:pt x="2927" y="19"/>
                    <a:pt x="2919" y="32"/>
                    <a:pt x="2916" y="47"/>
                  </a:cubicBezTo>
                  <a:lnTo>
                    <a:pt x="2835" y="486"/>
                  </a:lnTo>
                  <a:cubicBezTo>
                    <a:pt x="2731" y="470"/>
                    <a:pt x="2626" y="461"/>
                    <a:pt x="2521" y="461"/>
                  </a:cubicBezTo>
                  <a:cubicBezTo>
                    <a:pt x="2389" y="461"/>
                    <a:pt x="2257" y="474"/>
                    <a:pt x="2128" y="500"/>
                  </a:cubicBezTo>
                  <a:lnTo>
                    <a:pt x="2028" y="66"/>
                  </a:lnTo>
                  <a:cubicBezTo>
                    <a:pt x="2024" y="51"/>
                    <a:pt x="2015" y="39"/>
                    <a:pt x="2003" y="31"/>
                  </a:cubicBezTo>
                  <a:cubicBezTo>
                    <a:pt x="1994" y="26"/>
                    <a:pt x="1984" y="23"/>
                    <a:pt x="1973" y="23"/>
                  </a:cubicBezTo>
                  <a:cubicBezTo>
                    <a:pt x="1969" y="23"/>
                    <a:pt x="1964" y="24"/>
                    <a:pt x="1960" y="25"/>
                  </a:cubicBezTo>
                  <a:lnTo>
                    <a:pt x="1778" y="72"/>
                  </a:lnTo>
                  <a:cubicBezTo>
                    <a:pt x="1733" y="87"/>
                    <a:pt x="1688" y="104"/>
                    <a:pt x="1644" y="119"/>
                  </a:cubicBezTo>
                  <a:lnTo>
                    <a:pt x="1606" y="134"/>
                  </a:lnTo>
                  <a:cubicBezTo>
                    <a:pt x="1558" y="152"/>
                    <a:pt x="1512" y="171"/>
                    <a:pt x="1467" y="193"/>
                  </a:cubicBezTo>
                  <a:lnTo>
                    <a:pt x="1403" y="224"/>
                  </a:lnTo>
                  <a:cubicBezTo>
                    <a:pt x="1356" y="246"/>
                    <a:pt x="1310" y="270"/>
                    <a:pt x="1265" y="299"/>
                  </a:cubicBezTo>
                  <a:cubicBezTo>
                    <a:pt x="1061" y="412"/>
                    <a:pt x="864" y="569"/>
                    <a:pt x="678" y="765"/>
                  </a:cubicBezTo>
                  <a:cubicBezTo>
                    <a:pt x="669" y="776"/>
                    <a:pt x="663" y="790"/>
                    <a:pt x="664" y="805"/>
                  </a:cubicBezTo>
                  <a:cubicBezTo>
                    <a:pt x="664" y="820"/>
                    <a:pt x="671" y="834"/>
                    <a:pt x="682" y="845"/>
                  </a:cubicBezTo>
                  <a:lnTo>
                    <a:pt x="1007" y="1147"/>
                  </a:lnTo>
                  <a:cubicBezTo>
                    <a:pt x="811" y="1371"/>
                    <a:pt x="666" y="1636"/>
                    <a:pt x="582" y="1922"/>
                  </a:cubicBezTo>
                  <a:lnTo>
                    <a:pt x="152" y="1808"/>
                  </a:lnTo>
                  <a:cubicBezTo>
                    <a:pt x="147" y="1807"/>
                    <a:pt x="143" y="1807"/>
                    <a:pt x="139" y="1807"/>
                  </a:cubicBezTo>
                  <a:cubicBezTo>
                    <a:pt x="114" y="1807"/>
                    <a:pt x="92" y="1822"/>
                    <a:pt x="84" y="1846"/>
                  </a:cubicBezTo>
                  <a:cubicBezTo>
                    <a:pt x="54" y="1949"/>
                    <a:pt x="39" y="2055"/>
                    <a:pt x="24" y="2157"/>
                  </a:cubicBezTo>
                  <a:lnTo>
                    <a:pt x="15" y="2219"/>
                  </a:lnTo>
                  <a:cubicBezTo>
                    <a:pt x="11" y="2281"/>
                    <a:pt x="8" y="2342"/>
                    <a:pt x="5" y="2405"/>
                  </a:cubicBezTo>
                  <a:cubicBezTo>
                    <a:pt x="5" y="2414"/>
                    <a:pt x="4" y="2422"/>
                    <a:pt x="4" y="2432"/>
                  </a:cubicBezTo>
                  <a:cubicBezTo>
                    <a:pt x="2" y="2455"/>
                    <a:pt x="1" y="2477"/>
                    <a:pt x="3" y="2500"/>
                  </a:cubicBezTo>
                  <a:lnTo>
                    <a:pt x="7" y="2594"/>
                  </a:lnTo>
                  <a:cubicBezTo>
                    <a:pt x="8" y="2615"/>
                    <a:pt x="9" y="2633"/>
                    <a:pt x="10" y="2652"/>
                  </a:cubicBezTo>
                  <a:cubicBezTo>
                    <a:pt x="11" y="2696"/>
                    <a:pt x="14" y="2738"/>
                    <a:pt x="21" y="2781"/>
                  </a:cubicBezTo>
                  <a:lnTo>
                    <a:pt x="48" y="2965"/>
                  </a:lnTo>
                  <a:cubicBezTo>
                    <a:pt x="55" y="3007"/>
                    <a:pt x="66" y="3047"/>
                    <a:pt x="77" y="3087"/>
                  </a:cubicBezTo>
                  <a:cubicBezTo>
                    <a:pt x="81" y="3108"/>
                    <a:pt x="87" y="3127"/>
                    <a:pt x="92" y="3148"/>
                  </a:cubicBezTo>
                  <a:cubicBezTo>
                    <a:pt x="96" y="3160"/>
                    <a:pt x="98" y="3171"/>
                    <a:pt x="100" y="3181"/>
                  </a:cubicBezTo>
                  <a:cubicBezTo>
                    <a:pt x="107" y="3201"/>
                    <a:pt x="112" y="3221"/>
                    <a:pt x="118" y="3241"/>
                  </a:cubicBezTo>
                  <a:lnTo>
                    <a:pt x="149" y="3329"/>
                  </a:lnTo>
                  <a:cubicBezTo>
                    <a:pt x="158" y="3352"/>
                    <a:pt x="179" y="3366"/>
                    <a:pt x="202" y="3366"/>
                  </a:cubicBezTo>
                  <a:cubicBezTo>
                    <a:pt x="208" y="3366"/>
                    <a:pt x="214" y="3365"/>
                    <a:pt x="219" y="3363"/>
                  </a:cubicBezTo>
                  <a:lnTo>
                    <a:pt x="640" y="3213"/>
                  </a:lnTo>
                  <a:cubicBezTo>
                    <a:pt x="725" y="3434"/>
                    <a:pt x="850" y="3640"/>
                    <a:pt x="1007" y="3818"/>
                  </a:cubicBezTo>
                  <a:lnTo>
                    <a:pt x="682" y="4121"/>
                  </a:lnTo>
                  <a:cubicBezTo>
                    <a:pt x="671" y="4131"/>
                    <a:pt x="664" y="4145"/>
                    <a:pt x="664" y="4160"/>
                  </a:cubicBezTo>
                  <a:cubicBezTo>
                    <a:pt x="663" y="4175"/>
                    <a:pt x="669" y="4189"/>
                    <a:pt x="678" y="4200"/>
                  </a:cubicBezTo>
                  <a:cubicBezTo>
                    <a:pt x="863" y="4396"/>
                    <a:pt x="1060" y="4553"/>
                    <a:pt x="1261" y="4666"/>
                  </a:cubicBezTo>
                  <a:cubicBezTo>
                    <a:pt x="1308" y="4694"/>
                    <a:pt x="1354" y="4719"/>
                    <a:pt x="1403" y="4741"/>
                  </a:cubicBezTo>
                  <a:lnTo>
                    <a:pt x="1466" y="4773"/>
                  </a:lnTo>
                  <a:cubicBezTo>
                    <a:pt x="1510" y="4795"/>
                    <a:pt x="1556" y="4814"/>
                    <a:pt x="1603" y="4831"/>
                  </a:cubicBezTo>
                  <a:lnTo>
                    <a:pt x="1642" y="4846"/>
                  </a:lnTo>
                  <a:cubicBezTo>
                    <a:pt x="1686" y="4861"/>
                    <a:pt x="1732" y="4878"/>
                    <a:pt x="1781" y="4894"/>
                  </a:cubicBezTo>
                  <a:lnTo>
                    <a:pt x="1959" y="4941"/>
                  </a:lnTo>
                  <a:cubicBezTo>
                    <a:pt x="1964" y="4942"/>
                    <a:pt x="1969" y="4943"/>
                    <a:pt x="1974" y="4943"/>
                  </a:cubicBezTo>
                  <a:cubicBezTo>
                    <a:pt x="1984" y="4943"/>
                    <a:pt x="1994" y="4940"/>
                    <a:pt x="2002" y="4935"/>
                  </a:cubicBezTo>
                  <a:cubicBezTo>
                    <a:pt x="2015" y="4927"/>
                    <a:pt x="2024" y="4915"/>
                    <a:pt x="2027" y="4899"/>
                  </a:cubicBezTo>
                  <a:lnTo>
                    <a:pt x="2127" y="4465"/>
                  </a:lnTo>
                  <a:cubicBezTo>
                    <a:pt x="2257" y="4491"/>
                    <a:pt x="2390" y="4504"/>
                    <a:pt x="2522" y="4504"/>
                  </a:cubicBezTo>
                  <a:cubicBezTo>
                    <a:pt x="2686" y="4504"/>
                    <a:pt x="2849" y="4484"/>
                    <a:pt x="3008" y="4445"/>
                  </a:cubicBezTo>
                  <a:lnTo>
                    <a:pt x="3127" y="4876"/>
                  </a:lnTo>
                  <a:cubicBezTo>
                    <a:pt x="3134" y="4900"/>
                    <a:pt x="3157" y="4916"/>
                    <a:pt x="3182" y="4916"/>
                  </a:cubicBezTo>
                  <a:cubicBezTo>
                    <a:pt x="3186" y="4916"/>
                    <a:pt x="3190" y="4916"/>
                    <a:pt x="3195" y="4915"/>
                  </a:cubicBezTo>
                  <a:cubicBezTo>
                    <a:pt x="3672" y="4786"/>
                    <a:pt x="4116" y="4502"/>
                    <a:pt x="4445" y="4118"/>
                  </a:cubicBezTo>
                  <a:cubicBezTo>
                    <a:pt x="4454" y="4106"/>
                    <a:pt x="4459" y="4092"/>
                    <a:pt x="4458" y="4078"/>
                  </a:cubicBezTo>
                  <a:cubicBezTo>
                    <a:pt x="4457" y="4063"/>
                    <a:pt x="4450" y="4050"/>
                    <a:pt x="4439" y="4040"/>
                  </a:cubicBezTo>
                  <a:lnTo>
                    <a:pt x="4099" y="3751"/>
                  </a:lnTo>
                  <a:cubicBezTo>
                    <a:pt x="4248" y="3565"/>
                    <a:pt x="4364" y="3355"/>
                    <a:pt x="4440" y="3130"/>
                  </a:cubicBezTo>
                  <a:lnTo>
                    <a:pt x="4869" y="3261"/>
                  </a:lnTo>
                  <a:cubicBezTo>
                    <a:pt x="4873" y="3262"/>
                    <a:pt x="4878" y="3263"/>
                    <a:pt x="4883" y="3263"/>
                  </a:cubicBezTo>
                  <a:cubicBezTo>
                    <a:pt x="4892" y="3263"/>
                    <a:pt x="4902" y="3261"/>
                    <a:pt x="4910" y="3256"/>
                  </a:cubicBezTo>
                  <a:cubicBezTo>
                    <a:pt x="4923" y="3250"/>
                    <a:pt x="4933" y="3238"/>
                    <a:pt x="4936" y="3224"/>
                  </a:cubicBezTo>
                  <a:cubicBezTo>
                    <a:pt x="5007" y="2983"/>
                    <a:pt x="5045" y="2733"/>
                    <a:pt x="5048" y="2482"/>
                  </a:cubicBezTo>
                  <a:cubicBezTo>
                    <a:pt x="5045" y="2231"/>
                    <a:pt x="5008" y="1982"/>
                    <a:pt x="4938" y="1742"/>
                  </a:cubicBezTo>
                  <a:cubicBezTo>
                    <a:pt x="4934" y="1727"/>
                    <a:pt x="4924" y="1715"/>
                    <a:pt x="4911" y="1709"/>
                  </a:cubicBezTo>
                  <a:cubicBezTo>
                    <a:pt x="4903" y="1705"/>
                    <a:pt x="4894" y="1703"/>
                    <a:pt x="4886" y="1703"/>
                  </a:cubicBezTo>
                  <a:cubicBezTo>
                    <a:pt x="4880" y="1703"/>
                    <a:pt x="4875" y="1704"/>
                    <a:pt x="4870" y="1705"/>
                  </a:cubicBezTo>
                  <a:lnTo>
                    <a:pt x="4441" y="1837"/>
                  </a:lnTo>
                  <a:cubicBezTo>
                    <a:pt x="4346" y="1554"/>
                    <a:pt x="4188" y="1297"/>
                    <a:pt x="3983" y="1082"/>
                  </a:cubicBezTo>
                  <a:lnTo>
                    <a:pt x="4296" y="764"/>
                  </a:lnTo>
                  <a:cubicBezTo>
                    <a:pt x="4306" y="754"/>
                    <a:pt x="4312" y="739"/>
                    <a:pt x="4311" y="725"/>
                  </a:cubicBezTo>
                  <a:cubicBezTo>
                    <a:pt x="4311" y="710"/>
                    <a:pt x="4305" y="696"/>
                    <a:pt x="4296" y="685"/>
                  </a:cubicBezTo>
                  <a:cubicBezTo>
                    <a:pt x="4116" y="510"/>
                    <a:pt x="3912" y="362"/>
                    <a:pt x="3692" y="245"/>
                  </a:cubicBezTo>
                  <a:cubicBezTo>
                    <a:pt x="3487" y="136"/>
                    <a:pt x="3248" y="54"/>
                    <a:pt x="2981" y="2"/>
                  </a:cubicBezTo>
                  <a:cubicBezTo>
                    <a:pt x="2977" y="1"/>
                    <a:pt x="2972" y="1"/>
                    <a:pt x="2968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3272850" y="4830475"/>
              <a:ext cx="212550" cy="206600"/>
            </a:xfrm>
            <a:custGeom>
              <a:rect b="b" l="l" r="r" t="t"/>
              <a:pathLst>
                <a:path extrusionOk="0" h="8264" w="8502">
                  <a:moveTo>
                    <a:pt x="4222" y="2038"/>
                  </a:moveTo>
                  <a:cubicBezTo>
                    <a:pt x="5376" y="2038"/>
                    <a:pt x="6315" y="2977"/>
                    <a:pt x="6315" y="4132"/>
                  </a:cubicBezTo>
                  <a:cubicBezTo>
                    <a:pt x="6315" y="5287"/>
                    <a:pt x="5376" y="6227"/>
                    <a:pt x="4222" y="6227"/>
                  </a:cubicBezTo>
                  <a:cubicBezTo>
                    <a:pt x="3066" y="6227"/>
                    <a:pt x="2127" y="5287"/>
                    <a:pt x="2127" y="4132"/>
                  </a:cubicBezTo>
                  <a:cubicBezTo>
                    <a:pt x="2127" y="2977"/>
                    <a:pt x="3066" y="2038"/>
                    <a:pt x="4222" y="2038"/>
                  </a:cubicBezTo>
                  <a:close/>
                  <a:moveTo>
                    <a:pt x="4222" y="1853"/>
                  </a:moveTo>
                  <a:cubicBezTo>
                    <a:pt x="2964" y="1853"/>
                    <a:pt x="1941" y="2874"/>
                    <a:pt x="1941" y="4132"/>
                  </a:cubicBezTo>
                  <a:cubicBezTo>
                    <a:pt x="1941" y="5388"/>
                    <a:pt x="2964" y="6411"/>
                    <a:pt x="4222" y="6411"/>
                  </a:cubicBezTo>
                  <a:cubicBezTo>
                    <a:pt x="5478" y="6411"/>
                    <a:pt x="6501" y="5388"/>
                    <a:pt x="6501" y="4132"/>
                  </a:cubicBezTo>
                  <a:cubicBezTo>
                    <a:pt x="6501" y="2875"/>
                    <a:pt x="5478" y="1853"/>
                    <a:pt x="4222" y="1853"/>
                  </a:cubicBezTo>
                  <a:close/>
                  <a:moveTo>
                    <a:pt x="5038" y="204"/>
                  </a:moveTo>
                  <a:cubicBezTo>
                    <a:pt x="5430" y="288"/>
                    <a:pt x="5780" y="413"/>
                    <a:pt x="6081" y="574"/>
                  </a:cubicBezTo>
                  <a:cubicBezTo>
                    <a:pt x="6409" y="746"/>
                    <a:pt x="6712" y="962"/>
                    <a:pt x="6983" y="1214"/>
                  </a:cubicBezTo>
                  <a:lnTo>
                    <a:pt x="6461" y="1745"/>
                  </a:lnTo>
                  <a:cubicBezTo>
                    <a:pt x="6425" y="1781"/>
                    <a:pt x="6426" y="1839"/>
                    <a:pt x="6462" y="1875"/>
                  </a:cubicBezTo>
                  <a:cubicBezTo>
                    <a:pt x="6839" y="2248"/>
                    <a:pt x="7118" y="2707"/>
                    <a:pt x="7275" y="3213"/>
                  </a:cubicBezTo>
                  <a:cubicBezTo>
                    <a:pt x="7286" y="3252"/>
                    <a:pt x="7323" y="3278"/>
                    <a:pt x="7363" y="3278"/>
                  </a:cubicBezTo>
                  <a:cubicBezTo>
                    <a:pt x="7372" y="3278"/>
                    <a:pt x="7381" y="3277"/>
                    <a:pt x="7389" y="3274"/>
                  </a:cubicBezTo>
                  <a:lnTo>
                    <a:pt x="8102" y="3056"/>
                  </a:lnTo>
                  <a:cubicBezTo>
                    <a:pt x="8304" y="3772"/>
                    <a:pt x="8304" y="4531"/>
                    <a:pt x="8102" y="5247"/>
                  </a:cubicBezTo>
                  <a:lnTo>
                    <a:pt x="7389" y="5029"/>
                  </a:lnTo>
                  <a:cubicBezTo>
                    <a:pt x="7381" y="5026"/>
                    <a:pt x="7372" y="5025"/>
                    <a:pt x="7362" y="5025"/>
                  </a:cubicBezTo>
                  <a:cubicBezTo>
                    <a:pt x="7348" y="5025"/>
                    <a:pt x="7333" y="5028"/>
                    <a:pt x="7319" y="5036"/>
                  </a:cubicBezTo>
                  <a:cubicBezTo>
                    <a:pt x="7298" y="5047"/>
                    <a:pt x="7282" y="5067"/>
                    <a:pt x="7275" y="5090"/>
                  </a:cubicBezTo>
                  <a:cubicBezTo>
                    <a:pt x="7147" y="5506"/>
                    <a:pt x="6935" y="5891"/>
                    <a:pt x="6653" y="6222"/>
                  </a:cubicBezTo>
                  <a:cubicBezTo>
                    <a:pt x="6620" y="6260"/>
                    <a:pt x="6625" y="6318"/>
                    <a:pt x="6663" y="6352"/>
                  </a:cubicBezTo>
                  <a:lnTo>
                    <a:pt x="7230" y="6834"/>
                  </a:lnTo>
                  <a:cubicBezTo>
                    <a:pt x="6732" y="7390"/>
                    <a:pt x="6082" y="7805"/>
                    <a:pt x="5382" y="8012"/>
                  </a:cubicBezTo>
                  <a:lnTo>
                    <a:pt x="5185" y="7295"/>
                  </a:lnTo>
                  <a:cubicBezTo>
                    <a:pt x="5174" y="7254"/>
                    <a:pt x="5137" y="7227"/>
                    <a:pt x="5096" y="7227"/>
                  </a:cubicBezTo>
                  <a:cubicBezTo>
                    <a:pt x="5088" y="7227"/>
                    <a:pt x="5079" y="7228"/>
                    <a:pt x="5071" y="7230"/>
                  </a:cubicBezTo>
                  <a:cubicBezTo>
                    <a:pt x="4792" y="7307"/>
                    <a:pt x="4505" y="7345"/>
                    <a:pt x="4218" y="7345"/>
                  </a:cubicBezTo>
                  <a:cubicBezTo>
                    <a:pt x="3979" y="7345"/>
                    <a:pt x="3740" y="7319"/>
                    <a:pt x="3506" y="7265"/>
                  </a:cubicBezTo>
                  <a:cubicBezTo>
                    <a:pt x="3499" y="7264"/>
                    <a:pt x="3491" y="7263"/>
                    <a:pt x="3484" y="7263"/>
                  </a:cubicBezTo>
                  <a:cubicBezTo>
                    <a:pt x="3442" y="7263"/>
                    <a:pt x="3405" y="7292"/>
                    <a:pt x="3395" y="7335"/>
                  </a:cubicBezTo>
                  <a:lnTo>
                    <a:pt x="3230" y="8057"/>
                  </a:lnTo>
                  <a:lnTo>
                    <a:pt x="3032" y="8006"/>
                  </a:lnTo>
                  <a:cubicBezTo>
                    <a:pt x="2958" y="7981"/>
                    <a:pt x="2884" y="7955"/>
                    <a:pt x="2812" y="7927"/>
                  </a:cubicBezTo>
                  <a:lnTo>
                    <a:pt x="2740" y="7901"/>
                  </a:lnTo>
                  <a:cubicBezTo>
                    <a:pt x="2669" y="7876"/>
                    <a:pt x="2599" y="7846"/>
                    <a:pt x="2533" y="7812"/>
                  </a:cubicBezTo>
                  <a:lnTo>
                    <a:pt x="2425" y="7760"/>
                  </a:lnTo>
                  <a:cubicBezTo>
                    <a:pt x="2348" y="7725"/>
                    <a:pt x="2275" y="7685"/>
                    <a:pt x="2203" y="7641"/>
                  </a:cubicBezTo>
                  <a:cubicBezTo>
                    <a:pt x="1902" y="7473"/>
                    <a:pt x="1609" y="7244"/>
                    <a:pt x="1333" y="6962"/>
                  </a:cubicBezTo>
                  <a:lnTo>
                    <a:pt x="1876" y="6457"/>
                  </a:lnTo>
                  <a:cubicBezTo>
                    <a:pt x="1913" y="6423"/>
                    <a:pt x="1915" y="6364"/>
                    <a:pt x="1880" y="6326"/>
                  </a:cubicBezTo>
                  <a:cubicBezTo>
                    <a:pt x="1584" y="6009"/>
                    <a:pt x="1355" y="5633"/>
                    <a:pt x="1210" y="5223"/>
                  </a:cubicBezTo>
                  <a:cubicBezTo>
                    <a:pt x="1196" y="5185"/>
                    <a:pt x="1161" y="5161"/>
                    <a:pt x="1123" y="5161"/>
                  </a:cubicBezTo>
                  <a:cubicBezTo>
                    <a:pt x="1113" y="5161"/>
                    <a:pt x="1102" y="5163"/>
                    <a:pt x="1092" y="5167"/>
                  </a:cubicBezTo>
                  <a:lnTo>
                    <a:pt x="392" y="5417"/>
                  </a:lnTo>
                  <a:lnTo>
                    <a:pt x="371" y="5361"/>
                  </a:lnTo>
                  <a:cubicBezTo>
                    <a:pt x="362" y="5333"/>
                    <a:pt x="355" y="5304"/>
                    <a:pt x="347" y="5274"/>
                  </a:cubicBezTo>
                  <a:cubicBezTo>
                    <a:pt x="342" y="5255"/>
                    <a:pt x="337" y="5235"/>
                    <a:pt x="333" y="5219"/>
                  </a:cubicBezTo>
                  <a:cubicBezTo>
                    <a:pt x="324" y="5185"/>
                    <a:pt x="315" y="5150"/>
                    <a:pt x="306" y="5116"/>
                  </a:cubicBezTo>
                  <a:cubicBezTo>
                    <a:pt x="290" y="5051"/>
                    <a:pt x="273" y="4988"/>
                    <a:pt x="262" y="4928"/>
                  </a:cubicBezTo>
                  <a:lnTo>
                    <a:pt x="215" y="4621"/>
                  </a:lnTo>
                  <a:cubicBezTo>
                    <a:pt x="206" y="4559"/>
                    <a:pt x="200" y="4495"/>
                    <a:pt x="200" y="4431"/>
                  </a:cubicBezTo>
                  <a:cubicBezTo>
                    <a:pt x="198" y="4396"/>
                    <a:pt x="197" y="4361"/>
                    <a:pt x="194" y="4327"/>
                  </a:cubicBezTo>
                  <a:lnTo>
                    <a:pt x="187" y="4173"/>
                  </a:lnTo>
                  <a:cubicBezTo>
                    <a:pt x="186" y="4142"/>
                    <a:pt x="187" y="4110"/>
                    <a:pt x="189" y="4077"/>
                  </a:cubicBezTo>
                  <a:cubicBezTo>
                    <a:pt x="190" y="4061"/>
                    <a:pt x="192" y="4045"/>
                    <a:pt x="192" y="4030"/>
                  </a:cubicBezTo>
                  <a:cubicBezTo>
                    <a:pt x="196" y="3928"/>
                    <a:pt x="201" y="3827"/>
                    <a:pt x="207" y="3733"/>
                  </a:cubicBezTo>
                  <a:lnTo>
                    <a:pt x="222" y="3635"/>
                  </a:lnTo>
                  <a:cubicBezTo>
                    <a:pt x="241" y="3500"/>
                    <a:pt x="262" y="3361"/>
                    <a:pt x="294" y="3228"/>
                  </a:cubicBezTo>
                  <a:lnTo>
                    <a:pt x="1014" y="3414"/>
                  </a:lnTo>
                  <a:cubicBezTo>
                    <a:pt x="1023" y="3417"/>
                    <a:pt x="1031" y="3418"/>
                    <a:pt x="1039" y="3418"/>
                  </a:cubicBezTo>
                  <a:cubicBezTo>
                    <a:pt x="1080" y="3418"/>
                    <a:pt x="1117" y="3390"/>
                    <a:pt x="1128" y="3349"/>
                  </a:cubicBezTo>
                  <a:cubicBezTo>
                    <a:pt x="1261" y="2836"/>
                    <a:pt x="1520" y="2363"/>
                    <a:pt x="1881" y="1975"/>
                  </a:cubicBezTo>
                  <a:cubicBezTo>
                    <a:pt x="1915" y="1938"/>
                    <a:pt x="1913" y="1880"/>
                    <a:pt x="1876" y="1845"/>
                  </a:cubicBezTo>
                  <a:lnTo>
                    <a:pt x="1333" y="1340"/>
                  </a:lnTo>
                  <a:cubicBezTo>
                    <a:pt x="1611" y="1057"/>
                    <a:pt x="1904" y="828"/>
                    <a:pt x="2208" y="658"/>
                  </a:cubicBezTo>
                  <a:cubicBezTo>
                    <a:pt x="2279" y="614"/>
                    <a:pt x="2351" y="576"/>
                    <a:pt x="2426" y="542"/>
                  </a:cubicBezTo>
                  <a:lnTo>
                    <a:pt x="2532" y="491"/>
                  </a:lnTo>
                  <a:cubicBezTo>
                    <a:pt x="2600" y="456"/>
                    <a:pt x="2671" y="426"/>
                    <a:pt x="2743" y="400"/>
                  </a:cubicBezTo>
                  <a:lnTo>
                    <a:pt x="2810" y="375"/>
                  </a:lnTo>
                  <a:cubicBezTo>
                    <a:pt x="2882" y="348"/>
                    <a:pt x="2957" y="321"/>
                    <a:pt x="3023" y="298"/>
                  </a:cubicBezTo>
                  <a:lnTo>
                    <a:pt x="3230" y="244"/>
                  </a:lnTo>
                  <a:lnTo>
                    <a:pt x="3394" y="967"/>
                  </a:lnTo>
                  <a:cubicBezTo>
                    <a:pt x="3405" y="1010"/>
                    <a:pt x="3442" y="1039"/>
                    <a:pt x="3484" y="1039"/>
                  </a:cubicBezTo>
                  <a:cubicBezTo>
                    <a:pt x="3491" y="1039"/>
                    <a:pt x="3498" y="1038"/>
                    <a:pt x="3505" y="1036"/>
                  </a:cubicBezTo>
                  <a:cubicBezTo>
                    <a:pt x="3739" y="984"/>
                    <a:pt x="3978" y="957"/>
                    <a:pt x="4217" y="957"/>
                  </a:cubicBezTo>
                  <a:cubicBezTo>
                    <a:pt x="4411" y="957"/>
                    <a:pt x="4605" y="974"/>
                    <a:pt x="4797" y="1009"/>
                  </a:cubicBezTo>
                  <a:cubicBezTo>
                    <a:pt x="4802" y="1010"/>
                    <a:pt x="4808" y="1011"/>
                    <a:pt x="4813" y="1011"/>
                  </a:cubicBezTo>
                  <a:cubicBezTo>
                    <a:pt x="4832" y="1011"/>
                    <a:pt x="4851" y="1005"/>
                    <a:pt x="4866" y="994"/>
                  </a:cubicBezTo>
                  <a:cubicBezTo>
                    <a:pt x="4887" y="980"/>
                    <a:pt x="4901" y="959"/>
                    <a:pt x="4905" y="935"/>
                  </a:cubicBezTo>
                  <a:lnTo>
                    <a:pt x="5038" y="204"/>
                  </a:lnTo>
                  <a:close/>
                  <a:moveTo>
                    <a:pt x="4962" y="1"/>
                  </a:moveTo>
                  <a:cubicBezTo>
                    <a:pt x="4919" y="1"/>
                    <a:pt x="4880" y="32"/>
                    <a:pt x="4871" y="77"/>
                  </a:cubicBezTo>
                  <a:lnTo>
                    <a:pt x="4738" y="811"/>
                  </a:lnTo>
                  <a:cubicBezTo>
                    <a:pt x="4566" y="784"/>
                    <a:pt x="4393" y="771"/>
                    <a:pt x="4220" y="771"/>
                  </a:cubicBezTo>
                  <a:cubicBezTo>
                    <a:pt x="3997" y="771"/>
                    <a:pt x="3774" y="793"/>
                    <a:pt x="3554" y="836"/>
                  </a:cubicBezTo>
                  <a:lnTo>
                    <a:pt x="3388" y="109"/>
                  </a:lnTo>
                  <a:cubicBezTo>
                    <a:pt x="3383" y="85"/>
                    <a:pt x="3368" y="64"/>
                    <a:pt x="3347" y="51"/>
                  </a:cubicBezTo>
                  <a:cubicBezTo>
                    <a:pt x="3332" y="42"/>
                    <a:pt x="3315" y="37"/>
                    <a:pt x="3298" y="37"/>
                  </a:cubicBezTo>
                  <a:cubicBezTo>
                    <a:pt x="3290" y="37"/>
                    <a:pt x="3283" y="38"/>
                    <a:pt x="3275" y="40"/>
                  </a:cubicBezTo>
                  <a:lnTo>
                    <a:pt x="2970" y="119"/>
                  </a:lnTo>
                  <a:cubicBezTo>
                    <a:pt x="2895" y="145"/>
                    <a:pt x="2820" y="173"/>
                    <a:pt x="2744" y="200"/>
                  </a:cubicBezTo>
                  <a:lnTo>
                    <a:pt x="2682" y="223"/>
                  </a:lnTo>
                  <a:cubicBezTo>
                    <a:pt x="2602" y="251"/>
                    <a:pt x="2525" y="285"/>
                    <a:pt x="2450" y="323"/>
                  </a:cubicBezTo>
                  <a:lnTo>
                    <a:pt x="2345" y="373"/>
                  </a:lnTo>
                  <a:cubicBezTo>
                    <a:pt x="2265" y="410"/>
                    <a:pt x="2187" y="452"/>
                    <a:pt x="2113" y="497"/>
                  </a:cubicBezTo>
                  <a:cubicBezTo>
                    <a:pt x="1773" y="688"/>
                    <a:pt x="1444" y="950"/>
                    <a:pt x="1133" y="1278"/>
                  </a:cubicBezTo>
                  <a:cubicBezTo>
                    <a:pt x="1098" y="1317"/>
                    <a:pt x="1100" y="1375"/>
                    <a:pt x="1137" y="1410"/>
                  </a:cubicBezTo>
                  <a:lnTo>
                    <a:pt x="1682" y="1917"/>
                  </a:lnTo>
                  <a:cubicBezTo>
                    <a:pt x="1354" y="2291"/>
                    <a:pt x="1111" y="2733"/>
                    <a:pt x="973" y="3212"/>
                  </a:cubicBezTo>
                  <a:lnTo>
                    <a:pt x="252" y="3024"/>
                  </a:lnTo>
                  <a:cubicBezTo>
                    <a:pt x="244" y="3022"/>
                    <a:pt x="235" y="3021"/>
                    <a:pt x="228" y="3021"/>
                  </a:cubicBezTo>
                  <a:cubicBezTo>
                    <a:pt x="188" y="3021"/>
                    <a:pt x="151" y="3047"/>
                    <a:pt x="140" y="3087"/>
                  </a:cubicBezTo>
                  <a:cubicBezTo>
                    <a:pt x="89" y="3259"/>
                    <a:pt x="64" y="3436"/>
                    <a:pt x="39" y="3607"/>
                  </a:cubicBezTo>
                  <a:lnTo>
                    <a:pt x="24" y="3711"/>
                  </a:lnTo>
                  <a:cubicBezTo>
                    <a:pt x="17" y="3813"/>
                    <a:pt x="12" y="3916"/>
                    <a:pt x="7" y="4021"/>
                  </a:cubicBezTo>
                  <a:cubicBezTo>
                    <a:pt x="7" y="4035"/>
                    <a:pt x="6" y="4050"/>
                    <a:pt x="5" y="4065"/>
                  </a:cubicBezTo>
                  <a:cubicBezTo>
                    <a:pt x="2" y="4104"/>
                    <a:pt x="1" y="4143"/>
                    <a:pt x="3" y="4181"/>
                  </a:cubicBezTo>
                  <a:lnTo>
                    <a:pt x="10" y="4337"/>
                  </a:lnTo>
                  <a:cubicBezTo>
                    <a:pt x="13" y="4371"/>
                    <a:pt x="14" y="4404"/>
                    <a:pt x="15" y="4436"/>
                  </a:cubicBezTo>
                  <a:cubicBezTo>
                    <a:pt x="16" y="4509"/>
                    <a:pt x="22" y="4580"/>
                    <a:pt x="33" y="4651"/>
                  </a:cubicBezTo>
                  <a:lnTo>
                    <a:pt x="80" y="4958"/>
                  </a:lnTo>
                  <a:cubicBezTo>
                    <a:pt x="92" y="5028"/>
                    <a:pt x="110" y="5096"/>
                    <a:pt x="128" y="5162"/>
                  </a:cubicBezTo>
                  <a:cubicBezTo>
                    <a:pt x="137" y="5195"/>
                    <a:pt x="145" y="5228"/>
                    <a:pt x="154" y="5265"/>
                  </a:cubicBezTo>
                  <a:cubicBezTo>
                    <a:pt x="159" y="5283"/>
                    <a:pt x="164" y="5302"/>
                    <a:pt x="169" y="5320"/>
                  </a:cubicBezTo>
                  <a:cubicBezTo>
                    <a:pt x="177" y="5352"/>
                    <a:pt x="185" y="5384"/>
                    <a:pt x="196" y="5420"/>
                  </a:cubicBezTo>
                  <a:lnTo>
                    <a:pt x="249" y="5565"/>
                  </a:lnTo>
                  <a:cubicBezTo>
                    <a:pt x="262" y="5603"/>
                    <a:pt x="297" y="5626"/>
                    <a:pt x="335" y="5626"/>
                  </a:cubicBezTo>
                  <a:cubicBezTo>
                    <a:pt x="346" y="5626"/>
                    <a:pt x="356" y="5625"/>
                    <a:pt x="366" y="5621"/>
                  </a:cubicBezTo>
                  <a:lnTo>
                    <a:pt x="1068" y="5371"/>
                  </a:lnTo>
                  <a:cubicBezTo>
                    <a:pt x="1211" y="5742"/>
                    <a:pt x="1419" y="6085"/>
                    <a:pt x="1683" y="6383"/>
                  </a:cubicBezTo>
                  <a:lnTo>
                    <a:pt x="1138" y="6890"/>
                  </a:lnTo>
                  <a:cubicBezTo>
                    <a:pt x="1100" y="6925"/>
                    <a:pt x="1098" y="6984"/>
                    <a:pt x="1133" y="7022"/>
                  </a:cubicBezTo>
                  <a:cubicBezTo>
                    <a:pt x="1442" y="7349"/>
                    <a:pt x="1771" y="7612"/>
                    <a:pt x="2108" y="7800"/>
                  </a:cubicBezTo>
                  <a:cubicBezTo>
                    <a:pt x="2184" y="7846"/>
                    <a:pt x="2263" y="7888"/>
                    <a:pt x="2344" y="7926"/>
                  </a:cubicBezTo>
                  <a:lnTo>
                    <a:pt x="2452" y="7978"/>
                  </a:lnTo>
                  <a:cubicBezTo>
                    <a:pt x="2526" y="8015"/>
                    <a:pt x="2601" y="8048"/>
                    <a:pt x="2680" y="8076"/>
                  </a:cubicBezTo>
                  <a:lnTo>
                    <a:pt x="2747" y="8101"/>
                  </a:lnTo>
                  <a:cubicBezTo>
                    <a:pt x="2822" y="8129"/>
                    <a:pt x="2897" y="8156"/>
                    <a:pt x="2978" y="8183"/>
                  </a:cubicBezTo>
                  <a:lnTo>
                    <a:pt x="3276" y="8260"/>
                  </a:lnTo>
                  <a:cubicBezTo>
                    <a:pt x="3283" y="8262"/>
                    <a:pt x="3292" y="8263"/>
                    <a:pt x="3300" y="8263"/>
                  </a:cubicBezTo>
                  <a:cubicBezTo>
                    <a:pt x="3343" y="8263"/>
                    <a:pt x="3380" y="8234"/>
                    <a:pt x="3390" y="8191"/>
                  </a:cubicBezTo>
                  <a:lnTo>
                    <a:pt x="3555" y="7465"/>
                  </a:lnTo>
                  <a:cubicBezTo>
                    <a:pt x="3775" y="7508"/>
                    <a:pt x="3997" y="7530"/>
                    <a:pt x="4219" y="7530"/>
                  </a:cubicBezTo>
                  <a:cubicBezTo>
                    <a:pt x="4492" y="7530"/>
                    <a:pt x="4765" y="7497"/>
                    <a:pt x="5032" y="7432"/>
                  </a:cubicBezTo>
                  <a:lnTo>
                    <a:pt x="5229" y="8151"/>
                  </a:lnTo>
                  <a:cubicBezTo>
                    <a:pt x="5240" y="8192"/>
                    <a:pt x="5278" y="8219"/>
                    <a:pt x="5319" y="8219"/>
                  </a:cubicBezTo>
                  <a:cubicBezTo>
                    <a:pt x="5327" y="8219"/>
                    <a:pt x="5335" y="8218"/>
                    <a:pt x="5343" y="8216"/>
                  </a:cubicBezTo>
                  <a:cubicBezTo>
                    <a:pt x="6140" y="8000"/>
                    <a:pt x="6883" y="7527"/>
                    <a:pt x="7433" y="6885"/>
                  </a:cubicBezTo>
                  <a:cubicBezTo>
                    <a:pt x="7466" y="6845"/>
                    <a:pt x="7461" y="6787"/>
                    <a:pt x="7422" y="6754"/>
                  </a:cubicBezTo>
                  <a:lnTo>
                    <a:pt x="6854" y="6270"/>
                  </a:lnTo>
                  <a:cubicBezTo>
                    <a:pt x="7104" y="5961"/>
                    <a:pt x="7298" y="5609"/>
                    <a:pt x="7424" y="5232"/>
                  </a:cubicBezTo>
                  <a:lnTo>
                    <a:pt x="8139" y="5451"/>
                  </a:lnTo>
                  <a:cubicBezTo>
                    <a:pt x="8148" y="5454"/>
                    <a:pt x="8158" y="5455"/>
                    <a:pt x="8167" y="5455"/>
                  </a:cubicBezTo>
                  <a:cubicBezTo>
                    <a:pt x="8206" y="5455"/>
                    <a:pt x="8243" y="5429"/>
                    <a:pt x="8255" y="5389"/>
                  </a:cubicBezTo>
                  <a:cubicBezTo>
                    <a:pt x="8502" y="4582"/>
                    <a:pt x="8502" y="3720"/>
                    <a:pt x="8255" y="2913"/>
                  </a:cubicBezTo>
                  <a:cubicBezTo>
                    <a:pt x="8243" y="2872"/>
                    <a:pt x="8206" y="2846"/>
                    <a:pt x="8166" y="2846"/>
                  </a:cubicBezTo>
                  <a:cubicBezTo>
                    <a:pt x="8157" y="2846"/>
                    <a:pt x="8148" y="2847"/>
                    <a:pt x="8139" y="2850"/>
                  </a:cubicBezTo>
                  <a:lnTo>
                    <a:pt x="7424" y="3070"/>
                  </a:lnTo>
                  <a:cubicBezTo>
                    <a:pt x="7265" y="2598"/>
                    <a:pt x="7003" y="2168"/>
                    <a:pt x="6658" y="1808"/>
                  </a:cubicBezTo>
                  <a:lnTo>
                    <a:pt x="7180" y="1276"/>
                  </a:lnTo>
                  <a:cubicBezTo>
                    <a:pt x="7216" y="1240"/>
                    <a:pt x="7215" y="1181"/>
                    <a:pt x="7179" y="1145"/>
                  </a:cubicBezTo>
                  <a:cubicBezTo>
                    <a:pt x="6879" y="853"/>
                    <a:pt x="6538" y="605"/>
                    <a:pt x="6167" y="410"/>
                  </a:cubicBezTo>
                  <a:cubicBezTo>
                    <a:pt x="5827" y="227"/>
                    <a:pt x="5428" y="90"/>
                    <a:pt x="4980" y="3"/>
                  </a:cubicBezTo>
                  <a:cubicBezTo>
                    <a:pt x="4974" y="1"/>
                    <a:pt x="4968" y="1"/>
                    <a:pt x="496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3224375" y="4182975"/>
              <a:ext cx="191325" cy="217450"/>
            </a:xfrm>
            <a:custGeom>
              <a:rect b="b" l="l" r="r" t="t"/>
              <a:pathLst>
                <a:path extrusionOk="0" h="8698" w="7653">
                  <a:moveTo>
                    <a:pt x="3264" y="1"/>
                  </a:moveTo>
                  <a:cubicBezTo>
                    <a:pt x="3202" y="1"/>
                    <a:pt x="3139" y="10"/>
                    <a:pt x="3077" y="28"/>
                  </a:cubicBezTo>
                  <a:cubicBezTo>
                    <a:pt x="2823" y="105"/>
                    <a:pt x="2640" y="326"/>
                    <a:pt x="2613" y="589"/>
                  </a:cubicBezTo>
                  <a:cubicBezTo>
                    <a:pt x="2600" y="712"/>
                    <a:pt x="2622" y="836"/>
                    <a:pt x="2675" y="947"/>
                  </a:cubicBezTo>
                  <a:cubicBezTo>
                    <a:pt x="2547" y="809"/>
                    <a:pt x="2372" y="739"/>
                    <a:pt x="2197" y="739"/>
                  </a:cubicBezTo>
                  <a:cubicBezTo>
                    <a:pt x="2045" y="739"/>
                    <a:pt x="1893" y="792"/>
                    <a:pt x="1769" y="899"/>
                  </a:cubicBezTo>
                  <a:cubicBezTo>
                    <a:pt x="1502" y="1128"/>
                    <a:pt x="1466" y="1527"/>
                    <a:pt x="1685" y="1802"/>
                  </a:cubicBezTo>
                  <a:lnTo>
                    <a:pt x="1686" y="1802"/>
                  </a:lnTo>
                  <a:lnTo>
                    <a:pt x="1932" y="2104"/>
                  </a:lnTo>
                  <a:lnTo>
                    <a:pt x="1932" y="2104"/>
                  </a:lnTo>
                  <a:cubicBezTo>
                    <a:pt x="1805" y="1950"/>
                    <a:pt x="1618" y="1865"/>
                    <a:pt x="1425" y="1865"/>
                  </a:cubicBezTo>
                  <a:cubicBezTo>
                    <a:pt x="1363" y="1865"/>
                    <a:pt x="1300" y="1874"/>
                    <a:pt x="1238" y="1892"/>
                  </a:cubicBezTo>
                  <a:cubicBezTo>
                    <a:pt x="983" y="1969"/>
                    <a:pt x="800" y="2190"/>
                    <a:pt x="774" y="2455"/>
                  </a:cubicBezTo>
                  <a:cubicBezTo>
                    <a:pt x="756" y="2628"/>
                    <a:pt x="807" y="2801"/>
                    <a:pt x="917" y="2936"/>
                  </a:cubicBezTo>
                  <a:lnTo>
                    <a:pt x="1118" y="3183"/>
                  </a:lnTo>
                  <a:lnTo>
                    <a:pt x="1113" y="3187"/>
                  </a:lnTo>
                  <a:cubicBezTo>
                    <a:pt x="988" y="3071"/>
                    <a:pt x="827" y="3012"/>
                    <a:pt x="667" y="3012"/>
                  </a:cubicBezTo>
                  <a:cubicBezTo>
                    <a:pt x="521" y="3012"/>
                    <a:pt x="374" y="3060"/>
                    <a:pt x="253" y="3158"/>
                  </a:cubicBezTo>
                  <a:cubicBezTo>
                    <a:pt x="119" y="3267"/>
                    <a:pt x="33" y="3427"/>
                    <a:pt x="17" y="3600"/>
                  </a:cubicBezTo>
                  <a:cubicBezTo>
                    <a:pt x="1" y="3742"/>
                    <a:pt x="32" y="3885"/>
                    <a:pt x="107" y="4006"/>
                  </a:cubicBezTo>
                  <a:lnTo>
                    <a:pt x="1591" y="5841"/>
                  </a:lnTo>
                  <a:cubicBezTo>
                    <a:pt x="1848" y="6155"/>
                    <a:pt x="2181" y="6398"/>
                    <a:pt x="2560" y="6546"/>
                  </a:cubicBezTo>
                  <a:lnTo>
                    <a:pt x="4312" y="8698"/>
                  </a:lnTo>
                  <a:lnTo>
                    <a:pt x="7653" y="5979"/>
                  </a:lnTo>
                  <a:lnTo>
                    <a:pt x="6269" y="4793"/>
                  </a:lnTo>
                  <a:cubicBezTo>
                    <a:pt x="6291" y="4751"/>
                    <a:pt x="6311" y="4708"/>
                    <a:pt x="6328" y="4665"/>
                  </a:cubicBezTo>
                  <a:cubicBezTo>
                    <a:pt x="6431" y="4414"/>
                    <a:pt x="6490" y="4149"/>
                    <a:pt x="6505" y="3879"/>
                  </a:cubicBezTo>
                  <a:cubicBezTo>
                    <a:pt x="6602" y="3229"/>
                    <a:pt x="6554" y="2566"/>
                    <a:pt x="6363" y="1937"/>
                  </a:cubicBezTo>
                  <a:cubicBezTo>
                    <a:pt x="6336" y="1847"/>
                    <a:pt x="6307" y="1755"/>
                    <a:pt x="6272" y="1665"/>
                  </a:cubicBezTo>
                  <a:lnTo>
                    <a:pt x="6094" y="1190"/>
                  </a:lnTo>
                  <a:cubicBezTo>
                    <a:pt x="6086" y="1157"/>
                    <a:pt x="6074" y="1123"/>
                    <a:pt x="6058" y="1093"/>
                  </a:cubicBezTo>
                  <a:cubicBezTo>
                    <a:pt x="6036" y="1044"/>
                    <a:pt x="6006" y="997"/>
                    <a:pt x="5972" y="955"/>
                  </a:cubicBezTo>
                  <a:cubicBezTo>
                    <a:pt x="5863" y="821"/>
                    <a:pt x="5706" y="735"/>
                    <a:pt x="5535" y="717"/>
                  </a:cubicBezTo>
                  <a:cubicBezTo>
                    <a:pt x="5509" y="714"/>
                    <a:pt x="5482" y="713"/>
                    <a:pt x="5456" y="713"/>
                  </a:cubicBezTo>
                  <a:cubicBezTo>
                    <a:pt x="5448" y="713"/>
                    <a:pt x="5440" y="713"/>
                    <a:pt x="5432" y="713"/>
                  </a:cubicBezTo>
                  <a:lnTo>
                    <a:pt x="4258" y="771"/>
                  </a:lnTo>
                  <a:lnTo>
                    <a:pt x="3773" y="243"/>
                  </a:lnTo>
                  <a:cubicBezTo>
                    <a:pt x="3647" y="87"/>
                    <a:pt x="3459" y="1"/>
                    <a:pt x="3264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3265025" y="4227600"/>
              <a:ext cx="63125" cy="40875"/>
            </a:xfrm>
            <a:custGeom>
              <a:rect b="b" l="l" r="r" t="t"/>
              <a:pathLst>
                <a:path extrusionOk="0" h="1635" w="2525">
                  <a:moveTo>
                    <a:pt x="73" y="0"/>
                  </a:moveTo>
                  <a:cubicBezTo>
                    <a:pt x="57" y="0"/>
                    <a:pt x="41" y="6"/>
                    <a:pt x="28" y="17"/>
                  </a:cubicBezTo>
                  <a:cubicBezTo>
                    <a:pt x="2" y="42"/>
                    <a:pt x="0" y="82"/>
                    <a:pt x="24" y="109"/>
                  </a:cubicBezTo>
                  <a:lnTo>
                    <a:pt x="818" y="982"/>
                  </a:lnTo>
                  <a:lnTo>
                    <a:pt x="1198" y="1400"/>
                  </a:lnTo>
                  <a:cubicBezTo>
                    <a:pt x="1214" y="1418"/>
                    <a:pt x="1233" y="1436"/>
                    <a:pt x="1251" y="1452"/>
                  </a:cubicBezTo>
                  <a:cubicBezTo>
                    <a:pt x="1319" y="1513"/>
                    <a:pt x="1398" y="1560"/>
                    <a:pt x="1483" y="1590"/>
                  </a:cubicBezTo>
                  <a:cubicBezTo>
                    <a:pt x="1564" y="1620"/>
                    <a:pt x="1648" y="1634"/>
                    <a:pt x="1732" y="1634"/>
                  </a:cubicBezTo>
                  <a:cubicBezTo>
                    <a:pt x="1869" y="1634"/>
                    <a:pt x="2005" y="1595"/>
                    <a:pt x="2122" y="1519"/>
                  </a:cubicBezTo>
                  <a:cubicBezTo>
                    <a:pt x="2155" y="1498"/>
                    <a:pt x="2185" y="1473"/>
                    <a:pt x="2213" y="1447"/>
                  </a:cubicBezTo>
                  <a:lnTo>
                    <a:pt x="2217" y="1444"/>
                  </a:lnTo>
                  <a:cubicBezTo>
                    <a:pt x="2505" y="1176"/>
                    <a:pt x="2524" y="726"/>
                    <a:pt x="2261" y="434"/>
                  </a:cubicBezTo>
                  <a:lnTo>
                    <a:pt x="2145" y="306"/>
                  </a:lnTo>
                  <a:lnTo>
                    <a:pt x="2031" y="180"/>
                  </a:lnTo>
                  <a:cubicBezTo>
                    <a:pt x="2023" y="172"/>
                    <a:pt x="2013" y="166"/>
                    <a:pt x="2002" y="161"/>
                  </a:cubicBezTo>
                  <a:cubicBezTo>
                    <a:pt x="1998" y="161"/>
                    <a:pt x="1992" y="159"/>
                    <a:pt x="1988" y="158"/>
                  </a:cubicBezTo>
                  <a:cubicBezTo>
                    <a:pt x="1986" y="158"/>
                    <a:pt x="1984" y="158"/>
                    <a:pt x="1982" y="158"/>
                  </a:cubicBezTo>
                  <a:cubicBezTo>
                    <a:pt x="1965" y="158"/>
                    <a:pt x="1950" y="165"/>
                    <a:pt x="1938" y="177"/>
                  </a:cubicBezTo>
                  <a:cubicBezTo>
                    <a:pt x="1911" y="200"/>
                    <a:pt x="1909" y="241"/>
                    <a:pt x="1934" y="268"/>
                  </a:cubicBezTo>
                  <a:lnTo>
                    <a:pt x="1946" y="282"/>
                  </a:lnTo>
                  <a:lnTo>
                    <a:pt x="2165" y="521"/>
                  </a:lnTo>
                  <a:cubicBezTo>
                    <a:pt x="2374" y="762"/>
                    <a:pt x="2353" y="1127"/>
                    <a:pt x="2116" y="1341"/>
                  </a:cubicBezTo>
                  <a:cubicBezTo>
                    <a:pt x="2004" y="1444"/>
                    <a:pt x="1863" y="1494"/>
                    <a:pt x="1722" y="1494"/>
                  </a:cubicBezTo>
                  <a:cubicBezTo>
                    <a:pt x="1566" y="1494"/>
                    <a:pt x="1410" y="1433"/>
                    <a:pt x="1295" y="1311"/>
                  </a:cubicBezTo>
                  <a:lnTo>
                    <a:pt x="919" y="899"/>
                  </a:lnTo>
                  <a:lnTo>
                    <a:pt x="121" y="21"/>
                  </a:lnTo>
                  <a:cubicBezTo>
                    <a:pt x="108" y="8"/>
                    <a:pt x="91" y="0"/>
                    <a:pt x="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3250600" y="4260825"/>
              <a:ext cx="54850" cy="32075"/>
            </a:xfrm>
            <a:custGeom>
              <a:rect b="b" l="l" r="r" t="t"/>
              <a:pathLst>
                <a:path extrusionOk="0" h="1283" w="2194">
                  <a:moveTo>
                    <a:pt x="73" y="0"/>
                  </a:moveTo>
                  <a:cubicBezTo>
                    <a:pt x="58" y="0"/>
                    <a:pt x="43" y="5"/>
                    <a:pt x="30" y="16"/>
                  </a:cubicBezTo>
                  <a:cubicBezTo>
                    <a:pt x="3" y="41"/>
                    <a:pt x="1" y="82"/>
                    <a:pt x="25" y="110"/>
                  </a:cubicBezTo>
                  <a:lnTo>
                    <a:pt x="391" y="513"/>
                  </a:lnTo>
                  <a:lnTo>
                    <a:pt x="880" y="1048"/>
                  </a:lnTo>
                  <a:cubicBezTo>
                    <a:pt x="881" y="1050"/>
                    <a:pt x="883" y="1052"/>
                    <a:pt x="886" y="1053"/>
                  </a:cubicBezTo>
                  <a:cubicBezTo>
                    <a:pt x="955" y="1130"/>
                    <a:pt x="1042" y="1190"/>
                    <a:pt x="1139" y="1228"/>
                  </a:cubicBezTo>
                  <a:cubicBezTo>
                    <a:pt x="1226" y="1264"/>
                    <a:pt x="1319" y="1282"/>
                    <a:pt x="1412" y="1282"/>
                  </a:cubicBezTo>
                  <a:cubicBezTo>
                    <a:pt x="1548" y="1282"/>
                    <a:pt x="1684" y="1243"/>
                    <a:pt x="1802" y="1166"/>
                  </a:cubicBezTo>
                  <a:cubicBezTo>
                    <a:pt x="1834" y="1145"/>
                    <a:pt x="1865" y="1121"/>
                    <a:pt x="1894" y="1096"/>
                  </a:cubicBezTo>
                  <a:cubicBezTo>
                    <a:pt x="2127" y="884"/>
                    <a:pt x="2193" y="546"/>
                    <a:pt x="2060" y="262"/>
                  </a:cubicBezTo>
                  <a:cubicBezTo>
                    <a:pt x="2030" y="196"/>
                    <a:pt x="1990" y="134"/>
                    <a:pt x="1941" y="81"/>
                  </a:cubicBezTo>
                  <a:cubicBezTo>
                    <a:pt x="1928" y="67"/>
                    <a:pt x="1911" y="59"/>
                    <a:pt x="1893" y="59"/>
                  </a:cubicBezTo>
                  <a:cubicBezTo>
                    <a:pt x="1877" y="59"/>
                    <a:pt x="1861" y="65"/>
                    <a:pt x="1849" y="77"/>
                  </a:cubicBezTo>
                  <a:cubicBezTo>
                    <a:pt x="1835" y="89"/>
                    <a:pt x="1828" y="106"/>
                    <a:pt x="1828" y="123"/>
                  </a:cubicBezTo>
                  <a:cubicBezTo>
                    <a:pt x="1827" y="140"/>
                    <a:pt x="1833" y="157"/>
                    <a:pt x="1845" y="169"/>
                  </a:cubicBezTo>
                  <a:cubicBezTo>
                    <a:pt x="2060" y="404"/>
                    <a:pt x="2049" y="769"/>
                    <a:pt x="1819" y="990"/>
                  </a:cubicBezTo>
                  <a:cubicBezTo>
                    <a:pt x="1705" y="1099"/>
                    <a:pt x="1558" y="1153"/>
                    <a:pt x="1412" y="1153"/>
                  </a:cubicBezTo>
                  <a:cubicBezTo>
                    <a:pt x="1262" y="1153"/>
                    <a:pt x="1111" y="1095"/>
                    <a:pt x="996" y="981"/>
                  </a:cubicBezTo>
                  <a:cubicBezTo>
                    <a:pt x="989" y="974"/>
                    <a:pt x="982" y="968"/>
                    <a:pt x="976" y="960"/>
                  </a:cubicBezTo>
                  <a:lnTo>
                    <a:pt x="490" y="426"/>
                  </a:lnTo>
                  <a:lnTo>
                    <a:pt x="123" y="22"/>
                  </a:lnTo>
                  <a:cubicBezTo>
                    <a:pt x="110" y="8"/>
                    <a:pt x="91" y="0"/>
                    <a:pt x="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3235650" y="4284850"/>
              <a:ext cx="45825" cy="30600"/>
            </a:xfrm>
            <a:custGeom>
              <a:rect b="b" l="l" r="r" t="t"/>
              <a:pathLst>
                <a:path extrusionOk="0" h="1224" w="1833">
                  <a:moveTo>
                    <a:pt x="1542" y="0"/>
                  </a:moveTo>
                  <a:cubicBezTo>
                    <a:pt x="1526" y="0"/>
                    <a:pt x="1510" y="6"/>
                    <a:pt x="1498" y="18"/>
                  </a:cubicBezTo>
                  <a:cubicBezTo>
                    <a:pt x="1477" y="37"/>
                    <a:pt x="1470" y="67"/>
                    <a:pt x="1484" y="91"/>
                  </a:cubicBezTo>
                  <a:cubicBezTo>
                    <a:pt x="1486" y="98"/>
                    <a:pt x="1489" y="104"/>
                    <a:pt x="1494" y="109"/>
                  </a:cubicBezTo>
                  <a:cubicBezTo>
                    <a:pt x="1712" y="349"/>
                    <a:pt x="1694" y="721"/>
                    <a:pt x="1454" y="940"/>
                  </a:cubicBezTo>
                  <a:cubicBezTo>
                    <a:pt x="1342" y="1042"/>
                    <a:pt x="1200" y="1093"/>
                    <a:pt x="1059" y="1093"/>
                  </a:cubicBezTo>
                  <a:cubicBezTo>
                    <a:pt x="900" y="1093"/>
                    <a:pt x="741" y="1029"/>
                    <a:pt x="625" y="901"/>
                  </a:cubicBezTo>
                  <a:lnTo>
                    <a:pt x="140" y="345"/>
                  </a:lnTo>
                  <a:lnTo>
                    <a:pt x="121" y="322"/>
                  </a:lnTo>
                  <a:cubicBezTo>
                    <a:pt x="108" y="309"/>
                    <a:pt x="90" y="302"/>
                    <a:pt x="73" y="302"/>
                  </a:cubicBezTo>
                  <a:cubicBezTo>
                    <a:pt x="57" y="302"/>
                    <a:pt x="40" y="308"/>
                    <a:pt x="28" y="319"/>
                  </a:cubicBezTo>
                  <a:cubicBezTo>
                    <a:pt x="2" y="343"/>
                    <a:pt x="0" y="383"/>
                    <a:pt x="24" y="411"/>
                  </a:cubicBezTo>
                  <a:lnTo>
                    <a:pt x="47" y="437"/>
                  </a:lnTo>
                  <a:lnTo>
                    <a:pt x="527" y="989"/>
                  </a:lnTo>
                  <a:cubicBezTo>
                    <a:pt x="668" y="1143"/>
                    <a:pt x="863" y="1224"/>
                    <a:pt x="1059" y="1224"/>
                  </a:cubicBezTo>
                  <a:cubicBezTo>
                    <a:pt x="1195" y="1224"/>
                    <a:pt x="1331" y="1185"/>
                    <a:pt x="1451" y="1107"/>
                  </a:cubicBezTo>
                  <a:cubicBezTo>
                    <a:pt x="1484" y="1085"/>
                    <a:pt x="1514" y="1062"/>
                    <a:pt x="1543" y="1036"/>
                  </a:cubicBezTo>
                  <a:cubicBezTo>
                    <a:pt x="1756" y="842"/>
                    <a:pt x="1832" y="539"/>
                    <a:pt x="1737" y="266"/>
                  </a:cubicBezTo>
                  <a:cubicBezTo>
                    <a:pt x="1704" y="176"/>
                    <a:pt x="1655" y="92"/>
                    <a:pt x="1590" y="22"/>
                  </a:cubicBezTo>
                  <a:cubicBezTo>
                    <a:pt x="1578" y="7"/>
                    <a:pt x="1560" y="0"/>
                    <a:pt x="154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3431200" y="4189975"/>
              <a:ext cx="55275" cy="57475"/>
            </a:xfrm>
            <a:custGeom>
              <a:rect b="b" l="l" r="r" t="t"/>
              <a:pathLst>
                <a:path extrusionOk="0" h="2299" w="2211">
                  <a:moveTo>
                    <a:pt x="1367" y="1"/>
                  </a:moveTo>
                  <a:lnTo>
                    <a:pt x="1" y="1558"/>
                  </a:lnTo>
                  <a:lnTo>
                    <a:pt x="844" y="2298"/>
                  </a:lnTo>
                  <a:lnTo>
                    <a:pt x="2210" y="742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3240600" y="4174650"/>
              <a:ext cx="138400" cy="178650"/>
            </a:xfrm>
            <a:custGeom>
              <a:rect b="b" l="l" r="r" t="t"/>
              <a:pathLst>
                <a:path extrusionOk="0" h="7146" w="5536">
                  <a:moveTo>
                    <a:pt x="3079" y="0"/>
                  </a:moveTo>
                  <a:lnTo>
                    <a:pt x="86" y="5993"/>
                  </a:lnTo>
                  <a:cubicBezTo>
                    <a:pt x="1" y="6180"/>
                    <a:pt x="49" y="6400"/>
                    <a:pt x="203" y="6535"/>
                  </a:cubicBezTo>
                  <a:lnTo>
                    <a:pt x="767" y="7029"/>
                  </a:lnTo>
                  <a:cubicBezTo>
                    <a:pt x="855" y="7107"/>
                    <a:pt x="965" y="7145"/>
                    <a:pt x="1075" y="7145"/>
                  </a:cubicBezTo>
                  <a:cubicBezTo>
                    <a:pt x="1204" y="7145"/>
                    <a:pt x="1333" y="7092"/>
                    <a:pt x="1425" y="6986"/>
                  </a:cubicBezTo>
                  <a:lnTo>
                    <a:pt x="5536" y="2159"/>
                  </a:lnTo>
                  <a:lnTo>
                    <a:pt x="3079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3274225" y="4150775"/>
              <a:ext cx="43375" cy="84700"/>
            </a:xfrm>
            <a:custGeom>
              <a:rect b="b" l="l" r="r" t="t"/>
              <a:pathLst>
                <a:path extrusionOk="0" h="3388" w="1735">
                  <a:moveTo>
                    <a:pt x="645" y="0"/>
                  </a:moveTo>
                  <a:lnTo>
                    <a:pt x="0" y="2932"/>
                  </a:lnTo>
                  <a:lnTo>
                    <a:pt x="519" y="3388"/>
                  </a:lnTo>
                  <a:lnTo>
                    <a:pt x="1734" y="956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3268150" y="4040100"/>
              <a:ext cx="225125" cy="217950"/>
            </a:xfrm>
            <a:custGeom>
              <a:rect b="b" l="l" r="r" t="t"/>
              <a:pathLst>
                <a:path extrusionOk="0" h="8718" w="9005">
                  <a:moveTo>
                    <a:pt x="3196" y="1"/>
                  </a:moveTo>
                  <a:lnTo>
                    <a:pt x="0" y="3640"/>
                  </a:lnTo>
                  <a:lnTo>
                    <a:pt x="5739" y="8679"/>
                  </a:lnTo>
                  <a:cubicBezTo>
                    <a:pt x="5767" y="8705"/>
                    <a:pt x="5803" y="8717"/>
                    <a:pt x="5839" y="8717"/>
                  </a:cubicBezTo>
                  <a:cubicBezTo>
                    <a:pt x="5880" y="8717"/>
                    <a:pt x="5922" y="8700"/>
                    <a:pt x="5951" y="8666"/>
                  </a:cubicBezTo>
                  <a:lnTo>
                    <a:pt x="8949" y="5253"/>
                  </a:lnTo>
                  <a:cubicBezTo>
                    <a:pt x="9004" y="5190"/>
                    <a:pt x="8997" y="5095"/>
                    <a:pt x="8935" y="5040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2998775" y="3799725"/>
              <a:ext cx="349075" cy="332825"/>
            </a:xfrm>
            <a:custGeom>
              <a:rect b="b" l="l" r="r" t="t"/>
              <a:pathLst>
                <a:path extrusionOk="0" h="13313" w="13963">
                  <a:moveTo>
                    <a:pt x="9358" y="1"/>
                  </a:moveTo>
                  <a:cubicBezTo>
                    <a:pt x="8878" y="1"/>
                    <a:pt x="7130" y="299"/>
                    <a:pt x="3888" y="3991"/>
                  </a:cubicBezTo>
                  <a:lnTo>
                    <a:pt x="3867" y="4050"/>
                  </a:lnTo>
                  <a:cubicBezTo>
                    <a:pt x="1" y="8452"/>
                    <a:pt x="646" y="10124"/>
                    <a:pt x="646" y="10124"/>
                  </a:cubicBezTo>
                  <a:cubicBezTo>
                    <a:pt x="4687" y="10387"/>
                    <a:pt x="10744" y="13313"/>
                    <a:pt x="10744" y="13313"/>
                  </a:cubicBezTo>
                  <a:lnTo>
                    <a:pt x="13962" y="9613"/>
                  </a:lnTo>
                  <a:cubicBezTo>
                    <a:pt x="13962" y="9613"/>
                    <a:pt x="10279" y="3985"/>
                    <a:pt x="9496" y="12"/>
                  </a:cubicBezTo>
                  <a:cubicBezTo>
                    <a:pt x="9496" y="12"/>
                    <a:pt x="9450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2953150" y="3761775"/>
              <a:ext cx="333000" cy="310650"/>
            </a:xfrm>
            <a:custGeom>
              <a:rect b="b" l="l" r="r" t="t"/>
              <a:pathLst>
                <a:path extrusionOk="0" h="12426" w="13320">
                  <a:moveTo>
                    <a:pt x="9280" y="1238"/>
                  </a:moveTo>
                  <a:cubicBezTo>
                    <a:pt x="9817" y="1238"/>
                    <a:pt x="10283" y="1383"/>
                    <a:pt x="10632" y="1690"/>
                  </a:cubicBezTo>
                  <a:cubicBezTo>
                    <a:pt x="11934" y="2833"/>
                    <a:pt x="11213" y="5868"/>
                    <a:pt x="9060" y="8319"/>
                  </a:cubicBezTo>
                  <a:cubicBezTo>
                    <a:pt x="7485" y="10113"/>
                    <a:pt x="5501" y="11186"/>
                    <a:pt x="4040" y="11186"/>
                  </a:cubicBezTo>
                  <a:cubicBezTo>
                    <a:pt x="3504" y="11186"/>
                    <a:pt x="3038" y="11042"/>
                    <a:pt x="2689" y="10736"/>
                  </a:cubicBezTo>
                  <a:cubicBezTo>
                    <a:pt x="1388" y="9593"/>
                    <a:pt x="2108" y="6557"/>
                    <a:pt x="4261" y="4105"/>
                  </a:cubicBezTo>
                  <a:cubicBezTo>
                    <a:pt x="5835" y="2312"/>
                    <a:pt x="7819" y="1238"/>
                    <a:pt x="9280" y="1238"/>
                  </a:cubicBezTo>
                  <a:close/>
                  <a:moveTo>
                    <a:pt x="9282" y="1"/>
                  </a:moveTo>
                  <a:cubicBezTo>
                    <a:pt x="7440" y="1"/>
                    <a:pt x="5175" y="1183"/>
                    <a:pt x="3328" y="3286"/>
                  </a:cubicBezTo>
                  <a:cubicBezTo>
                    <a:pt x="642" y="6345"/>
                    <a:pt x="1" y="10027"/>
                    <a:pt x="1870" y="11669"/>
                  </a:cubicBezTo>
                  <a:cubicBezTo>
                    <a:pt x="2454" y="12181"/>
                    <a:pt x="3204" y="12426"/>
                    <a:pt x="4040" y="12426"/>
                  </a:cubicBezTo>
                  <a:cubicBezTo>
                    <a:pt x="5882" y="12426"/>
                    <a:pt x="8146" y="11243"/>
                    <a:pt x="9994" y="9139"/>
                  </a:cubicBezTo>
                  <a:cubicBezTo>
                    <a:pt x="12680" y="6078"/>
                    <a:pt x="13320" y="2398"/>
                    <a:pt x="11452" y="757"/>
                  </a:cubicBezTo>
                  <a:cubicBezTo>
                    <a:pt x="10868" y="245"/>
                    <a:pt x="10119" y="1"/>
                    <a:pt x="9282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2987825" y="3792725"/>
              <a:ext cx="263675" cy="248750"/>
            </a:xfrm>
            <a:custGeom>
              <a:rect b="b" l="l" r="r" t="t"/>
              <a:pathLst>
                <a:path extrusionOk="0" h="9950" w="10547">
                  <a:moveTo>
                    <a:pt x="7894" y="1"/>
                  </a:moveTo>
                  <a:cubicBezTo>
                    <a:pt x="6433" y="1"/>
                    <a:pt x="4449" y="1074"/>
                    <a:pt x="2874" y="2867"/>
                  </a:cubicBezTo>
                  <a:cubicBezTo>
                    <a:pt x="720" y="5319"/>
                    <a:pt x="0" y="8354"/>
                    <a:pt x="1302" y="9498"/>
                  </a:cubicBezTo>
                  <a:cubicBezTo>
                    <a:pt x="1652" y="9804"/>
                    <a:pt x="2118" y="9949"/>
                    <a:pt x="2654" y="9949"/>
                  </a:cubicBezTo>
                  <a:cubicBezTo>
                    <a:pt x="4115" y="9949"/>
                    <a:pt x="6098" y="8875"/>
                    <a:pt x="7673" y="7081"/>
                  </a:cubicBezTo>
                  <a:cubicBezTo>
                    <a:pt x="9827" y="4629"/>
                    <a:pt x="10546" y="1594"/>
                    <a:pt x="9245" y="452"/>
                  </a:cubicBezTo>
                  <a:cubicBezTo>
                    <a:pt x="8896" y="145"/>
                    <a:pt x="8430" y="1"/>
                    <a:pt x="7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3078425" y="3869275"/>
              <a:ext cx="141875" cy="146175"/>
            </a:xfrm>
            <a:custGeom>
              <a:rect b="b" l="l" r="r" t="t"/>
              <a:pathLst>
                <a:path extrusionOk="0" h="5847" w="5675">
                  <a:moveTo>
                    <a:pt x="2532" y="1"/>
                  </a:moveTo>
                  <a:cubicBezTo>
                    <a:pt x="2511" y="1"/>
                    <a:pt x="2490" y="10"/>
                    <a:pt x="2475" y="27"/>
                  </a:cubicBezTo>
                  <a:lnTo>
                    <a:pt x="26" y="2815"/>
                  </a:lnTo>
                  <a:cubicBezTo>
                    <a:pt x="4" y="2840"/>
                    <a:pt x="1" y="2878"/>
                    <a:pt x="18" y="2907"/>
                  </a:cubicBezTo>
                  <a:lnTo>
                    <a:pt x="1827" y="5810"/>
                  </a:lnTo>
                  <a:cubicBezTo>
                    <a:pt x="1841" y="5832"/>
                    <a:pt x="1865" y="5846"/>
                    <a:pt x="1892" y="5846"/>
                  </a:cubicBezTo>
                  <a:lnTo>
                    <a:pt x="1892" y="5845"/>
                  </a:lnTo>
                  <a:cubicBezTo>
                    <a:pt x="1952" y="5845"/>
                    <a:pt x="1989" y="5779"/>
                    <a:pt x="1957" y="5728"/>
                  </a:cubicBezTo>
                  <a:lnTo>
                    <a:pt x="179" y="2874"/>
                  </a:lnTo>
                  <a:lnTo>
                    <a:pt x="2550" y="174"/>
                  </a:lnTo>
                  <a:lnTo>
                    <a:pt x="5548" y="1791"/>
                  </a:lnTo>
                  <a:cubicBezTo>
                    <a:pt x="5560" y="1799"/>
                    <a:pt x="5573" y="1802"/>
                    <a:pt x="5586" y="1802"/>
                  </a:cubicBezTo>
                  <a:cubicBezTo>
                    <a:pt x="5613" y="1802"/>
                    <a:pt x="5640" y="1787"/>
                    <a:pt x="5655" y="1761"/>
                  </a:cubicBezTo>
                  <a:cubicBezTo>
                    <a:pt x="5675" y="1723"/>
                    <a:pt x="5660" y="1676"/>
                    <a:pt x="5620" y="1656"/>
                  </a:cubicBezTo>
                  <a:lnTo>
                    <a:pt x="2569" y="10"/>
                  </a:lnTo>
                  <a:cubicBezTo>
                    <a:pt x="2557" y="4"/>
                    <a:pt x="2545" y="1"/>
                    <a:pt x="253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3077875" y="3869350"/>
              <a:ext cx="75375" cy="73500"/>
            </a:xfrm>
            <a:custGeom>
              <a:rect b="b" l="l" r="r" t="t"/>
              <a:pathLst>
                <a:path extrusionOk="0" h="2940" w="3015">
                  <a:moveTo>
                    <a:pt x="2556" y="0"/>
                  </a:moveTo>
                  <a:cubicBezTo>
                    <a:pt x="2514" y="0"/>
                    <a:pt x="2472" y="32"/>
                    <a:pt x="2478" y="88"/>
                  </a:cubicBezTo>
                  <a:cubicBezTo>
                    <a:pt x="2495" y="177"/>
                    <a:pt x="2834" y="2298"/>
                    <a:pt x="92" y="2787"/>
                  </a:cubicBezTo>
                  <a:cubicBezTo>
                    <a:pt x="1" y="2803"/>
                    <a:pt x="12" y="2938"/>
                    <a:pt x="105" y="2939"/>
                  </a:cubicBezTo>
                  <a:cubicBezTo>
                    <a:pt x="110" y="2939"/>
                    <a:pt x="115" y="2939"/>
                    <a:pt x="119" y="2938"/>
                  </a:cubicBezTo>
                  <a:cubicBezTo>
                    <a:pt x="3014" y="2422"/>
                    <a:pt x="2634" y="84"/>
                    <a:pt x="2630" y="60"/>
                  </a:cubicBezTo>
                  <a:cubicBezTo>
                    <a:pt x="2620" y="19"/>
                    <a:pt x="2588" y="0"/>
                    <a:pt x="255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2991325" y="3865225"/>
              <a:ext cx="87250" cy="150500"/>
            </a:xfrm>
            <a:custGeom>
              <a:rect b="b" l="l" r="r" t="t"/>
              <a:pathLst>
                <a:path extrusionOk="0" h="6020" w="3490">
                  <a:moveTo>
                    <a:pt x="3381" y="1"/>
                  </a:moveTo>
                  <a:cubicBezTo>
                    <a:pt x="3361" y="1"/>
                    <a:pt x="3341" y="9"/>
                    <a:pt x="3324" y="30"/>
                  </a:cubicBezTo>
                  <a:cubicBezTo>
                    <a:pt x="3187" y="194"/>
                    <a:pt x="1" y="4072"/>
                    <a:pt x="1679" y="5993"/>
                  </a:cubicBezTo>
                  <a:cubicBezTo>
                    <a:pt x="1693" y="6010"/>
                    <a:pt x="1714" y="6019"/>
                    <a:pt x="1737" y="6019"/>
                  </a:cubicBezTo>
                  <a:cubicBezTo>
                    <a:pt x="1803" y="6019"/>
                    <a:pt x="1838" y="5942"/>
                    <a:pt x="1795" y="5892"/>
                  </a:cubicBezTo>
                  <a:cubicBezTo>
                    <a:pt x="202" y="4070"/>
                    <a:pt x="3409" y="167"/>
                    <a:pt x="3442" y="128"/>
                  </a:cubicBezTo>
                  <a:cubicBezTo>
                    <a:pt x="3490" y="70"/>
                    <a:pt x="3438" y="1"/>
                    <a:pt x="338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3266025" y="4129400"/>
              <a:ext cx="115550" cy="101150"/>
            </a:xfrm>
            <a:custGeom>
              <a:rect b="b" l="l" r="r" t="t"/>
              <a:pathLst>
                <a:path extrusionOk="0" h="4046" w="4622">
                  <a:moveTo>
                    <a:pt x="87" y="0"/>
                  </a:moveTo>
                  <a:cubicBezTo>
                    <a:pt x="66" y="0"/>
                    <a:pt x="45" y="9"/>
                    <a:pt x="30" y="27"/>
                  </a:cubicBezTo>
                  <a:cubicBezTo>
                    <a:pt x="1" y="61"/>
                    <a:pt x="6" y="112"/>
                    <a:pt x="42" y="139"/>
                  </a:cubicBezTo>
                  <a:lnTo>
                    <a:pt x="4468" y="4026"/>
                  </a:lnTo>
                  <a:cubicBezTo>
                    <a:pt x="4482" y="4038"/>
                    <a:pt x="4500" y="4045"/>
                    <a:pt x="4518" y="4045"/>
                  </a:cubicBezTo>
                  <a:lnTo>
                    <a:pt x="4518" y="4045"/>
                  </a:lnTo>
                  <a:cubicBezTo>
                    <a:pt x="4589" y="4044"/>
                    <a:pt x="4621" y="3957"/>
                    <a:pt x="4568" y="3910"/>
                  </a:cubicBezTo>
                  <a:lnTo>
                    <a:pt x="143" y="24"/>
                  </a:lnTo>
                  <a:cubicBezTo>
                    <a:pt x="127" y="8"/>
                    <a:pt x="107" y="0"/>
                    <a:pt x="87" y="0"/>
                  </a:cubicBezTo>
                  <a:close/>
                  <a:moveTo>
                    <a:pt x="4518" y="4045"/>
                  </a:moveTo>
                  <a:cubicBezTo>
                    <a:pt x="4518" y="4045"/>
                    <a:pt x="4518" y="4045"/>
                    <a:pt x="4518" y="4045"/>
                  </a:cubicBezTo>
                  <a:lnTo>
                    <a:pt x="4519" y="4045"/>
                  </a:lnTo>
                  <a:cubicBezTo>
                    <a:pt x="4518" y="4045"/>
                    <a:pt x="4518" y="4045"/>
                    <a:pt x="4518" y="4045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3324200" y="4063375"/>
              <a:ext cx="144900" cy="126925"/>
            </a:xfrm>
            <a:custGeom>
              <a:rect b="b" l="l" r="r" t="t"/>
              <a:pathLst>
                <a:path extrusionOk="0" h="5077" w="5796">
                  <a:moveTo>
                    <a:pt x="86" y="0"/>
                  </a:moveTo>
                  <a:cubicBezTo>
                    <a:pt x="64" y="0"/>
                    <a:pt x="43" y="9"/>
                    <a:pt x="28" y="26"/>
                  </a:cubicBezTo>
                  <a:cubicBezTo>
                    <a:pt x="0" y="59"/>
                    <a:pt x="3" y="108"/>
                    <a:pt x="37" y="137"/>
                  </a:cubicBezTo>
                  <a:lnTo>
                    <a:pt x="5642" y="5058"/>
                  </a:lnTo>
                  <a:cubicBezTo>
                    <a:pt x="5656" y="5070"/>
                    <a:pt x="5674" y="5077"/>
                    <a:pt x="5692" y="5077"/>
                  </a:cubicBezTo>
                  <a:lnTo>
                    <a:pt x="5693" y="5077"/>
                  </a:lnTo>
                  <a:cubicBezTo>
                    <a:pt x="5764" y="5077"/>
                    <a:pt x="5796" y="4989"/>
                    <a:pt x="5744" y="4943"/>
                  </a:cubicBezTo>
                  <a:lnTo>
                    <a:pt x="138" y="21"/>
                  </a:lnTo>
                  <a:cubicBezTo>
                    <a:pt x="123" y="7"/>
                    <a:pt x="104" y="0"/>
                    <a:pt x="8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3305525" y="4083975"/>
              <a:ext cx="145525" cy="126950"/>
            </a:xfrm>
            <a:custGeom>
              <a:rect b="b" l="l" r="r" t="t"/>
              <a:pathLst>
                <a:path extrusionOk="0" h="5078" w="5821">
                  <a:moveTo>
                    <a:pt x="112" y="0"/>
                  </a:moveTo>
                  <a:cubicBezTo>
                    <a:pt x="51" y="0"/>
                    <a:pt x="1" y="83"/>
                    <a:pt x="61" y="136"/>
                  </a:cubicBezTo>
                  <a:lnTo>
                    <a:pt x="5666" y="5058"/>
                  </a:lnTo>
                  <a:cubicBezTo>
                    <a:pt x="5680" y="5070"/>
                    <a:pt x="5698" y="5077"/>
                    <a:pt x="5717" y="5077"/>
                  </a:cubicBezTo>
                  <a:cubicBezTo>
                    <a:pt x="5788" y="5077"/>
                    <a:pt x="5820" y="4990"/>
                    <a:pt x="5767" y="4942"/>
                  </a:cubicBezTo>
                  <a:lnTo>
                    <a:pt x="163" y="21"/>
                  </a:lnTo>
                  <a:cubicBezTo>
                    <a:pt x="146" y="7"/>
                    <a:pt x="129" y="0"/>
                    <a:pt x="11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3288375" y="4199100"/>
              <a:ext cx="127325" cy="201325"/>
            </a:xfrm>
            <a:custGeom>
              <a:rect b="b" l="l" r="r" t="t"/>
              <a:pathLst>
                <a:path extrusionOk="0" h="8053" w="5093">
                  <a:moveTo>
                    <a:pt x="1583" y="1"/>
                  </a:moveTo>
                  <a:lnTo>
                    <a:pt x="1178" y="10"/>
                  </a:lnTo>
                  <a:cubicBezTo>
                    <a:pt x="822" y="19"/>
                    <a:pt x="525" y="289"/>
                    <a:pt x="484" y="644"/>
                  </a:cubicBezTo>
                  <a:cubicBezTo>
                    <a:pt x="442" y="998"/>
                    <a:pt x="667" y="1330"/>
                    <a:pt x="1012" y="1421"/>
                  </a:cubicBezTo>
                  <a:cubicBezTo>
                    <a:pt x="1068" y="1436"/>
                    <a:pt x="1126" y="1444"/>
                    <a:pt x="1184" y="1444"/>
                  </a:cubicBezTo>
                  <a:cubicBezTo>
                    <a:pt x="1193" y="1444"/>
                    <a:pt x="1202" y="1444"/>
                    <a:pt x="1211" y="1444"/>
                  </a:cubicBezTo>
                  <a:lnTo>
                    <a:pt x="2128" y="1424"/>
                  </a:lnTo>
                  <a:lnTo>
                    <a:pt x="2128" y="1424"/>
                  </a:lnTo>
                  <a:cubicBezTo>
                    <a:pt x="1943" y="1535"/>
                    <a:pt x="1697" y="1722"/>
                    <a:pt x="1512" y="2014"/>
                  </a:cubicBezTo>
                  <a:cubicBezTo>
                    <a:pt x="1401" y="2188"/>
                    <a:pt x="1323" y="2381"/>
                    <a:pt x="1283" y="2583"/>
                  </a:cubicBezTo>
                  <a:cubicBezTo>
                    <a:pt x="1251" y="2736"/>
                    <a:pt x="1237" y="2894"/>
                    <a:pt x="1243" y="3050"/>
                  </a:cubicBezTo>
                  <a:lnTo>
                    <a:pt x="1243" y="3052"/>
                  </a:lnTo>
                  <a:cubicBezTo>
                    <a:pt x="1251" y="3272"/>
                    <a:pt x="1286" y="3491"/>
                    <a:pt x="1345" y="3704"/>
                  </a:cubicBezTo>
                  <a:lnTo>
                    <a:pt x="0" y="5900"/>
                  </a:lnTo>
                  <a:lnTo>
                    <a:pt x="1751" y="8053"/>
                  </a:lnTo>
                  <a:lnTo>
                    <a:pt x="5093" y="5334"/>
                  </a:lnTo>
                  <a:lnTo>
                    <a:pt x="3709" y="4147"/>
                  </a:lnTo>
                  <a:cubicBezTo>
                    <a:pt x="3731" y="4105"/>
                    <a:pt x="3751" y="4063"/>
                    <a:pt x="3768" y="4020"/>
                  </a:cubicBezTo>
                  <a:cubicBezTo>
                    <a:pt x="3870" y="3769"/>
                    <a:pt x="3930" y="3504"/>
                    <a:pt x="3944" y="3234"/>
                  </a:cubicBezTo>
                  <a:cubicBezTo>
                    <a:pt x="4041" y="2584"/>
                    <a:pt x="3992" y="1921"/>
                    <a:pt x="3802" y="1292"/>
                  </a:cubicBezTo>
                  <a:cubicBezTo>
                    <a:pt x="3775" y="1202"/>
                    <a:pt x="3746" y="1109"/>
                    <a:pt x="3712" y="1020"/>
                  </a:cubicBezTo>
                  <a:lnTo>
                    <a:pt x="3534" y="544"/>
                  </a:lnTo>
                  <a:cubicBezTo>
                    <a:pt x="3525" y="511"/>
                    <a:pt x="3513" y="478"/>
                    <a:pt x="3497" y="447"/>
                  </a:cubicBezTo>
                  <a:cubicBezTo>
                    <a:pt x="3475" y="398"/>
                    <a:pt x="3445" y="351"/>
                    <a:pt x="3411" y="309"/>
                  </a:cubicBezTo>
                  <a:cubicBezTo>
                    <a:pt x="3302" y="175"/>
                    <a:pt x="3146" y="90"/>
                    <a:pt x="2975" y="71"/>
                  </a:cubicBezTo>
                  <a:cubicBezTo>
                    <a:pt x="2952" y="69"/>
                    <a:pt x="2929" y="67"/>
                    <a:pt x="2906" y="67"/>
                  </a:cubicBezTo>
                  <a:cubicBezTo>
                    <a:pt x="2895" y="67"/>
                    <a:pt x="2883" y="68"/>
                    <a:pt x="2872" y="68"/>
                  </a:cubicBezTo>
                  <a:lnTo>
                    <a:pt x="1697" y="125"/>
                  </a:lnTo>
                  <a:lnTo>
                    <a:pt x="1583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3299400" y="4198250"/>
              <a:ext cx="63700" cy="94625"/>
            </a:xfrm>
            <a:custGeom>
              <a:rect b="b" l="l" r="r" t="t"/>
              <a:pathLst>
                <a:path extrusionOk="0" h="3785" w="2548">
                  <a:moveTo>
                    <a:pt x="2483" y="1"/>
                  </a:moveTo>
                  <a:cubicBezTo>
                    <a:pt x="2482" y="1"/>
                    <a:pt x="2481" y="1"/>
                    <a:pt x="2480" y="1"/>
                  </a:cubicBezTo>
                  <a:lnTo>
                    <a:pt x="1142" y="34"/>
                  </a:lnTo>
                  <a:lnTo>
                    <a:pt x="737" y="43"/>
                  </a:lnTo>
                  <a:cubicBezTo>
                    <a:pt x="381" y="52"/>
                    <a:pt x="84" y="322"/>
                    <a:pt x="42" y="677"/>
                  </a:cubicBezTo>
                  <a:cubicBezTo>
                    <a:pt x="1" y="1031"/>
                    <a:pt x="226" y="1363"/>
                    <a:pt x="571" y="1454"/>
                  </a:cubicBezTo>
                  <a:cubicBezTo>
                    <a:pt x="629" y="1471"/>
                    <a:pt x="688" y="1478"/>
                    <a:pt x="748" y="1478"/>
                  </a:cubicBezTo>
                  <a:cubicBezTo>
                    <a:pt x="756" y="1478"/>
                    <a:pt x="763" y="1478"/>
                    <a:pt x="770" y="1478"/>
                  </a:cubicBezTo>
                  <a:lnTo>
                    <a:pt x="1687" y="1457"/>
                  </a:lnTo>
                  <a:lnTo>
                    <a:pt x="1687" y="1457"/>
                  </a:lnTo>
                  <a:cubicBezTo>
                    <a:pt x="1502" y="1569"/>
                    <a:pt x="1256" y="1756"/>
                    <a:pt x="1071" y="2048"/>
                  </a:cubicBezTo>
                  <a:cubicBezTo>
                    <a:pt x="960" y="2221"/>
                    <a:pt x="882" y="2415"/>
                    <a:pt x="842" y="2617"/>
                  </a:cubicBezTo>
                  <a:cubicBezTo>
                    <a:pt x="810" y="2770"/>
                    <a:pt x="796" y="2927"/>
                    <a:pt x="802" y="3084"/>
                  </a:cubicBezTo>
                  <a:lnTo>
                    <a:pt x="802" y="3085"/>
                  </a:lnTo>
                  <a:cubicBezTo>
                    <a:pt x="810" y="3305"/>
                    <a:pt x="844" y="3525"/>
                    <a:pt x="904" y="3738"/>
                  </a:cubicBezTo>
                  <a:cubicBezTo>
                    <a:pt x="913" y="3766"/>
                    <a:pt x="938" y="3785"/>
                    <a:pt x="966" y="3785"/>
                  </a:cubicBezTo>
                  <a:cubicBezTo>
                    <a:pt x="972" y="3785"/>
                    <a:pt x="978" y="3784"/>
                    <a:pt x="984" y="3782"/>
                  </a:cubicBezTo>
                  <a:cubicBezTo>
                    <a:pt x="991" y="3781"/>
                    <a:pt x="996" y="3779"/>
                    <a:pt x="1001" y="3775"/>
                  </a:cubicBezTo>
                  <a:cubicBezTo>
                    <a:pt x="1026" y="3760"/>
                    <a:pt x="1037" y="3730"/>
                    <a:pt x="1029" y="3702"/>
                  </a:cubicBezTo>
                  <a:cubicBezTo>
                    <a:pt x="957" y="3435"/>
                    <a:pt x="927" y="3196"/>
                    <a:pt x="930" y="2987"/>
                  </a:cubicBezTo>
                  <a:cubicBezTo>
                    <a:pt x="947" y="1811"/>
                    <a:pt x="1955" y="1462"/>
                    <a:pt x="2005" y="1447"/>
                  </a:cubicBezTo>
                  <a:cubicBezTo>
                    <a:pt x="2035" y="1437"/>
                    <a:pt x="2054" y="1406"/>
                    <a:pt x="2049" y="1374"/>
                  </a:cubicBezTo>
                  <a:cubicBezTo>
                    <a:pt x="2043" y="1342"/>
                    <a:pt x="2016" y="1320"/>
                    <a:pt x="1985" y="1320"/>
                  </a:cubicBezTo>
                  <a:cubicBezTo>
                    <a:pt x="1984" y="1320"/>
                    <a:pt x="1983" y="1320"/>
                    <a:pt x="1983" y="1320"/>
                  </a:cubicBezTo>
                  <a:lnTo>
                    <a:pt x="768" y="1348"/>
                  </a:lnTo>
                  <a:cubicBezTo>
                    <a:pt x="761" y="1348"/>
                    <a:pt x="753" y="1348"/>
                    <a:pt x="745" y="1348"/>
                  </a:cubicBezTo>
                  <a:cubicBezTo>
                    <a:pt x="705" y="1348"/>
                    <a:pt x="665" y="1344"/>
                    <a:pt x="626" y="1333"/>
                  </a:cubicBezTo>
                  <a:cubicBezTo>
                    <a:pt x="622" y="1333"/>
                    <a:pt x="617" y="1332"/>
                    <a:pt x="613" y="1332"/>
                  </a:cubicBezTo>
                  <a:cubicBezTo>
                    <a:pt x="588" y="1325"/>
                    <a:pt x="563" y="1317"/>
                    <a:pt x="539" y="1307"/>
                  </a:cubicBezTo>
                  <a:cubicBezTo>
                    <a:pt x="279" y="1205"/>
                    <a:pt x="128" y="933"/>
                    <a:pt x="176" y="657"/>
                  </a:cubicBezTo>
                  <a:cubicBezTo>
                    <a:pt x="225" y="382"/>
                    <a:pt x="461" y="180"/>
                    <a:pt x="740" y="173"/>
                  </a:cubicBezTo>
                  <a:lnTo>
                    <a:pt x="2268" y="138"/>
                  </a:lnTo>
                  <a:lnTo>
                    <a:pt x="2484" y="132"/>
                  </a:lnTo>
                  <a:cubicBezTo>
                    <a:pt x="2485" y="132"/>
                    <a:pt x="2486" y="132"/>
                    <a:pt x="2487" y="132"/>
                  </a:cubicBezTo>
                  <a:cubicBezTo>
                    <a:pt x="2506" y="132"/>
                    <a:pt x="2524" y="122"/>
                    <a:pt x="2535" y="105"/>
                  </a:cubicBezTo>
                  <a:cubicBezTo>
                    <a:pt x="2543" y="94"/>
                    <a:pt x="2548" y="81"/>
                    <a:pt x="2548" y="67"/>
                  </a:cubicBezTo>
                  <a:cubicBezTo>
                    <a:pt x="2547" y="33"/>
                    <a:pt x="2520" y="3"/>
                    <a:pt x="2484" y="1"/>
                  </a:cubicBezTo>
                  <a:cubicBezTo>
                    <a:pt x="2484" y="1"/>
                    <a:pt x="2484" y="1"/>
                    <a:pt x="248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3679325" y="4085625"/>
              <a:ext cx="422975" cy="239875"/>
            </a:xfrm>
            <a:custGeom>
              <a:rect b="b" l="l" r="r" t="t"/>
              <a:pathLst>
                <a:path extrusionOk="0" h="9595" w="16919">
                  <a:moveTo>
                    <a:pt x="3855" y="0"/>
                  </a:moveTo>
                  <a:cubicBezTo>
                    <a:pt x="3008" y="0"/>
                    <a:pt x="2162" y="267"/>
                    <a:pt x="1471" y="788"/>
                  </a:cubicBezTo>
                  <a:cubicBezTo>
                    <a:pt x="890" y="1225"/>
                    <a:pt x="429" y="1835"/>
                    <a:pt x="212" y="2531"/>
                  </a:cubicBezTo>
                  <a:cubicBezTo>
                    <a:pt x="1" y="3214"/>
                    <a:pt x="41" y="3962"/>
                    <a:pt x="355" y="4608"/>
                  </a:cubicBezTo>
                  <a:cubicBezTo>
                    <a:pt x="503" y="4914"/>
                    <a:pt x="712" y="5188"/>
                    <a:pt x="970" y="5409"/>
                  </a:cubicBezTo>
                  <a:cubicBezTo>
                    <a:pt x="979" y="5417"/>
                    <a:pt x="990" y="5423"/>
                    <a:pt x="1002" y="5426"/>
                  </a:cubicBezTo>
                  <a:cubicBezTo>
                    <a:pt x="1348" y="5732"/>
                    <a:pt x="1807" y="5885"/>
                    <a:pt x="2279" y="5974"/>
                  </a:cubicBezTo>
                  <a:cubicBezTo>
                    <a:pt x="2378" y="6132"/>
                    <a:pt x="2472" y="6288"/>
                    <a:pt x="2567" y="6429"/>
                  </a:cubicBezTo>
                  <a:cubicBezTo>
                    <a:pt x="2763" y="6721"/>
                    <a:pt x="2994" y="6997"/>
                    <a:pt x="3308" y="7169"/>
                  </a:cubicBezTo>
                  <a:cubicBezTo>
                    <a:pt x="3555" y="7302"/>
                    <a:pt x="3836" y="7352"/>
                    <a:pt x="4117" y="7352"/>
                  </a:cubicBezTo>
                  <a:cubicBezTo>
                    <a:pt x="4141" y="7352"/>
                    <a:pt x="4165" y="7352"/>
                    <a:pt x="4189" y="7351"/>
                  </a:cubicBezTo>
                  <a:cubicBezTo>
                    <a:pt x="4832" y="7329"/>
                    <a:pt x="5443" y="7079"/>
                    <a:pt x="6082" y="7023"/>
                  </a:cubicBezTo>
                  <a:cubicBezTo>
                    <a:pt x="6152" y="7017"/>
                    <a:pt x="6221" y="7014"/>
                    <a:pt x="6290" y="7014"/>
                  </a:cubicBezTo>
                  <a:cubicBezTo>
                    <a:pt x="6528" y="7014"/>
                    <a:pt x="6763" y="7054"/>
                    <a:pt x="6978" y="7162"/>
                  </a:cubicBezTo>
                  <a:cubicBezTo>
                    <a:pt x="7261" y="7304"/>
                    <a:pt x="7467" y="7550"/>
                    <a:pt x="7648" y="7804"/>
                  </a:cubicBezTo>
                  <a:cubicBezTo>
                    <a:pt x="8015" y="8319"/>
                    <a:pt x="8341" y="8915"/>
                    <a:pt x="9009" y="9061"/>
                  </a:cubicBezTo>
                  <a:cubicBezTo>
                    <a:pt x="9135" y="9088"/>
                    <a:pt x="9259" y="9100"/>
                    <a:pt x="9382" y="9100"/>
                  </a:cubicBezTo>
                  <a:cubicBezTo>
                    <a:pt x="10086" y="9100"/>
                    <a:pt x="10750" y="8708"/>
                    <a:pt x="11440" y="8598"/>
                  </a:cubicBezTo>
                  <a:cubicBezTo>
                    <a:pt x="11540" y="8583"/>
                    <a:pt x="11638" y="8575"/>
                    <a:pt x="11734" y="8575"/>
                  </a:cubicBezTo>
                  <a:cubicBezTo>
                    <a:pt x="12050" y="8575"/>
                    <a:pt x="12347" y="8657"/>
                    <a:pt x="12641" y="8804"/>
                  </a:cubicBezTo>
                  <a:cubicBezTo>
                    <a:pt x="12993" y="8981"/>
                    <a:pt x="13316" y="9210"/>
                    <a:pt x="13681" y="9363"/>
                  </a:cubicBezTo>
                  <a:cubicBezTo>
                    <a:pt x="14031" y="9511"/>
                    <a:pt x="14416" y="9595"/>
                    <a:pt x="14797" y="9595"/>
                  </a:cubicBezTo>
                  <a:cubicBezTo>
                    <a:pt x="15182" y="9595"/>
                    <a:pt x="15564" y="9509"/>
                    <a:pt x="15907" y="9317"/>
                  </a:cubicBezTo>
                  <a:cubicBezTo>
                    <a:pt x="16485" y="8993"/>
                    <a:pt x="16918" y="8377"/>
                    <a:pt x="16895" y="7697"/>
                  </a:cubicBezTo>
                  <a:cubicBezTo>
                    <a:pt x="16874" y="7041"/>
                    <a:pt x="16446" y="6431"/>
                    <a:pt x="15802" y="6260"/>
                  </a:cubicBezTo>
                  <a:cubicBezTo>
                    <a:pt x="15114" y="6075"/>
                    <a:pt x="14274" y="6341"/>
                    <a:pt x="13750" y="5729"/>
                  </a:cubicBezTo>
                  <a:cubicBezTo>
                    <a:pt x="13344" y="5251"/>
                    <a:pt x="13238" y="4589"/>
                    <a:pt x="12807" y="4128"/>
                  </a:cubicBezTo>
                  <a:cubicBezTo>
                    <a:pt x="12433" y="3727"/>
                    <a:pt x="11903" y="3611"/>
                    <a:pt x="11375" y="3611"/>
                  </a:cubicBezTo>
                  <a:cubicBezTo>
                    <a:pt x="11201" y="3611"/>
                    <a:pt x="11028" y="3624"/>
                    <a:pt x="10860" y="3643"/>
                  </a:cubicBezTo>
                  <a:cubicBezTo>
                    <a:pt x="10417" y="3693"/>
                    <a:pt x="9943" y="3796"/>
                    <a:pt x="9483" y="3796"/>
                  </a:cubicBezTo>
                  <a:cubicBezTo>
                    <a:pt x="9145" y="3796"/>
                    <a:pt x="8815" y="3740"/>
                    <a:pt x="8510" y="3566"/>
                  </a:cubicBezTo>
                  <a:cubicBezTo>
                    <a:pt x="7906" y="3220"/>
                    <a:pt x="7614" y="2522"/>
                    <a:pt x="7268" y="1954"/>
                  </a:cubicBezTo>
                  <a:cubicBezTo>
                    <a:pt x="6891" y="1333"/>
                    <a:pt x="6373" y="824"/>
                    <a:pt x="5734" y="475"/>
                  </a:cubicBezTo>
                  <a:cubicBezTo>
                    <a:pt x="5152" y="157"/>
                    <a:pt x="4503" y="0"/>
                    <a:pt x="385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3686475" y="4140675"/>
              <a:ext cx="134000" cy="142400"/>
            </a:xfrm>
            <a:custGeom>
              <a:rect b="b" l="l" r="r" t="t"/>
              <a:pathLst>
                <a:path extrusionOk="0" h="5696" w="5360">
                  <a:moveTo>
                    <a:pt x="4195" y="1"/>
                  </a:moveTo>
                  <a:cubicBezTo>
                    <a:pt x="4195" y="1"/>
                    <a:pt x="3534" y="650"/>
                    <a:pt x="1757" y="650"/>
                  </a:cubicBezTo>
                  <a:cubicBezTo>
                    <a:pt x="1371" y="650"/>
                    <a:pt x="934" y="619"/>
                    <a:pt x="439" y="545"/>
                  </a:cubicBezTo>
                  <a:lnTo>
                    <a:pt x="101" y="2854"/>
                  </a:lnTo>
                  <a:cubicBezTo>
                    <a:pt x="1" y="3726"/>
                    <a:pt x="357" y="4549"/>
                    <a:pt x="980" y="5084"/>
                  </a:cubicBezTo>
                  <a:cubicBezTo>
                    <a:pt x="1410" y="5453"/>
                    <a:pt x="1950" y="5667"/>
                    <a:pt x="2517" y="5693"/>
                  </a:cubicBezTo>
                  <a:cubicBezTo>
                    <a:pt x="2556" y="5695"/>
                    <a:pt x="2595" y="5696"/>
                    <a:pt x="2634" y="5696"/>
                  </a:cubicBezTo>
                  <a:cubicBezTo>
                    <a:pt x="3599" y="5696"/>
                    <a:pt x="4449" y="5140"/>
                    <a:pt x="4883" y="4320"/>
                  </a:cubicBezTo>
                  <a:lnTo>
                    <a:pt x="4904" y="4279"/>
                  </a:lnTo>
                  <a:lnTo>
                    <a:pt x="4904" y="4278"/>
                  </a:lnTo>
                  <a:cubicBezTo>
                    <a:pt x="4912" y="4264"/>
                    <a:pt x="4917" y="4250"/>
                    <a:pt x="4924" y="4237"/>
                  </a:cubicBezTo>
                  <a:cubicBezTo>
                    <a:pt x="4936" y="4213"/>
                    <a:pt x="4947" y="4189"/>
                    <a:pt x="4958" y="4163"/>
                  </a:cubicBezTo>
                  <a:cubicBezTo>
                    <a:pt x="5002" y="4066"/>
                    <a:pt x="5041" y="3965"/>
                    <a:pt x="5072" y="3861"/>
                  </a:cubicBezTo>
                  <a:cubicBezTo>
                    <a:pt x="5096" y="3785"/>
                    <a:pt x="5116" y="3704"/>
                    <a:pt x="5133" y="3623"/>
                  </a:cubicBezTo>
                  <a:cubicBezTo>
                    <a:pt x="5143" y="3586"/>
                    <a:pt x="5149" y="3549"/>
                    <a:pt x="5155" y="3511"/>
                  </a:cubicBezTo>
                  <a:cubicBezTo>
                    <a:pt x="5161" y="3471"/>
                    <a:pt x="5166" y="3432"/>
                    <a:pt x="5171" y="3394"/>
                  </a:cubicBezTo>
                  <a:lnTo>
                    <a:pt x="5359" y="1756"/>
                  </a:lnTo>
                  <a:lnTo>
                    <a:pt x="5359" y="1756"/>
                  </a:lnTo>
                  <a:cubicBezTo>
                    <a:pt x="5240" y="1807"/>
                    <a:pt x="5139" y="1889"/>
                    <a:pt x="5065" y="1995"/>
                  </a:cubicBezTo>
                  <a:cubicBezTo>
                    <a:pt x="4482" y="1504"/>
                    <a:pt x="4155" y="759"/>
                    <a:pt x="4195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3706300" y="4247650"/>
              <a:ext cx="106825" cy="75175"/>
            </a:xfrm>
            <a:custGeom>
              <a:rect b="b" l="l" r="r" t="t"/>
              <a:pathLst>
                <a:path extrusionOk="0" h="3007" w="4273">
                  <a:moveTo>
                    <a:pt x="4109" y="0"/>
                  </a:moveTo>
                  <a:lnTo>
                    <a:pt x="4088" y="41"/>
                  </a:lnTo>
                  <a:cubicBezTo>
                    <a:pt x="3653" y="861"/>
                    <a:pt x="2803" y="1417"/>
                    <a:pt x="1837" y="1417"/>
                  </a:cubicBezTo>
                  <a:cubicBezTo>
                    <a:pt x="1799" y="1417"/>
                    <a:pt x="1760" y="1416"/>
                    <a:pt x="1722" y="1414"/>
                  </a:cubicBezTo>
                  <a:cubicBezTo>
                    <a:pt x="1156" y="1388"/>
                    <a:pt x="616" y="1174"/>
                    <a:pt x="187" y="805"/>
                  </a:cubicBezTo>
                  <a:lnTo>
                    <a:pt x="1" y="2374"/>
                  </a:lnTo>
                  <a:lnTo>
                    <a:pt x="3937" y="3006"/>
                  </a:lnTo>
                  <a:lnTo>
                    <a:pt x="4273" y="30"/>
                  </a:lnTo>
                  <a:lnTo>
                    <a:pt x="4109" y="0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3809025" y="4182875"/>
              <a:ext cx="43025" cy="65525"/>
            </a:xfrm>
            <a:custGeom>
              <a:rect b="b" l="l" r="r" t="t"/>
              <a:pathLst>
                <a:path extrusionOk="0" h="2621" w="1721">
                  <a:moveTo>
                    <a:pt x="780" y="0"/>
                  </a:moveTo>
                  <a:cubicBezTo>
                    <a:pt x="669" y="0"/>
                    <a:pt x="559" y="23"/>
                    <a:pt x="457" y="68"/>
                  </a:cubicBezTo>
                  <a:lnTo>
                    <a:pt x="268" y="1706"/>
                  </a:lnTo>
                  <a:cubicBezTo>
                    <a:pt x="264" y="1745"/>
                    <a:pt x="259" y="1785"/>
                    <a:pt x="252" y="1823"/>
                  </a:cubicBezTo>
                  <a:cubicBezTo>
                    <a:pt x="246" y="1861"/>
                    <a:pt x="238" y="1898"/>
                    <a:pt x="230" y="1936"/>
                  </a:cubicBezTo>
                  <a:cubicBezTo>
                    <a:pt x="213" y="2016"/>
                    <a:pt x="193" y="2096"/>
                    <a:pt x="170" y="2174"/>
                  </a:cubicBezTo>
                  <a:cubicBezTo>
                    <a:pt x="138" y="2277"/>
                    <a:pt x="99" y="2378"/>
                    <a:pt x="55" y="2476"/>
                  </a:cubicBezTo>
                  <a:cubicBezTo>
                    <a:pt x="45" y="2502"/>
                    <a:pt x="33" y="2526"/>
                    <a:pt x="22" y="2549"/>
                  </a:cubicBezTo>
                  <a:cubicBezTo>
                    <a:pt x="15" y="2563"/>
                    <a:pt x="8" y="2577"/>
                    <a:pt x="1" y="2590"/>
                  </a:cubicBezTo>
                  <a:lnTo>
                    <a:pt x="2" y="2590"/>
                  </a:lnTo>
                  <a:lnTo>
                    <a:pt x="164" y="2621"/>
                  </a:lnTo>
                  <a:cubicBezTo>
                    <a:pt x="752" y="2562"/>
                    <a:pt x="1298" y="2171"/>
                    <a:pt x="1542" y="1633"/>
                  </a:cubicBezTo>
                  <a:cubicBezTo>
                    <a:pt x="1673" y="1344"/>
                    <a:pt x="1721" y="1008"/>
                    <a:pt x="1632" y="703"/>
                  </a:cubicBezTo>
                  <a:cubicBezTo>
                    <a:pt x="1582" y="526"/>
                    <a:pt x="1485" y="366"/>
                    <a:pt x="1351" y="238"/>
                  </a:cubicBezTo>
                  <a:lnTo>
                    <a:pt x="1348" y="236"/>
                  </a:lnTo>
                  <a:cubicBezTo>
                    <a:pt x="1305" y="194"/>
                    <a:pt x="1257" y="157"/>
                    <a:pt x="1206" y="126"/>
                  </a:cubicBezTo>
                  <a:cubicBezTo>
                    <a:pt x="1144" y="87"/>
                    <a:pt x="1078" y="56"/>
                    <a:pt x="1009" y="34"/>
                  </a:cubicBezTo>
                  <a:cubicBezTo>
                    <a:pt x="934" y="12"/>
                    <a:pt x="857" y="0"/>
                    <a:pt x="780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3703125" y="4176000"/>
              <a:ext cx="18625" cy="18650"/>
            </a:xfrm>
            <a:custGeom>
              <a:rect b="b" l="l" r="r" t="t"/>
              <a:pathLst>
                <a:path extrusionOk="0" h="746" w="745">
                  <a:moveTo>
                    <a:pt x="373" y="1"/>
                  </a:moveTo>
                  <a:cubicBezTo>
                    <a:pt x="167" y="1"/>
                    <a:pt x="1" y="167"/>
                    <a:pt x="1" y="372"/>
                  </a:cubicBezTo>
                  <a:cubicBezTo>
                    <a:pt x="1" y="578"/>
                    <a:pt x="167" y="745"/>
                    <a:pt x="373" y="745"/>
                  </a:cubicBezTo>
                  <a:cubicBezTo>
                    <a:pt x="578" y="745"/>
                    <a:pt x="744" y="578"/>
                    <a:pt x="744" y="372"/>
                  </a:cubicBezTo>
                  <a:cubicBezTo>
                    <a:pt x="744" y="167"/>
                    <a:pt x="578" y="1"/>
                    <a:pt x="3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3705375" y="4161725"/>
              <a:ext cx="19025" cy="10200"/>
            </a:xfrm>
            <a:custGeom>
              <a:rect b="b" l="l" r="r" t="t"/>
              <a:pathLst>
                <a:path extrusionOk="0" h="408" w="761">
                  <a:moveTo>
                    <a:pt x="49" y="0"/>
                  </a:moveTo>
                  <a:cubicBezTo>
                    <a:pt x="43" y="0"/>
                    <a:pt x="37" y="6"/>
                    <a:pt x="36" y="12"/>
                  </a:cubicBezTo>
                  <a:lnTo>
                    <a:pt x="1" y="312"/>
                  </a:lnTo>
                  <a:cubicBezTo>
                    <a:pt x="0" y="319"/>
                    <a:pt x="5" y="326"/>
                    <a:pt x="13" y="327"/>
                  </a:cubicBezTo>
                  <a:lnTo>
                    <a:pt x="710" y="407"/>
                  </a:lnTo>
                  <a:cubicBezTo>
                    <a:pt x="710" y="408"/>
                    <a:pt x="711" y="408"/>
                    <a:pt x="711" y="408"/>
                  </a:cubicBezTo>
                  <a:cubicBezTo>
                    <a:pt x="718" y="408"/>
                    <a:pt x="724" y="402"/>
                    <a:pt x="725" y="395"/>
                  </a:cubicBezTo>
                  <a:lnTo>
                    <a:pt x="759" y="96"/>
                  </a:lnTo>
                  <a:cubicBezTo>
                    <a:pt x="760" y="89"/>
                    <a:pt x="755" y="82"/>
                    <a:pt x="747" y="81"/>
                  </a:cubicBezTo>
                  <a:lnTo>
                    <a:pt x="51" y="0"/>
                  </a:lnTo>
                  <a:cubicBezTo>
                    <a:pt x="50" y="0"/>
                    <a:pt x="50" y="0"/>
                    <a:pt x="4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3753925" y="4181900"/>
              <a:ext cx="18625" cy="18625"/>
            </a:xfrm>
            <a:custGeom>
              <a:rect b="b" l="l" r="r" t="t"/>
              <a:pathLst>
                <a:path extrusionOk="0" h="745" w="745">
                  <a:moveTo>
                    <a:pt x="372" y="0"/>
                  </a:moveTo>
                  <a:cubicBezTo>
                    <a:pt x="166" y="0"/>
                    <a:pt x="0" y="167"/>
                    <a:pt x="0" y="372"/>
                  </a:cubicBezTo>
                  <a:cubicBezTo>
                    <a:pt x="0" y="578"/>
                    <a:pt x="166" y="744"/>
                    <a:pt x="372" y="744"/>
                  </a:cubicBezTo>
                  <a:cubicBezTo>
                    <a:pt x="577" y="744"/>
                    <a:pt x="745" y="578"/>
                    <a:pt x="745" y="372"/>
                  </a:cubicBezTo>
                  <a:cubicBezTo>
                    <a:pt x="745" y="167"/>
                    <a:pt x="577" y="0"/>
                    <a:pt x="3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3756175" y="4167625"/>
              <a:ext cx="19000" cy="10175"/>
            </a:xfrm>
            <a:custGeom>
              <a:rect b="b" l="l" r="r" t="t"/>
              <a:pathLst>
                <a:path extrusionOk="0" h="407" w="760">
                  <a:moveTo>
                    <a:pt x="49" y="0"/>
                  </a:moveTo>
                  <a:cubicBezTo>
                    <a:pt x="42" y="0"/>
                    <a:pt x="37" y="5"/>
                    <a:pt x="36" y="11"/>
                  </a:cubicBezTo>
                  <a:lnTo>
                    <a:pt x="1" y="311"/>
                  </a:lnTo>
                  <a:cubicBezTo>
                    <a:pt x="1" y="319"/>
                    <a:pt x="6" y="326"/>
                    <a:pt x="13" y="326"/>
                  </a:cubicBezTo>
                  <a:lnTo>
                    <a:pt x="709" y="406"/>
                  </a:lnTo>
                  <a:cubicBezTo>
                    <a:pt x="710" y="406"/>
                    <a:pt x="710" y="406"/>
                    <a:pt x="711" y="406"/>
                  </a:cubicBezTo>
                  <a:cubicBezTo>
                    <a:pt x="717" y="406"/>
                    <a:pt x="723" y="402"/>
                    <a:pt x="724" y="395"/>
                  </a:cubicBezTo>
                  <a:lnTo>
                    <a:pt x="758" y="95"/>
                  </a:lnTo>
                  <a:cubicBezTo>
                    <a:pt x="759" y="88"/>
                    <a:pt x="754" y="81"/>
                    <a:pt x="747" y="81"/>
                  </a:cubicBezTo>
                  <a:lnTo>
                    <a:pt x="51" y="0"/>
                  </a:lnTo>
                  <a:cubicBezTo>
                    <a:pt x="50" y="0"/>
                    <a:pt x="50" y="0"/>
                    <a:pt x="4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3772325" y="4205525"/>
              <a:ext cx="32325" cy="32300"/>
            </a:xfrm>
            <a:custGeom>
              <a:rect b="b" l="l" r="r" t="t"/>
              <a:pathLst>
                <a:path extrusionOk="0" h="1292" w="1293">
                  <a:moveTo>
                    <a:pt x="647" y="1"/>
                  </a:moveTo>
                  <a:cubicBezTo>
                    <a:pt x="290" y="1"/>
                    <a:pt x="1" y="289"/>
                    <a:pt x="1" y="645"/>
                  </a:cubicBezTo>
                  <a:cubicBezTo>
                    <a:pt x="1" y="1002"/>
                    <a:pt x="290" y="1291"/>
                    <a:pt x="647" y="1291"/>
                  </a:cubicBezTo>
                  <a:cubicBezTo>
                    <a:pt x="1003" y="1291"/>
                    <a:pt x="1292" y="1002"/>
                    <a:pt x="1292" y="645"/>
                  </a:cubicBezTo>
                  <a:cubicBezTo>
                    <a:pt x="1292" y="289"/>
                    <a:pt x="1003" y="1"/>
                    <a:pt x="64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3707925" y="4267775"/>
              <a:ext cx="83625" cy="30650"/>
            </a:xfrm>
            <a:custGeom>
              <a:rect b="b" l="l" r="r" t="t"/>
              <a:pathLst>
                <a:path extrusionOk="0" h="1226" w="3345">
                  <a:moveTo>
                    <a:pt x="122" y="0"/>
                  </a:moveTo>
                  <a:lnTo>
                    <a:pt x="0" y="1054"/>
                  </a:lnTo>
                  <a:cubicBezTo>
                    <a:pt x="0" y="1054"/>
                    <a:pt x="388" y="1226"/>
                    <a:pt x="961" y="1226"/>
                  </a:cubicBezTo>
                  <a:cubicBezTo>
                    <a:pt x="1613" y="1226"/>
                    <a:pt x="2506" y="1004"/>
                    <a:pt x="3344" y="57"/>
                  </a:cubicBezTo>
                  <a:lnTo>
                    <a:pt x="3344" y="57"/>
                  </a:lnTo>
                  <a:cubicBezTo>
                    <a:pt x="3344" y="57"/>
                    <a:pt x="2703" y="620"/>
                    <a:pt x="1837" y="620"/>
                  </a:cubicBezTo>
                  <a:cubicBezTo>
                    <a:pt x="1760" y="620"/>
                    <a:pt x="1680" y="616"/>
                    <a:pt x="1599" y="606"/>
                  </a:cubicBezTo>
                  <a:cubicBezTo>
                    <a:pt x="616" y="486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3715750" y="4183400"/>
              <a:ext cx="17750" cy="39875"/>
            </a:xfrm>
            <a:custGeom>
              <a:rect b="b" l="l" r="r" t="t"/>
              <a:pathLst>
                <a:path extrusionOk="0" h="1595" w="710">
                  <a:moveTo>
                    <a:pt x="635" y="1"/>
                  </a:moveTo>
                  <a:lnTo>
                    <a:pt x="1" y="1512"/>
                  </a:lnTo>
                  <a:lnTo>
                    <a:pt x="710" y="1595"/>
                  </a:lnTo>
                  <a:lnTo>
                    <a:pt x="710" y="1595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3819475" y="4194375"/>
              <a:ext cx="23550" cy="41850"/>
            </a:xfrm>
            <a:custGeom>
              <a:rect b="b" l="l" r="r" t="t"/>
              <a:pathLst>
                <a:path extrusionOk="0" h="1674" w="942">
                  <a:moveTo>
                    <a:pt x="576" y="0"/>
                  </a:moveTo>
                  <a:cubicBezTo>
                    <a:pt x="540" y="0"/>
                    <a:pt x="501" y="7"/>
                    <a:pt x="461" y="20"/>
                  </a:cubicBezTo>
                  <a:cubicBezTo>
                    <a:pt x="163" y="123"/>
                    <a:pt x="115" y="457"/>
                    <a:pt x="96" y="730"/>
                  </a:cubicBezTo>
                  <a:cubicBezTo>
                    <a:pt x="96" y="754"/>
                    <a:pt x="112" y="776"/>
                    <a:pt x="135" y="782"/>
                  </a:cubicBezTo>
                  <a:cubicBezTo>
                    <a:pt x="321" y="826"/>
                    <a:pt x="463" y="1006"/>
                    <a:pt x="450" y="1200"/>
                  </a:cubicBezTo>
                  <a:cubicBezTo>
                    <a:pt x="437" y="1394"/>
                    <a:pt x="261" y="1554"/>
                    <a:pt x="71" y="1564"/>
                  </a:cubicBezTo>
                  <a:cubicBezTo>
                    <a:pt x="3" y="1568"/>
                    <a:pt x="1" y="1674"/>
                    <a:pt x="68" y="1674"/>
                  </a:cubicBezTo>
                  <a:cubicBezTo>
                    <a:pt x="69" y="1674"/>
                    <a:pt x="70" y="1674"/>
                    <a:pt x="71" y="1674"/>
                  </a:cubicBezTo>
                  <a:cubicBezTo>
                    <a:pt x="316" y="1660"/>
                    <a:pt x="532" y="1466"/>
                    <a:pt x="558" y="1219"/>
                  </a:cubicBezTo>
                  <a:cubicBezTo>
                    <a:pt x="583" y="988"/>
                    <a:pt x="424" y="766"/>
                    <a:pt x="208" y="692"/>
                  </a:cubicBezTo>
                  <a:cubicBezTo>
                    <a:pt x="224" y="489"/>
                    <a:pt x="254" y="251"/>
                    <a:pt x="449" y="145"/>
                  </a:cubicBezTo>
                  <a:cubicBezTo>
                    <a:pt x="492" y="122"/>
                    <a:pt x="534" y="111"/>
                    <a:pt x="573" y="111"/>
                  </a:cubicBezTo>
                  <a:cubicBezTo>
                    <a:pt x="718" y="111"/>
                    <a:pt x="827" y="257"/>
                    <a:pt x="832" y="416"/>
                  </a:cubicBezTo>
                  <a:cubicBezTo>
                    <a:pt x="833" y="451"/>
                    <a:pt x="861" y="469"/>
                    <a:pt x="888" y="469"/>
                  </a:cubicBezTo>
                  <a:cubicBezTo>
                    <a:pt x="915" y="469"/>
                    <a:pt x="942" y="452"/>
                    <a:pt x="941" y="416"/>
                  </a:cubicBezTo>
                  <a:cubicBezTo>
                    <a:pt x="933" y="205"/>
                    <a:pt x="784" y="0"/>
                    <a:pt x="5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3712975" y="4180625"/>
              <a:ext cx="25125" cy="45125"/>
            </a:xfrm>
            <a:custGeom>
              <a:rect b="b" l="l" r="r" t="t"/>
              <a:pathLst>
                <a:path extrusionOk="0" h="1805" w="1005">
                  <a:moveTo>
                    <a:pt x="747" y="0"/>
                  </a:moveTo>
                  <a:cubicBezTo>
                    <a:pt x="725" y="0"/>
                    <a:pt x="703" y="11"/>
                    <a:pt x="692" y="36"/>
                  </a:cubicBezTo>
                  <a:cubicBezTo>
                    <a:pt x="466" y="562"/>
                    <a:pt x="242" y="1088"/>
                    <a:pt x="16" y="1614"/>
                  </a:cubicBezTo>
                  <a:cubicBezTo>
                    <a:pt x="1" y="1651"/>
                    <a:pt x="38" y="1679"/>
                    <a:pt x="68" y="1684"/>
                  </a:cubicBezTo>
                  <a:lnTo>
                    <a:pt x="936" y="1804"/>
                  </a:lnTo>
                  <a:cubicBezTo>
                    <a:pt x="939" y="1804"/>
                    <a:pt x="942" y="1804"/>
                    <a:pt x="944" y="1804"/>
                  </a:cubicBezTo>
                  <a:cubicBezTo>
                    <a:pt x="1004" y="1804"/>
                    <a:pt x="1001" y="1704"/>
                    <a:pt x="936" y="1695"/>
                  </a:cubicBezTo>
                  <a:lnTo>
                    <a:pt x="146" y="1585"/>
                  </a:lnTo>
                  <a:lnTo>
                    <a:pt x="797" y="66"/>
                  </a:lnTo>
                  <a:cubicBezTo>
                    <a:pt x="813" y="26"/>
                    <a:pt x="781" y="0"/>
                    <a:pt x="74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3723800" y="4228550"/>
              <a:ext cx="43950" cy="26300"/>
            </a:xfrm>
            <a:custGeom>
              <a:rect b="b" l="l" r="r" t="t"/>
              <a:pathLst>
                <a:path extrusionOk="0" h="1052" w="1758">
                  <a:moveTo>
                    <a:pt x="1529" y="1"/>
                  </a:moveTo>
                  <a:lnTo>
                    <a:pt x="1" y="324"/>
                  </a:lnTo>
                  <a:cubicBezTo>
                    <a:pt x="1" y="324"/>
                    <a:pt x="196" y="1051"/>
                    <a:pt x="795" y="1051"/>
                  </a:cubicBezTo>
                  <a:cubicBezTo>
                    <a:pt x="858" y="1051"/>
                    <a:pt x="926" y="1043"/>
                    <a:pt x="998" y="1025"/>
                  </a:cubicBezTo>
                  <a:cubicBezTo>
                    <a:pt x="1757" y="839"/>
                    <a:pt x="1529" y="1"/>
                    <a:pt x="152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4047900" y="4124925"/>
              <a:ext cx="185475" cy="275750"/>
            </a:xfrm>
            <a:custGeom>
              <a:rect b="b" l="l" r="r" t="t"/>
              <a:pathLst>
                <a:path extrusionOk="0" h="11030" w="7419">
                  <a:moveTo>
                    <a:pt x="4901" y="0"/>
                  </a:moveTo>
                  <a:cubicBezTo>
                    <a:pt x="4675" y="0"/>
                    <a:pt x="4454" y="114"/>
                    <a:pt x="4327" y="321"/>
                  </a:cubicBezTo>
                  <a:lnTo>
                    <a:pt x="2697" y="3010"/>
                  </a:lnTo>
                  <a:lnTo>
                    <a:pt x="1504" y="3118"/>
                  </a:lnTo>
                  <a:cubicBezTo>
                    <a:pt x="1292" y="3137"/>
                    <a:pt x="1101" y="3256"/>
                    <a:pt x="991" y="3438"/>
                  </a:cubicBezTo>
                  <a:cubicBezTo>
                    <a:pt x="962" y="3486"/>
                    <a:pt x="940" y="3537"/>
                    <a:pt x="924" y="3589"/>
                  </a:cubicBezTo>
                  <a:cubicBezTo>
                    <a:pt x="913" y="3624"/>
                    <a:pt x="906" y="3658"/>
                    <a:pt x="901" y="3693"/>
                  </a:cubicBezTo>
                  <a:lnTo>
                    <a:pt x="788" y="4199"/>
                  </a:lnTo>
                  <a:cubicBezTo>
                    <a:pt x="622" y="4950"/>
                    <a:pt x="648" y="5731"/>
                    <a:pt x="865" y="6468"/>
                  </a:cubicBezTo>
                  <a:cubicBezTo>
                    <a:pt x="917" y="6739"/>
                    <a:pt x="1015" y="6999"/>
                    <a:pt x="1155" y="7238"/>
                  </a:cubicBezTo>
                  <a:cubicBezTo>
                    <a:pt x="1179" y="7279"/>
                    <a:pt x="1204" y="7320"/>
                    <a:pt x="1231" y="7359"/>
                  </a:cubicBezTo>
                  <a:lnTo>
                    <a:pt x="1" y="8752"/>
                  </a:lnTo>
                  <a:lnTo>
                    <a:pt x="3760" y="11030"/>
                  </a:lnTo>
                  <a:lnTo>
                    <a:pt x="5227" y="8607"/>
                  </a:lnTo>
                  <a:cubicBezTo>
                    <a:pt x="5589" y="8406"/>
                    <a:pt x="5892" y="8114"/>
                    <a:pt x="6107" y="7760"/>
                  </a:cubicBezTo>
                  <a:lnTo>
                    <a:pt x="7355" y="5699"/>
                  </a:lnTo>
                  <a:lnTo>
                    <a:pt x="7348" y="5696"/>
                  </a:lnTo>
                  <a:cubicBezTo>
                    <a:pt x="7407" y="5562"/>
                    <a:pt x="7419" y="5413"/>
                    <a:pt x="7384" y="5273"/>
                  </a:cubicBezTo>
                  <a:cubicBezTo>
                    <a:pt x="7323" y="5026"/>
                    <a:pt x="7129" y="4835"/>
                    <a:pt x="6882" y="4779"/>
                  </a:cubicBezTo>
                  <a:cubicBezTo>
                    <a:pt x="6833" y="4768"/>
                    <a:pt x="6784" y="4763"/>
                    <a:pt x="6736" y="4763"/>
                  </a:cubicBezTo>
                  <a:cubicBezTo>
                    <a:pt x="6537" y="4763"/>
                    <a:pt x="6346" y="4852"/>
                    <a:pt x="6217" y="5010"/>
                  </a:cubicBezTo>
                  <a:lnTo>
                    <a:pt x="6211" y="5006"/>
                  </a:lnTo>
                  <a:lnTo>
                    <a:pt x="6379" y="4728"/>
                  </a:lnTo>
                  <a:cubicBezTo>
                    <a:pt x="6571" y="4412"/>
                    <a:pt x="6470" y="3999"/>
                    <a:pt x="6153" y="3808"/>
                  </a:cubicBezTo>
                  <a:cubicBezTo>
                    <a:pt x="6045" y="3742"/>
                    <a:pt x="5926" y="3711"/>
                    <a:pt x="5808" y="3711"/>
                  </a:cubicBezTo>
                  <a:cubicBezTo>
                    <a:pt x="5582" y="3711"/>
                    <a:pt x="5363" y="3825"/>
                    <a:pt x="5236" y="4031"/>
                  </a:cubicBezTo>
                  <a:lnTo>
                    <a:pt x="5236" y="4031"/>
                  </a:lnTo>
                  <a:lnTo>
                    <a:pt x="5443" y="3691"/>
                  </a:lnTo>
                  <a:cubicBezTo>
                    <a:pt x="5623" y="3376"/>
                    <a:pt x="5520" y="2974"/>
                    <a:pt x="5209" y="2785"/>
                  </a:cubicBezTo>
                  <a:cubicBezTo>
                    <a:pt x="5101" y="2720"/>
                    <a:pt x="4981" y="2688"/>
                    <a:pt x="4863" y="2688"/>
                  </a:cubicBezTo>
                  <a:cubicBezTo>
                    <a:pt x="4642" y="2688"/>
                    <a:pt x="4426" y="2798"/>
                    <a:pt x="4298" y="2998"/>
                  </a:cubicBezTo>
                  <a:lnTo>
                    <a:pt x="3875" y="3696"/>
                  </a:lnTo>
                  <a:cubicBezTo>
                    <a:pt x="3867" y="3693"/>
                    <a:pt x="3859" y="3691"/>
                    <a:pt x="3851" y="3690"/>
                  </a:cubicBezTo>
                  <a:lnTo>
                    <a:pt x="5471" y="1016"/>
                  </a:lnTo>
                  <a:cubicBezTo>
                    <a:pt x="5662" y="699"/>
                    <a:pt x="5561" y="288"/>
                    <a:pt x="5246" y="96"/>
                  </a:cubicBezTo>
                  <a:cubicBezTo>
                    <a:pt x="5138" y="31"/>
                    <a:pt x="5018" y="0"/>
                    <a:pt x="4901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4123425" y="4216775"/>
              <a:ext cx="62675" cy="47325"/>
            </a:xfrm>
            <a:custGeom>
              <a:rect b="b" l="l" r="r" t="t"/>
              <a:pathLst>
                <a:path extrusionOk="0" h="1893" w="2507">
                  <a:moveTo>
                    <a:pt x="2414" y="0"/>
                  </a:moveTo>
                  <a:cubicBezTo>
                    <a:pt x="2395" y="0"/>
                    <a:pt x="2375" y="9"/>
                    <a:pt x="2361" y="30"/>
                  </a:cubicBezTo>
                  <a:lnTo>
                    <a:pt x="1356" y="1499"/>
                  </a:lnTo>
                  <a:cubicBezTo>
                    <a:pt x="1240" y="1669"/>
                    <a:pt x="1052" y="1760"/>
                    <a:pt x="860" y="1760"/>
                  </a:cubicBezTo>
                  <a:cubicBezTo>
                    <a:pt x="744" y="1760"/>
                    <a:pt x="626" y="1726"/>
                    <a:pt x="523" y="1656"/>
                  </a:cubicBezTo>
                  <a:cubicBezTo>
                    <a:pt x="250" y="1469"/>
                    <a:pt x="179" y="1096"/>
                    <a:pt x="366" y="822"/>
                  </a:cubicBezTo>
                  <a:lnTo>
                    <a:pt x="564" y="534"/>
                  </a:lnTo>
                  <a:cubicBezTo>
                    <a:pt x="599" y="482"/>
                    <a:pt x="554" y="428"/>
                    <a:pt x="506" y="428"/>
                  </a:cubicBezTo>
                  <a:cubicBezTo>
                    <a:pt x="487" y="428"/>
                    <a:pt x="468" y="437"/>
                    <a:pt x="453" y="458"/>
                  </a:cubicBezTo>
                  <a:lnTo>
                    <a:pt x="256" y="747"/>
                  </a:lnTo>
                  <a:cubicBezTo>
                    <a:pt x="1" y="1119"/>
                    <a:pt x="141" y="1632"/>
                    <a:pt x="549" y="1824"/>
                  </a:cubicBezTo>
                  <a:cubicBezTo>
                    <a:pt x="649" y="1871"/>
                    <a:pt x="755" y="1893"/>
                    <a:pt x="859" y="1893"/>
                  </a:cubicBezTo>
                  <a:cubicBezTo>
                    <a:pt x="1095" y="1893"/>
                    <a:pt x="1325" y="1779"/>
                    <a:pt x="1466" y="1574"/>
                  </a:cubicBezTo>
                  <a:lnTo>
                    <a:pt x="2470" y="106"/>
                  </a:lnTo>
                  <a:cubicBezTo>
                    <a:pt x="2506" y="53"/>
                    <a:pt x="2461" y="0"/>
                    <a:pt x="241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4149525" y="4248300"/>
              <a:ext cx="55825" cy="37350"/>
            </a:xfrm>
            <a:custGeom>
              <a:rect b="b" l="l" r="r" t="t"/>
              <a:pathLst>
                <a:path extrusionOk="0" h="1494" w="2233">
                  <a:moveTo>
                    <a:pt x="2139" y="1"/>
                  </a:moveTo>
                  <a:cubicBezTo>
                    <a:pt x="2120" y="1"/>
                    <a:pt x="2100" y="10"/>
                    <a:pt x="2085" y="31"/>
                  </a:cubicBezTo>
                  <a:lnTo>
                    <a:pt x="1355" y="1099"/>
                  </a:lnTo>
                  <a:cubicBezTo>
                    <a:pt x="1238" y="1265"/>
                    <a:pt x="1052" y="1355"/>
                    <a:pt x="863" y="1355"/>
                  </a:cubicBezTo>
                  <a:cubicBezTo>
                    <a:pt x="747" y="1355"/>
                    <a:pt x="629" y="1321"/>
                    <a:pt x="526" y="1250"/>
                  </a:cubicBezTo>
                  <a:cubicBezTo>
                    <a:pt x="255" y="1065"/>
                    <a:pt x="183" y="696"/>
                    <a:pt x="365" y="423"/>
                  </a:cubicBezTo>
                  <a:cubicBezTo>
                    <a:pt x="401" y="370"/>
                    <a:pt x="356" y="317"/>
                    <a:pt x="309" y="317"/>
                  </a:cubicBezTo>
                  <a:cubicBezTo>
                    <a:pt x="290" y="317"/>
                    <a:pt x="270" y="326"/>
                    <a:pt x="256" y="347"/>
                  </a:cubicBezTo>
                  <a:cubicBezTo>
                    <a:pt x="1" y="720"/>
                    <a:pt x="140" y="1232"/>
                    <a:pt x="549" y="1424"/>
                  </a:cubicBezTo>
                  <a:cubicBezTo>
                    <a:pt x="649" y="1471"/>
                    <a:pt x="755" y="1493"/>
                    <a:pt x="859" y="1493"/>
                  </a:cubicBezTo>
                  <a:cubicBezTo>
                    <a:pt x="1095" y="1493"/>
                    <a:pt x="1325" y="1380"/>
                    <a:pt x="1466" y="1174"/>
                  </a:cubicBezTo>
                  <a:lnTo>
                    <a:pt x="2196" y="106"/>
                  </a:lnTo>
                  <a:cubicBezTo>
                    <a:pt x="2232" y="54"/>
                    <a:pt x="2186" y="1"/>
                    <a:pt x="213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4176675" y="4275675"/>
              <a:ext cx="45175" cy="29425"/>
            </a:xfrm>
            <a:custGeom>
              <a:rect b="b" l="l" r="r" t="t"/>
              <a:pathLst>
                <a:path extrusionOk="0" h="1177" w="1807">
                  <a:moveTo>
                    <a:pt x="309" y="1"/>
                  </a:moveTo>
                  <a:cubicBezTo>
                    <a:pt x="290" y="1"/>
                    <a:pt x="270" y="9"/>
                    <a:pt x="256" y="30"/>
                  </a:cubicBezTo>
                  <a:cubicBezTo>
                    <a:pt x="1" y="403"/>
                    <a:pt x="141" y="916"/>
                    <a:pt x="549" y="1107"/>
                  </a:cubicBezTo>
                  <a:cubicBezTo>
                    <a:pt x="649" y="1154"/>
                    <a:pt x="756" y="1177"/>
                    <a:pt x="861" y="1177"/>
                  </a:cubicBezTo>
                  <a:cubicBezTo>
                    <a:pt x="1096" y="1177"/>
                    <a:pt x="1325" y="1063"/>
                    <a:pt x="1466" y="858"/>
                  </a:cubicBezTo>
                  <a:lnTo>
                    <a:pt x="1770" y="413"/>
                  </a:lnTo>
                  <a:cubicBezTo>
                    <a:pt x="1806" y="361"/>
                    <a:pt x="1761" y="308"/>
                    <a:pt x="1713" y="308"/>
                  </a:cubicBezTo>
                  <a:cubicBezTo>
                    <a:pt x="1694" y="308"/>
                    <a:pt x="1675" y="317"/>
                    <a:pt x="1660" y="337"/>
                  </a:cubicBezTo>
                  <a:lnTo>
                    <a:pt x="1356" y="783"/>
                  </a:lnTo>
                  <a:cubicBezTo>
                    <a:pt x="1240" y="952"/>
                    <a:pt x="1052" y="1044"/>
                    <a:pt x="860" y="1044"/>
                  </a:cubicBezTo>
                  <a:cubicBezTo>
                    <a:pt x="744" y="1044"/>
                    <a:pt x="626" y="1010"/>
                    <a:pt x="523" y="939"/>
                  </a:cubicBezTo>
                  <a:cubicBezTo>
                    <a:pt x="249" y="752"/>
                    <a:pt x="179" y="380"/>
                    <a:pt x="366" y="106"/>
                  </a:cubicBezTo>
                  <a:cubicBezTo>
                    <a:pt x="402" y="54"/>
                    <a:pt x="356" y="1"/>
                    <a:pt x="30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4081750" y="4195250"/>
              <a:ext cx="68025" cy="95550"/>
            </a:xfrm>
            <a:custGeom>
              <a:rect b="b" l="l" r="r" t="t"/>
              <a:pathLst>
                <a:path extrusionOk="0" h="3822" w="2721">
                  <a:moveTo>
                    <a:pt x="1946" y="1"/>
                  </a:moveTo>
                  <a:cubicBezTo>
                    <a:pt x="1916" y="1"/>
                    <a:pt x="1885" y="3"/>
                    <a:pt x="1853" y="7"/>
                  </a:cubicBezTo>
                  <a:lnTo>
                    <a:pt x="85" y="211"/>
                  </a:lnTo>
                  <a:cubicBezTo>
                    <a:pt x="0" y="221"/>
                    <a:pt x="11" y="345"/>
                    <a:pt x="92" y="345"/>
                  </a:cubicBezTo>
                  <a:cubicBezTo>
                    <a:pt x="95" y="345"/>
                    <a:pt x="98" y="344"/>
                    <a:pt x="101" y="344"/>
                  </a:cubicBezTo>
                  <a:lnTo>
                    <a:pt x="1868" y="140"/>
                  </a:lnTo>
                  <a:cubicBezTo>
                    <a:pt x="1892" y="137"/>
                    <a:pt x="1915" y="135"/>
                    <a:pt x="1938" y="135"/>
                  </a:cubicBezTo>
                  <a:cubicBezTo>
                    <a:pt x="2239" y="135"/>
                    <a:pt x="2498" y="361"/>
                    <a:pt x="2532" y="667"/>
                  </a:cubicBezTo>
                  <a:cubicBezTo>
                    <a:pt x="2571" y="995"/>
                    <a:pt x="2335" y="1292"/>
                    <a:pt x="2006" y="1331"/>
                  </a:cubicBezTo>
                  <a:lnTo>
                    <a:pt x="774" y="1473"/>
                  </a:lnTo>
                  <a:cubicBezTo>
                    <a:pt x="697" y="1482"/>
                    <a:pt x="694" y="1592"/>
                    <a:pt x="770" y="1605"/>
                  </a:cubicBezTo>
                  <a:cubicBezTo>
                    <a:pt x="832" y="1617"/>
                    <a:pt x="2311" y="1908"/>
                    <a:pt x="2073" y="3748"/>
                  </a:cubicBezTo>
                  <a:cubicBezTo>
                    <a:pt x="2069" y="3776"/>
                    <a:pt x="2084" y="3804"/>
                    <a:pt x="2111" y="3816"/>
                  </a:cubicBezTo>
                  <a:cubicBezTo>
                    <a:pt x="2117" y="3819"/>
                    <a:pt x="2123" y="3821"/>
                    <a:pt x="2130" y="3821"/>
                  </a:cubicBezTo>
                  <a:cubicBezTo>
                    <a:pt x="2133" y="3822"/>
                    <a:pt x="2136" y="3822"/>
                    <a:pt x="2139" y="3822"/>
                  </a:cubicBezTo>
                  <a:cubicBezTo>
                    <a:pt x="2173" y="3822"/>
                    <a:pt x="2201" y="3797"/>
                    <a:pt x="2205" y="3764"/>
                  </a:cubicBezTo>
                  <a:cubicBezTo>
                    <a:pt x="2391" y="2326"/>
                    <a:pt x="1559" y="1767"/>
                    <a:pt x="1091" y="1570"/>
                  </a:cubicBezTo>
                  <a:lnTo>
                    <a:pt x="2021" y="1463"/>
                  </a:lnTo>
                  <a:cubicBezTo>
                    <a:pt x="2428" y="1421"/>
                    <a:pt x="2721" y="1055"/>
                    <a:pt x="2674" y="649"/>
                  </a:cubicBezTo>
                  <a:cubicBezTo>
                    <a:pt x="2631" y="276"/>
                    <a:pt x="2313" y="1"/>
                    <a:pt x="19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3517150" y="4295850"/>
              <a:ext cx="381875" cy="432375"/>
            </a:xfrm>
            <a:custGeom>
              <a:rect b="b" l="l" r="r" t="t"/>
              <a:pathLst>
                <a:path extrusionOk="0" h="17295" w="15275">
                  <a:moveTo>
                    <a:pt x="5080" y="1"/>
                  </a:moveTo>
                  <a:lnTo>
                    <a:pt x="5080" y="2"/>
                  </a:lnTo>
                  <a:cubicBezTo>
                    <a:pt x="5080" y="2"/>
                    <a:pt x="2416" y="3460"/>
                    <a:pt x="2140" y="5510"/>
                  </a:cubicBezTo>
                  <a:cubicBezTo>
                    <a:pt x="2126" y="5619"/>
                    <a:pt x="2117" y="5729"/>
                    <a:pt x="2116" y="5839"/>
                  </a:cubicBezTo>
                  <a:cubicBezTo>
                    <a:pt x="2119" y="7050"/>
                    <a:pt x="2301" y="7738"/>
                    <a:pt x="2442" y="8090"/>
                  </a:cubicBezTo>
                  <a:cubicBezTo>
                    <a:pt x="2442" y="8090"/>
                    <a:pt x="1246" y="10514"/>
                    <a:pt x="411" y="14265"/>
                  </a:cubicBezTo>
                  <a:cubicBezTo>
                    <a:pt x="258" y="14949"/>
                    <a:pt x="118" y="15677"/>
                    <a:pt x="0" y="16444"/>
                  </a:cubicBezTo>
                  <a:cubicBezTo>
                    <a:pt x="0" y="16444"/>
                    <a:pt x="2506" y="17198"/>
                    <a:pt x="5567" y="17286"/>
                  </a:cubicBezTo>
                  <a:cubicBezTo>
                    <a:pt x="5762" y="17291"/>
                    <a:pt x="5959" y="17294"/>
                    <a:pt x="6159" y="17294"/>
                  </a:cubicBezTo>
                  <a:cubicBezTo>
                    <a:pt x="6759" y="17294"/>
                    <a:pt x="7375" y="17266"/>
                    <a:pt x="7993" y="17200"/>
                  </a:cubicBezTo>
                  <a:cubicBezTo>
                    <a:pt x="10207" y="16963"/>
                    <a:pt x="12445" y="16238"/>
                    <a:pt x="14070" y="14564"/>
                  </a:cubicBezTo>
                  <a:cubicBezTo>
                    <a:pt x="14111" y="14524"/>
                    <a:pt x="14149" y="14482"/>
                    <a:pt x="14188" y="14441"/>
                  </a:cubicBezTo>
                  <a:lnTo>
                    <a:pt x="13950" y="13928"/>
                  </a:lnTo>
                  <a:cubicBezTo>
                    <a:pt x="13127" y="12250"/>
                    <a:pt x="12268" y="11288"/>
                    <a:pt x="12268" y="11288"/>
                  </a:cubicBezTo>
                  <a:lnTo>
                    <a:pt x="15231" y="4446"/>
                  </a:lnTo>
                  <a:cubicBezTo>
                    <a:pt x="15275" y="4110"/>
                    <a:pt x="15265" y="3769"/>
                    <a:pt x="15198" y="3438"/>
                  </a:cubicBezTo>
                  <a:cubicBezTo>
                    <a:pt x="15064" y="2769"/>
                    <a:pt x="14712" y="2163"/>
                    <a:pt x="14196" y="1716"/>
                  </a:cubicBezTo>
                  <a:cubicBezTo>
                    <a:pt x="14194" y="1715"/>
                    <a:pt x="14193" y="1713"/>
                    <a:pt x="14193" y="1712"/>
                  </a:cubicBezTo>
                  <a:cubicBezTo>
                    <a:pt x="14095" y="1629"/>
                    <a:pt x="14011" y="1546"/>
                    <a:pt x="13928" y="1460"/>
                  </a:cubicBezTo>
                  <a:cubicBezTo>
                    <a:pt x="13794" y="1324"/>
                    <a:pt x="13641" y="1209"/>
                    <a:pt x="13473" y="1117"/>
                  </a:cubicBezTo>
                  <a:lnTo>
                    <a:pt x="5399" y="27"/>
                  </a:lnTo>
                  <a:cubicBezTo>
                    <a:pt x="5291" y="13"/>
                    <a:pt x="5186" y="5"/>
                    <a:pt x="508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3299575" y="4291725"/>
              <a:ext cx="422450" cy="333100"/>
            </a:xfrm>
            <a:custGeom>
              <a:rect b="b" l="l" r="r" t="t"/>
              <a:pathLst>
                <a:path extrusionOk="0" h="13324" w="16898">
                  <a:moveTo>
                    <a:pt x="4276" y="1"/>
                  </a:moveTo>
                  <a:cubicBezTo>
                    <a:pt x="2895" y="1285"/>
                    <a:pt x="1441" y="2489"/>
                    <a:pt x="1" y="3709"/>
                  </a:cubicBezTo>
                  <a:lnTo>
                    <a:pt x="4625" y="11883"/>
                  </a:lnTo>
                  <a:cubicBezTo>
                    <a:pt x="5088" y="12733"/>
                    <a:pt x="5963" y="13279"/>
                    <a:pt x="6930" y="13321"/>
                  </a:cubicBezTo>
                  <a:cubicBezTo>
                    <a:pt x="6971" y="13323"/>
                    <a:pt x="7011" y="13324"/>
                    <a:pt x="7051" y="13324"/>
                  </a:cubicBezTo>
                  <a:cubicBezTo>
                    <a:pt x="7974" y="13324"/>
                    <a:pt x="8839" y="12863"/>
                    <a:pt x="9353" y="12091"/>
                  </a:cubicBezTo>
                  <a:lnTo>
                    <a:pt x="16051" y="4461"/>
                  </a:lnTo>
                  <a:cubicBezTo>
                    <a:pt x="16897" y="3190"/>
                    <a:pt x="16553" y="1474"/>
                    <a:pt x="15281" y="628"/>
                  </a:cubicBezTo>
                  <a:cubicBezTo>
                    <a:pt x="14808" y="314"/>
                    <a:pt x="14366" y="162"/>
                    <a:pt x="13919" y="162"/>
                  </a:cubicBezTo>
                  <a:cubicBezTo>
                    <a:pt x="13166" y="162"/>
                    <a:pt x="12400" y="593"/>
                    <a:pt x="11448" y="1398"/>
                  </a:cubicBezTo>
                  <a:lnTo>
                    <a:pt x="7286" y="5216"/>
                  </a:lnTo>
                  <a:lnTo>
                    <a:pt x="4276" y="1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3757825" y="4302325"/>
              <a:ext cx="413100" cy="306275"/>
            </a:xfrm>
            <a:custGeom>
              <a:rect b="b" l="l" r="r" t="t"/>
              <a:pathLst>
                <a:path extrusionOk="0" h="12251" w="16524">
                  <a:moveTo>
                    <a:pt x="12063" y="1"/>
                  </a:moveTo>
                  <a:lnTo>
                    <a:pt x="8941" y="5153"/>
                  </a:lnTo>
                  <a:lnTo>
                    <a:pt x="4946" y="1449"/>
                  </a:lnTo>
                  <a:cubicBezTo>
                    <a:pt x="4414" y="956"/>
                    <a:pt x="3739" y="712"/>
                    <a:pt x="3066" y="712"/>
                  </a:cubicBezTo>
                  <a:cubicBezTo>
                    <a:pt x="2323" y="712"/>
                    <a:pt x="1583" y="1009"/>
                    <a:pt x="1038" y="1597"/>
                  </a:cubicBezTo>
                  <a:cubicBezTo>
                    <a:pt x="0" y="2716"/>
                    <a:pt x="67" y="4466"/>
                    <a:pt x="1186" y="5503"/>
                  </a:cubicBezTo>
                  <a:lnTo>
                    <a:pt x="7668" y="11513"/>
                  </a:lnTo>
                  <a:cubicBezTo>
                    <a:pt x="8183" y="11990"/>
                    <a:pt x="8855" y="12250"/>
                    <a:pt x="9547" y="12250"/>
                  </a:cubicBezTo>
                  <a:cubicBezTo>
                    <a:pt x="9675" y="12250"/>
                    <a:pt x="9804" y="12241"/>
                    <a:pt x="9932" y="12223"/>
                  </a:cubicBezTo>
                  <a:cubicBezTo>
                    <a:pt x="10755" y="12108"/>
                    <a:pt x="11482" y="11629"/>
                    <a:pt x="11913" y="10918"/>
                  </a:cubicBezTo>
                  <a:lnTo>
                    <a:pt x="16523" y="3311"/>
                  </a:lnTo>
                  <a:lnTo>
                    <a:pt x="12063" y="1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3529250" y="4343850"/>
              <a:ext cx="76025" cy="293525"/>
            </a:xfrm>
            <a:custGeom>
              <a:rect b="b" l="l" r="r" t="t"/>
              <a:pathLst>
                <a:path extrusionOk="0" h="11741" w="3041">
                  <a:moveTo>
                    <a:pt x="2932" y="0"/>
                  </a:moveTo>
                  <a:cubicBezTo>
                    <a:pt x="2911" y="0"/>
                    <a:pt x="2890" y="9"/>
                    <a:pt x="2873" y="32"/>
                  </a:cubicBezTo>
                  <a:cubicBezTo>
                    <a:pt x="2787" y="144"/>
                    <a:pt x="764" y="2801"/>
                    <a:pt x="936" y="4216"/>
                  </a:cubicBezTo>
                  <a:cubicBezTo>
                    <a:pt x="1086" y="5442"/>
                    <a:pt x="1683" y="6037"/>
                    <a:pt x="1862" y="6191"/>
                  </a:cubicBezTo>
                  <a:cubicBezTo>
                    <a:pt x="1673" y="6587"/>
                    <a:pt x="529" y="9038"/>
                    <a:pt x="10" y="11648"/>
                  </a:cubicBezTo>
                  <a:cubicBezTo>
                    <a:pt x="0" y="11696"/>
                    <a:pt x="36" y="11740"/>
                    <a:pt x="86" y="11740"/>
                  </a:cubicBezTo>
                  <a:cubicBezTo>
                    <a:pt x="122" y="11740"/>
                    <a:pt x="153" y="11714"/>
                    <a:pt x="160" y="11679"/>
                  </a:cubicBezTo>
                  <a:cubicBezTo>
                    <a:pt x="721" y="8861"/>
                    <a:pt x="2014" y="6231"/>
                    <a:pt x="2027" y="6204"/>
                  </a:cubicBezTo>
                  <a:cubicBezTo>
                    <a:pt x="2044" y="6170"/>
                    <a:pt x="2034" y="6130"/>
                    <a:pt x="2003" y="6108"/>
                  </a:cubicBezTo>
                  <a:cubicBezTo>
                    <a:pt x="1996" y="6103"/>
                    <a:pt x="1254" y="5544"/>
                    <a:pt x="1089" y="4197"/>
                  </a:cubicBezTo>
                  <a:cubicBezTo>
                    <a:pt x="924" y="2844"/>
                    <a:pt x="2975" y="153"/>
                    <a:pt x="2995" y="125"/>
                  </a:cubicBezTo>
                  <a:cubicBezTo>
                    <a:pt x="3040" y="66"/>
                    <a:pt x="2988" y="0"/>
                    <a:pt x="293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3802400" y="4453475"/>
              <a:ext cx="77325" cy="71450"/>
            </a:xfrm>
            <a:custGeom>
              <a:rect b="b" l="l" r="r" t="t"/>
              <a:pathLst>
                <a:path extrusionOk="0" h="2858" w="3093">
                  <a:moveTo>
                    <a:pt x="87" y="1"/>
                  </a:moveTo>
                  <a:cubicBezTo>
                    <a:pt x="66" y="1"/>
                    <a:pt x="46" y="9"/>
                    <a:pt x="31" y="25"/>
                  </a:cubicBezTo>
                  <a:cubicBezTo>
                    <a:pt x="1" y="57"/>
                    <a:pt x="4" y="107"/>
                    <a:pt x="37" y="136"/>
                  </a:cubicBezTo>
                  <a:lnTo>
                    <a:pt x="2936" y="2837"/>
                  </a:lnTo>
                  <a:cubicBezTo>
                    <a:pt x="2950" y="2850"/>
                    <a:pt x="2969" y="2857"/>
                    <a:pt x="2988" y="2857"/>
                  </a:cubicBezTo>
                  <a:cubicBezTo>
                    <a:pt x="3058" y="2857"/>
                    <a:pt x="3092" y="2772"/>
                    <a:pt x="3041" y="2724"/>
                  </a:cubicBezTo>
                  <a:lnTo>
                    <a:pt x="142" y="24"/>
                  </a:lnTo>
                  <a:cubicBezTo>
                    <a:pt x="126" y="8"/>
                    <a:pt x="106" y="1"/>
                    <a:pt x="8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3952050" y="4435300"/>
              <a:ext cx="29925" cy="43025"/>
            </a:xfrm>
            <a:custGeom>
              <a:rect b="b" l="l" r="r" t="t"/>
              <a:pathLst>
                <a:path extrusionOk="0" h="1721" w="1197">
                  <a:moveTo>
                    <a:pt x="1092" y="1"/>
                  </a:moveTo>
                  <a:cubicBezTo>
                    <a:pt x="1069" y="1"/>
                    <a:pt x="1046" y="11"/>
                    <a:pt x="1030" y="36"/>
                  </a:cubicBezTo>
                  <a:lnTo>
                    <a:pt x="33" y="1602"/>
                  </a:lnTo>
                  <a:cubicBezTo>
                    <a:pt x="1" y="1653"/>
                    <a:pt x="38" y="1720"/>
                    <a:pt x="99" y="1720"/>
                  </a:cubicBezTo>
                  <a:cubicBezTo>
                    <a:pt x="125" y="1720"/>
                    <a:pt x="149" y="1706"/>
                    <a:pt x="163" y="1684"/>
                  </a:cubicBezTo>
                  <a:lnTo>
                    <a:pt x="1160" y="119"/>
                  </a:lnTo>
                  <a:cubicBezTo>
                    <a:pt x="1196" y="58"/>
                    <a:pt x="1145" y="1"/>
                    <a:pt x="109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3485425" y="4423150"/>
              <a:ext cx="34150" cy="54450"/>
            </a:xfrm>
            <a:custGeom>
              <a:rect b="b" l="l" r="r" t="t"/>
              <a:pathLst>
                <a:path extrusionOk="0" h="2178" w="1366">
                  <a:moveTo>
                    <a:pt x="89" y="1"/>
                  </a:moveTo>
                  <a:cubicBezTo>
                    <a:pt x="76" y="1"/>
                    <a:pt x="63" y="4"/>
                    <a:pt x="50" y="11"/>
                  </a:cubicBezTo>
                  <a:cubicBezTo>
                    <a:pt x="13" y="34"/>
                    <a:pt x="1" y="82"/>
                    <a:pt x="24" y="118"/>
                  </a:cubicBezTo>
                  <a:lnTo>
                    <a:pt x="1203" y="2140"/>
                  </a:lnTo>
                  <a:cubicBezTo>
                    <a:pt x="1216" y="2163"/>
                    <a:pt x="1242" y="2177"/>
                    <a:pt x="1269" y="2177"/>
                  </a:cubicBezTo>
                  <a:lnTo>
                    <a:pt x="1269" y="2178"/>
                  </a:lnTo>
                  <a:cubicBezTo>
                    <a:pt x="1328" y="2178"/>
                    <a:pt x="1365" y="2113"/>
                    <a:pt x="1335" y="2062"/>
                  </a:cubicBezTo>
                  <a:lnTo>
                    <a:pt x="156" y="41"/>
                  </a:lnTo>
                  <a:cubicBezTo>
                    <a:pt x="143" y="15"/>
                    <a:pt x="116" y="1"/>
                    <a:pt x="8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3321375" y="4385325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1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7" y="651"/>
                    <a:pt x="238" y="765"/>
                    <a:pt x="447" y="765"/>
                  </a:cubicBezTo>
                  <a:cubicBezTo>
                    <a:pt x="654" y="765"/>
                    <a:pt x="806" y="529"/>
                    <a:pt x="785" y="340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3361950" y="4357600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1"/>
                  </a:moveTo>
                  <a:cubicBezTo>
                    <a:pt x="152" y="1"/>
                    <a:pt x="1" y="235"/>
                    <a:pt x="22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5" y="764"/>
                    <a:pt x="806" y="529"/>
                    <a:pt x="784" y="339"/>
                  </a:cubicBezTo>
                  <a:cubicBezTo>
                    <a:pt x="759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3400925" y="4327175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0"/>
                  </a:moveTo>
                  <a:cubicBezTo>
                    <a:pt x="152" y="0"/>
                    <a:pt x="0" y="235"/>
                    <a:pt x="22" y="425"/>
                  </a:cubicBezTo>
                  <a:cubicBezTo>
                    <a:pt x="47" y="649"/>
                    <a:pt x="238" y="763"/>
                    <a:pt x="446" y="763"/>
                  </a:cubicBezTo>
                  <a:cubicBezTo>
                    <a:pt x="654" y="763"/>
                    <a:pt x="805" y="528"/>
                    <a:pt x="785" y="339"/>
                  </a:cubicBezTo>
                  <a:cubicBezTo>
                    <a:pt x="760" y="113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3405725" y="4374650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1" y="1"/>
                  </a:moveTo>
                  <a:cubicBezTo>
                    <a:pt x="152" y="1"/>
                    <a:pt x="1" y="237"/>
                    <a:pt x="22" y="426"/>
                  </a:cubicBezTo>
                  <a:cubicBezTo>
                    <a:pt x="47" y="651"/>
                    <a:pt x="238" y="765"/>
                    <a:pt x="446" y="765"/>
                  </a:cubicBezTo>
                  <a:cubicBezTo>
                    <a:pt x="654" y="765"/>
                    <a:pt x="806" y="530"/>
                    <a:pt x="785" y="340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3357700" y="4405625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0"/>
                  </a:moveTo>
                  <a:cubicBezTo>
                    <a:pt x="151" y="0"/>
                    <a:pt x="0" y="235"/>
                    <a:pt x="21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4" y="764"/>
                    <a:pt x="805" y="529"/>
                    <a:pt x="784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3357700" y="4452600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0"/>
                  </a:moveTo>
                  <a:cubicBezTo>
                    <a:pt x="151" y="0"/>
                    <a:pt x="0" y="235"/>
                    <a:pt x="21" y="425"/>
                  </a:cubicBezTo>
                  <a:cubicBezTo>
                    <a:pt x="47" y="649"/>
                    <a:pt x="238" y="763"/>
                    <a:pt x="446" y="763"/>
                  </a:cubicBezTo>
                  <a:cubicBezTo>
                    <a:pt x="654" y="763"/>
                    <a:pt x="805" y="528"/>
                    <a:pt x="784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3398250" y="4425900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0" y="0"/>
                  </a:moveTo>
                  <a:cubicBezTo>
                    <a:pt x="153" y="0"/>
                    <a:pt x="1" y="236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4" y="764"/>
                    <a:pt x="807" y="529"/>
                    <a:pt x="785" y="340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3445750" y="4407750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5"/>
                    <a:pt x="446" y="765"/>
                  </a:cubicBezTo>
                  <a:cubicBezTo>
                    <a:pt x="655" y="765"/>
                    <a:pt x="806" y="529"/>
                    <a:pt x="785" y="339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3439325" y="4448725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1" y="0"/>
                  </a:moveTo>
                  <a:cubicBezTo>
                    <a:pt x="153" y="0"/>
                    <a:pt x="1" y="236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5" y="764"/>
                    <a:pt x="806" y="529"/>
                    <a:pt x="785" y="340"/>
                  </a:cubicBezTo>
                  <a:cubicBezTo>
                    <a:pt x="760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3399850" y="4480325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0" y="1"/>
                  </a:moveTo>
                  <a:cubicBezTo>
                    <a:pt x="152" y="1"/>
                    <a:pt x="0" y="236"/>
                    <a:pt x="21" y="426"/>
                  </a:cubicBezTo>
                  <a:cubicBezTo>
                    <a:pt x="46" y="651"/>
                    <a:pt x="238" y="764"/>
                    <a:pt x="446" y="764"/>
                  </a:cubicBezTo>
                  <a:cubicBezTo>
                    <a:pt x="654" y="764"/>
                    <a:pt x="806" y="530"/>
                    <a:pt x="785" y="340"/>
                  </a:cubicBezTo>
                  <a:cubicBezTo>
                    <a:pt x="760" y="115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3392900" y="4521975"/>
              <a:ext cx="20200" cy="19125"/>
            </a:xfrm>
            <a:custGeom>
              <a:rect b="b" l="l" r="r" t="t"/>
              <a:pathLst>
                <a:path extrusionOk="0" h="765" w="808">
                  <a:moveTo>
                    <a:pt x="361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50"/>
                    <a:pt x="239" y="764"/>
                    <a:pt x="447" y="764"/>
                  </a:cubicBezTo>
                  <a:cubicBezTo>
                    <a:pt x="655" y="764"/>
                    <a:pt x="807" y="528"/>
                    <a:pt x="786" y="339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3442550" y="4501150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5" y="764"/>
                    <a:pt x="806" y="530"/>
                    <a:pt x="785" y="340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3429775" y="4564675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0"/>
                  </a:moveTo>
                  <a:cubicBezTo>
                    <a:pt x="151" y="0"/>
                    <a:pt x="0" y="235"/>
                    <a:pt x="21" y="424"/>
                  </a:cubicBezTo>
                  <a:cubicBezTo>
                    <a:pt x="46" y="650"/>
                    <a:pt x="237" y="764"/>
                    <a:pt x="445" y="764"/>
                  </a:cubicBezTo>
                  <a:cubicBezTo>
                    <a:pt x="654" y="764"/>
                    <a:pt x="805" y="528"/>
                    <a:pt x="784" y="339"/>
                  </a:cubicBezTo>
                  <a:cubicBezTo>
                    <a:pt x="759" y="114"/>
                    <a:pt x="567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3479925" y="4597775"/>
              <a:ext cx="20175" cy="19075"/>
            </a:xfrm>
            <a:custGeom>
              <a:rect b="b" l="l" r="r" t="t"/>
              <a:pathLst>
                <a:path extrusionOk="0" h="763" w="807">
                  <a:moveTo>
                    <a:pt x="360" y="0"/>
                  </a:moveTo>
                  <a:cubicBezTo>
                    <a:pt x="151" y="0"/>
                    <a:pt x="0" y="235"/>
                    <a:pt x="21" y="424"/>
                  </a:cubicBezTo>
                  <a:cubicBezTo>
                    <a:pt x="47" y="649"/>
                    <a:pt x="237" y="763"/>
                    <a:pt x="446" y="763"/>
                  </a:cubicBezTo>
                  <a:cubicBezTo>
                    <a:pt x="654" y="763"/>
                    <a:pt x="806" y="528"/>
                    <a:pt x="784" y="339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3467625" y="4545575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1" y="0"/>
                  </a:moveTo>
                  <a:cubicBezTo>
                    <a:pt x="153" y="0"/>
                    <a:pt x="1" y="236"/>
                    <a:pt x="22" y="426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7" y="529"/>
                    <a:pt x="785" y="340"/>
                  </a:cubicBezTo>
                  <a:cubicBezTo>
                    <a:pt x="760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3490050" y="4499025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0" y="0"/>
                  </a:moveTo>
                  <a:cubicBezTo>
                    <a:pt x="152" y="0"/>
                    <a:pt x="0" y="235"/>
                    <a:pt x="21" y="425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3479400" y="4463250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1"/>
                  </a:moveTo>
                  <a:cubicBezTo>
                    <a:pt x="151" y="1"/>
                    <a:pt x="0" y="236"/>
                    <a:pt x="20" y="426"/>
                  </a:cubicBezTo>
                  <a:cubicBezTo>
                    <a:pt x="45" y="650"/>
                    <a:pt x="237" y="764"/>
                    <a:pt x="445" y="764"/>
                  </a:cubicBezTo>
                  <a:cubicBezTo>
                    <a:pt x="653" y="764"/>
                    <a:pt x="805" y="530"/>
                    <a:pt x="784" y="340"/>
                  </a:cubicBezTo>
                  <a:cubicBezTo>
                    <a:pt x="759" y="114"/>
                    <a:pt x="567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3535875" y="4515500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0" y="0"/>
                  </a:moveTo>
                  <a:cubicBezTo>
                    <a:pt x="152" y="0"/>
                    <a:pt x="0" y="235"/>
                    <a:pt x="21" y="425"/>
                  </a:cubicBezTo>
                  <a:cubicBezTo>
                    <a:pt x="46" y="650"/>
                    <a:pt x="238" y="764"/>
                    <a:pt x="447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3513000" y="4563600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1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3531150" y="4458275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1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50"/>
                    <a:pt x="239" y="764"/>
                    <a:pt x="447" y="764"/>
                  </a:cubicBezTo>
                  <a:cubicBezTo>
                    <a:pt x="655" y="764"/>
                    <a:pt x="807" y="528"/>
                    <a:pt x="786" y="339"/>
                  </a:cubicBezTo>
                  <a:cubicBezTo>
                    <a:pt x="760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3508200" y="4415775"/>
              <a:ext cx="20150" cy="19075"/>
            </a:xfrm>
            <a:custGeom>
              <a:rect b="b" l="l" r="r" t="t"/>
              <a:pathLst>
                <a:path extrusionOk="0" h="763" w="806">
                  <a:moveTo>
                    <a:pt x="360" y="0"/>
                  </a:moveTo>
                  <a:cubicBezTo>
                    <a:pt x="152" y="0"/>
                    <a:pt x="1" y="235"/>
                    <a:pt x="22" y="424"/>
                  </a:cubicBezTo>
                  <a:cubicBezTo>
                    <a:pt x="47" y="650"/>
                    <a:pt x="238" y="763"/>
                    <a:pt x="446" y="763"/>
                  </a:cubicBezTo>
                  <a:cubicBezTo>
                    <a:pt x="654" y="763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3540750" y="4385875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0" y="0"/>
                  </a:moveTo>
                  <a:cubicBezTo>
                    <a:pt x="153" y="0"/>
                    <a:pt x="1" y="235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7" y="529"/>
                    <a:pt x="786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3810825" y="4420575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0" y="1"/>
                  </a:moveTo>
                  <a:cubicBezTo>
                    <a:pt x="152" y="1"/>
                    <a:pt x="0" y="235"/>
                    <a:pt x="21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4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3855650" y="4346925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1" y="0"/>
                  </a:moveTo>
                  <a:cubicBezTo>
                    <a:pt x="152" y="0"/>
                    <a:pt x="1" y="235"/>
                    <a:pt x="22" y="425"/>
                  </a:cubicBezTo>
                  <a:cubicBezTo>
                    <a:pt x="47" y="649"/>
                    <a:pt x="239" y="763"/>
                    <a:pt x="446" y="763"/>
                  </a:cubicBezTo>
                  <a:cubicBezTo>
                    <a:pt x="654" y="763"/>
                    <a:pt x="806" y="528"/>
                    <a:pt x="785" y="339"/>
                  </a:cubicBezTo>
                  <a:cubicBezTo>
                    <a:pt x="760" y="113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3832175" y="4386400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0"/>
                  </a:moveTo>
                  <a:cubicBezTo>
                    <a:pt x="152" y="0"/>
                    <a:pt x="1" y="236"/>
                    <a:pt x="22" y="426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4" y="764"/>
                    <a:pt x="806" y="529"/>
                    <a:pt x="785" y="340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3885000" y="4390650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0" y="1"/>
                  </a:moveTo>
                  <a:cubicBezTo>
                    <a:pt x="153" y="1"/>
                    <a:pt x="1" y="236"/>
                    <a:pt x="22" y="426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7" y="530"/>
                    <a:pt x="786" y="340"/>
                  </a:cubicBezTo>
                  <a:cubicBezTo>
                    <a:pt x="760" y="114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3859375" y="4431775"/>
              <a:ext cx="20200" cy="19100"/>
            </a:xfrm>
            <a:custGeom>
              <a:rect b="b" l="l" r="r" t="t"/>
              <a:pathLst>
                <a:path extrusionOk="0" h="764" w="808">
                  <a:moveTo>
                    <a:pt x="361" y="0"/>
                  </a:moveTo>
                  <a:cubicBezTo>
                    <a:pt x="153" y="0"/>
                    <a:pt x="1" y="236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5" y="764"/>
                    <a:pt x="807" y="529"/>
                    <a:pt x="786" y="340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3859925" y="4479275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0" y="0"/>
                  </a:moveTo>
                  <a:cubicBezTo>
                    <a:pt x="152" y="0"/>
                    <a:pt x="0" y="235"/>
                    <a:pt x="21" y="425"/>
                  </a:cubicBezTo>
                  <a:cubicBezTo>
                    <a:pt x="46" y="650"/>
                    <a:pt x="238" y="764"/>
                    <a:pt x="446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3898350" y="4433375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0"/>
                  </a:moveTo>
                  <a:cubicBezTo>
                    <a:pt x="152" y="0"/>
                    <a:pt x="1" y="235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3941050" y="4407750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5"/>
                    <a:pt x="446" y="765"/>
                  </a:cubicBezTo>
                  <a:cubicBezTo>
                    <a:pt x="655" y="765"/>
                    <a:pt x="806" y="529"/>
                    <a:pt x="785" y="339"/>
                  </a:cubicBezTo>
                  <a:cubicBezTo>
                    <a:pt x="759" y="115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3921825" y="4473400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1" y="1"/>
                  </a:moveTo>
                  <a:cubicBezTo>
                    <a:pt x="153" y="1"/>
                    <a:pt x="1" y="235"/>
                    <a:pt x="22" y="425"/>
                  </a:cubicBezTo>
                  <a:cubicBezTo>
                    <a:pt x="47" y="651"/>
                    <a:pt x="239" y="764"/>
                    <a:pt x="446" y="764"/>
                  </a:cubicBezTo>
                  <a:cubicBezTo>
                    <a:pt x="655" y="764"/>
                    <a:pt x="807" y="529"/>
                    <a:pt x="786" y="339"/>
                  </a:cubicBezTo>
                  <a:cubicBezTo>
                    <a:pt x="761" y="114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3909575" y="4517700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1"/>
                  </a:moveTo>
                  <a:cubicBezTo>
                    <a:pt x="151" y="1"/>
                    <a:pt x="0" y="236"/>
                    <a:pt x="21" y="425"/>
                  </a:cubicBezTo>
                  <a:cubicBezTo>
                    <a:pt x="46" y="650"/>
                    <a:pt x="237" y="764"/>
                    <a:pt x="445" y="764"/>
                  </a:cubicBezTo>
                  <a:cubicBezTo>
                    <a:pt x="654" y="764"/>
                    <a:pt x="805" y="529"/>
                    <a:pt x="784" y="340"/>
                  </a:cubicBezTo>
                  <a:cubicBezTo>
                    <a:pt x="759" y="114"/>
                    <a:pt x="567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3958125" y="4547050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9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4018450" y="4561475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0" y="0"/>
                  </a:moveTo>
                  <a:cubicBezTo>
                    <a:pt x="152" y="0"/>
                    <a:pt x="0" y="235"/>
                    <a:pt x="21" y="424"/>
                  </a:cubicBezTo>
                  <a:cubicBezTo>
                    <a:pt x="46" y="650"/>
                    <a:pt x="238" y="764"/>
                    <a:pt x="445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4007750" y="4522500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1" y="0"/>
                  </a:moveTo>
                  <a:cubicBezTo>
                    <a:pt x="153" y="0"/>
                    <a:pt x="1" y="235"/>
                    <a:pt x="22" y="426"/>
                  </a:cubicBezTo>
                  <a:cubicBezTo>
                    <a:pt x="47" y="650"/>
                    <a:pt x="239" y="764"/>
                    <a:pt x="447" y="764"/>
                  </a:cubicBezTo>
                  <a:cubicBezTo>
                    <a:pt x="655" y="764"/>
                    <a:pt x="807" y="529"/>
                    <a:pt x="786" y="339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3961850" y="4487800"/>
              <a:ext cx="20200" cy="19125"/>
            </a:xfrm>
            <a:custGeom>
              <a:rect b="b" l="l" r="r" t="t"/>
              <a:pathLst>
                <a:path extrusionOk="0" h="765" w="808">
                  <a:moveTo>
                    <a:pt x="361" y="1"/>
                  </a:moveTo>
                  <a:cubicBezTo>
                    <a:pt x="153" y="1"/>
                    <a:pt x="1" y="236"/>
                    <a:pt x="22" y="425"/>
                  </a:cubicBezTo>
                  <a:cubicBezTo>
                    <a:pt x="47" y="651"/>
                    <a:pt x="239" y="765"/>
                    <a:pt x="446" y="765"/>
                  </a:cubicBezTo>
                  <a:cubicBezTo>
                    <a:pt x="655" y="765"/>
                    <a:pt x="807" y="529"/>
                    <a:pt x="786" y="340"/>
                  </a:cubicBezTo>
                  <a:cubicBezTo>
                    <a:pt x="761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4004550" y="4477675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1" y="1"/>
                  </a:moveTo>
                  <a:cubicBezTo>
                    <a:pt x="153" y="1"/>
                    <a:pt x="1" y="236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5" y="764"/>
                    <a:pt x="807" y="529"/>
                    <a:pt x="786" y="339"/>
                  </a:cubicBezTo>
                  <a:cubicBezTo>
                    <a:pt x="761" y="114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3989625" y="4431775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0"/>
                  </a:moveTo>
                  <a:cubicBezTo>
                    <a:pt x="151" y="0"/>
                    <a:pt x="0" y="236"/>
                    <a:pt x="21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5" y="529"/>
                    <a:pt x="784" y="340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4059000" y="4511850"/>
              <a:ext cx="20150" cy="19075"/>
            </a:xfrm>
            <a:custGeom>
              <a:rect b="b" l="l" r="r" t="t"/>
              <a:pathLst>
                <a:path extrusionOk="0" h="763" w="806">
                  <a:moveTo>
                    <a:pt x="360" y="0"/>
                  </a:moveTo>
                  <a:cubicBezTo>
                    <a:pt x="152" y="0"/>
                    <a:pt x="0" y="235"/>
                    <a:pt x="21" y="424"/>
                  </a:cubicBezTo>
                  <a:cubicBezTo>
                    <a:pt x="47" y="649"/>
                    <a:pt x="238" y="763"/>
                    <a:pt x="447" y="763"/>
                  </a:cubicBezTo>
                  <a:cubicBezTo>
                    <a:pt x="654" y="763"/>
                    <a:pt x="805" y="528"/>
                    <a:pt x="785" y="339"/>
                  </a:cubicBezTo>
                  <a:cubicBezTo>
                    <a:pt x="760" y="113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4055800" y="4471275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0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4" y="764"/>
                    <a:pt x="806" y="528"/>
                    <a:pt x="785" y="340"/>
                  </a:cubicBezTo>
                  <a:cubicBezTo>
                    <a:pt x="760" y="114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4100100" y="4440850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59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4041925" y="4433375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0" y="0"/>
                  </a:moveTo>
                  <a:cubicBezTo>
                    <a:pt x="152" y="0"/>
                    <a:pt x="0" y="235"/>
                    <a:pt x="21" y="425"/>
                  </a:cubicBezTo>
                  <a:cubicBezTo>
                    <a:pt x="46" y="650"/>
                    <a:pt x="238" y="764"/>
                    <a:pt x="446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4017375" y="4392275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0"/>
                  </a:moveTo>
                  <a:cubicBezTo>
                    <a:pt x="152" y="0"/>
                    <a:pt x="1" y="236"/>
                    <a:pt x="22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6" y="529"/>
                    <a:pt x="785" y="340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4074475" y="4404550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4049400" y="4356000"/>
              <a:ext cx="20150" cy="19075"/>
            </a:xfrm>
            <a:custGeom>
              <a:rect b="b" l="l" r="r" t="t"/>
              <a:pathLst>
                <a:path extrusionOk="0" h="763" w="806">
                  <a:moveTo>
                    <a:pt x="360" y="0"/>
                  </a:moveTo>
                  <a:cubicBezTo>
                    <a:pt x="153" y="0"/>
                    <a:pt x="0" y="235"/>
                    <a:pt x="22" y="424"/>
                  </a:cubicBezTo>
                  <a:cubicBezTo>
                    <a:pt x="47" y="650"/>
                    <a:pt x="238" y="763"/>
                    <a:pt x="446" y="763"/>
                  </a:cubicBezTo>
                  <a:cubicBezTo>
                    <a:pt x="654" y="763"/>
                    <a:pt x="805" y="528"/>
                    <a:pt x="784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4107025" y="4392825"/>
              <a:ext cx="20175" cy="19075"/>
            </a:xfrm>
            <a:custGeom>
              <a:rect b="b" l="l" r="r" t="t"/>
              <a:pathLst>
                <a:path extrusionOk="0" h="763" w="807">
                  <a:moveTo>
                    <a:pt x="361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49"/>
                    <a:pt x="239" y="763"/>
                    <a:pt x="446" y="763"/>
                  </a:cubicBezTo>
                  <a:cubicBezTo>
                    <a:pt x="655" y="763"/>
                    <a:pt x="807" y="528"/>
                    <a:pt x="786" y="339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4092100" y="4351175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1"/>
                  </a:moveTo>
                  <a:cubicBezTo>
                    <a:pt x="151" y="1"/>
                    <a:pt x="0" y="235"/>
                    <a:pt x="21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4" y="764"/>
                    <a:pt x="805" y="529"/>
                    <a:pt x="784" y="339"/>
                  </a:cubicBezTo>
                  <a:cubicBezTo>
                    <a:pt x="759" y="115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4053125" y="4316500"/>
              <a:ext cx="20175" cy="19075"/>
            </a:xfrm>
            <a:custGeom>
              <a:rect b="b" l="l" r="r" t="t"/>
              <a:pathLst>
                <a:path extrusionOk="0" h="763" w="807">
                  <a:moveTo>
                    <a:pt x="360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50"/>
                    <a:pt x="238" y="763"/>
                    <a:pt x="446" y="763"/>
                  </a:cubicBezTo>
                  <a:cubicBezTo>
                    <a:pt x="654" y="763"/>
                    <a:pt x="807" y="528"/>
                    <a:pt x="785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4139050" y="4377325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1" y="1"/>
                  </a:moveTo>
                  <a:cubicBezTo>
                    <a:pt x="153" y="1"/>
                    <a:pt x="0" y="235"/>
                    <a:pt x="22" y="426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7" y="530"/>
                    <a:pt x="785" y="339"/>
                  </a:cubicBezTo>
                  <a:cubicBezTo>
                    <a:pt x="760" y="114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3806525" y="4347450"/>
              <a:ext cx="20200" cy="19100"/>
            </a:xfrm>
            <a:custGeom>
              <a:rect b="b" l="l" r="r" t="t"/>
              <a:pathLst>
                <a:path extrusionOk="0" h="764" w="808">
                  <a:moveTo>
                    <a:pt x="362" y="1"/>
                  </a:moveTo>
                  <a:cubicBezTo>
                    <a:pt x="153" y="1"/>
                    <a:pt x="1" y="235"/>
                    <a:pt x="22" y="425"/>
                  </a:cubicBezTo>
                  <a:cubicBezTo>
                    <a:pt x="47" y="650"/>
                    <a:pt x="239" y="763"/>
                    <a:pt x="447" y="763"/>
                  </a:cubicBezTo>
                  <a:cubicBezTo>
                    <a:pt x="655" y="763"/>
                    <a:pt x="807" y="529"/>
                    <a:pt x="786" y="339"/>
                  </a:cubicBezTo>
                  <a:cubicBezTo>
                    <a:pt x="761" y="114"/>
                    <a:pt x="569" y="1"/>
                    <a:pt x="362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3740900" y="4337300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1" y="0"/>
                  </a:moveTo>
                  <a:cubicBezTo>
                    <a:pt x="152" y="0"/>
                    <a:pt x="0" y="235"/>
                    <a:pt x="21" y="426"/>
                  </a:cubicBezTo>
                  <a:cubicBezTo>
                    <a:pt x="46" y="650"/>
                    <a:pt x="238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4"/>
                    <a:pt x="568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3656575" y="4333050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0"/>
                  </a:moveTo>
                  <a:cubicBezTo>
                    <a:pt x="152" y="0"/>
                    <a:pt x="1" y="235"/>
                    <a:pt x="22" y="424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8"/>
                    <a:pt x="785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3617075" y="4362400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0"/>
                  </a:moveTo>
                  <a:cubicBezTo>
                    <a:pt x="152" y="0"/>
                    <a:pt x="1" y="235"/>
                    <a:pt x="22" y="424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8"/>
                    <a:pt x="785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3708875" y="4362925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0" y="0"/>
                  </a:moveTo>
                  <a:cubicBezTo>
                    <a:pt x="153" y="0"/>
                    <a:pt x="0" y="235"/>
                    <a:pt x="22" y="425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7" y="529"/>
                    <a:pt x="785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3624000" y="4310625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2" y="0"/>
                  </a:moveTo>
                  <a:cubicBezTo>
                    <a:pt x="153" y="0"/>
                    <a:pt x="1" y="235"/>
                    <a:pt x="22" y="425"/>
                  </a:cubicBezTo>
                  <a:cubicBezTo>
                    <a:pt x="47" y="650"/>
                    <a:pt x="239" y="763"/>
                    <a:pt x="447" y="763"/>
                  </a:cubicBezTo>
                  <a:cubicBezTo>
                    <a:pt x="655" y="763"/>
                    <a:pt x="807" y="528"/>
                    <a:pt x="786" y="339"/>
                  </a:cubicBezTo>
                  <a:cubicBezTo>
                    <a:pt x="761" y="114"/>
                    <a:pt x="569" y="0"/>
                    <a:pt x="362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3778275" y="4400275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0"/>
                  </a:moveTo>
                  <a:cubicBezTo>
                    <a:pt x="152" y="0"/>
                    <a:pt x="0" y="236"/>
                    <a:pt x="22" y="426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6" y="529"/>
                    <a:pt x="784" y="340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3710475" y="4424300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3661925" y="4398700"/>
              <a:ext cx="20175" cy="19075"/>
            </a:xfrm>
            <a:custGeom>
              <a:rect b="b" l="l" r="r" t="t"/>
              <a:pathLst>
                <a:path extrusionOk="0" h="763" w="807">
                  <a:moveTo>
                    <a:pt x="360" y="0"/>
                  </a:moveTo>
                  <a:cubicBezTo>
                    <a:pt x="151" y="0"/>
                    <a:pt x="0" y="235"/>
                    <a:pt x="21" y="424"/>
                  </a:cubicBezTo>
                  <a:cubicBezTo>
                    <a:pt x="47" y="649"/>
                    <a:pt x="237" y="763"/>
                    <a:pt x="446" y="763"/>
                  </a:cubicBezTo>
                  <a:cubicBezTo>
                    <a:pt x="654" y="763"/>
                    <a:pt x="806" y="528"/>
                    <a:pt x="784" y="339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3578650" y="4400800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1" y="1"/>
                  </a:moveTo>
                  <a:cubicBezTo>
                    <a:pt x="152" y="1"/>
                    <a:pt x="0" y="236"/>
                    <a:pt x="21" y="426"/>
                  </a:cubicBezTo>
                  <a:cubicBezTo>
                    <a:pt x="46" y="651"/>
                    <a:pt x="238" y="764"/>
                    <a:pt x="446" y="764"/>
                  </a:cubicBezTo>
                  <a:cubicBezTo>
                    <a:pt x="654" y="764"/>
                    <a:pt x="806" y="530"/>
                    <a:pt x="785" y="340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3572250" y="4460600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0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6" y="650"/>
                    <a:pt x="238" y="763"/>
                    <a:pt x="446" y="763"/>
                  </a:cubicBezTo>
                  <a:cubicBezTo>
                    <a:pt x="654" y="763"/>
                    <a:pt x="806" y="529"/>
                    <a:pt x="785" y="339"/>
                  </a:cubicBezTo>
                  <a:cubicBezTo>
                    <a:pt x="760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3611200" y="4431225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1" y="1"/>
                  </a:moveTo>
                  <a:cubicBezTo>
                    <a:pt x="152" y="1"/>
                    <a:pt x="1" y="236"/>
                    <a:pt x="22" y="426"/>
                  </a:cubicBezTo>
                  <a:cubicBezTo>
                    <a:pt x="47" y="651"/>
                    <a:pt x="239" y="765"/>
                    <a:pt x="446" y="765"/>
                  </a:cubicBezTo>
                  <a:cubicBezTo>
                    <a:pt x="655" y="765"/>
                    <a:pt x="806" y="530"/>
                    <a:pt x="785" y="339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3659775" y="4465925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0"/>
                  </a:moveTo>
                  <a:cubicBezTo>
                    <a:pt x="152" y="0"/>
                    <a:pt x="1" y="235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3746225" y="4460600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0" y="1"/>
                  </a:moveTo>
                  <a:cubicBezTo>
                    <a:pt x="153" y="1"/>
                    <a:pt x="1" y="236"/>
                    <a:pt x="22" y="425"/>
                  </a:cubicBezTo>
                  <a:cubicBezTo>
                    <a:pt x="47" y="650"/>
                    <a:pt x="239" y="763"/>
                    <a:pt x="447" y="763"/>
                  </a:cubicBezTo>
                  <a:cubicBezTo>
                    <a:pt x="655" y="763"/>
                    <a:pt x="807" y="529"/>
                    <a:pt x="786" y="339"/>
                  </a:cubicBezTo>
                  <a:cubicBezTo>
                    <a:pt x="760" y="114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3806000" y="4499025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1" y="0"/>
                  </a:moveTo>
                  <a:cubicBezTo>
                    <a:pt x="153" y="0"/>
                    <a:pt x="1" y="235"/>
                    <a:pt x="22" y="425"/>
                  </a:cubicBezTo>
                  <a:cubicBezTo>
                    <a:pt x="47" y="650"/>
                    <a:pt x="239" y="764"/>
                    <a:pt x="447" y="764"/>
                  </a:cubicBezTo>
                  <a:cubicBezTo>
                    <a:pt x="655" y="764"/>
                    <a:pt x="807" y="528"/>
                    <a:pt x="786" y="339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3756375" y="4511850"/>
              <a:ext cx="20175" cy="19075"/>
            </a:xfrm>
            <a:custGeom>
              <a:rect b="b" l="l" r="r" t="t"/>
              <a:pathLst>
                <a:path extrusionOk="0" h="763" w="807">
                  <a:moveTo>
                    <a:pt x="361" y="0"/>
                  </a:moveTo>
                  <a:cubicBezTo>
                    <a:pt x="152" y="0"/>
                    <a:pt x="1" y="235"/>
                    <a:pt x="22" y="424"/>
                  </a:cubicBezTo>
                  <a:cubicBezTo>
                    <a:pt x="47" y="649"/>
                    <a:pt x="239" y="763"/>
                    <a:pt x="446" y="763"/>
                  </a:cubicBezTo>
                  <a:cubicBezTo>
                    <a:pt x="655" y="763"/>
                    <a:pt x="807" y="528"/>
                    <a:pt x="785" y="339"/>
                  </a:cubicBezTo>
                  <a:cubicBezTo>
                    <a:pt x="760" y="113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3693925" y="4503300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1" y="1"/>
                  </a:moveTo>
                  <a:cubicBezTo>
                    <a:pt x="153" y="1"/>
                    <a:pt x="1" y="235"/>
                    <a:pt x="22" y="425"/>
                  </a:cubicBezTo>
                  <a:cubicBezTo>
                    <a:pt x="47" y="650"/>
                    <a:pt x="239" y="763"/>
                    <a:pt x="447" y="763"/>
                  </a:cubicBezTo>
                  <a:cubicBezTo>
                    <a:pt x="655" y="763"/>
                    <a:pt x="806" y="529"/>
                    <a:pt x="786" y="339"/>
                  </a:cubicBezTo>
                  <a:cubicBezTo>
                    <a:pt x="761" y="113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3613325" y="4502750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0" y="0"/>
                  </a:moveTo>
                  <a:cubicBezTo>
                    <a:pt x="153" y="0"/>
                    <a:pt x="1" y="236"/>
                    <a:pt x="22" y="426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5" y="764"/>
                    <a:pt x="807" y="528"/>
                    <a:pt x="785" y="340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3570100" y="4532650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1" y="1"/>
                  </a:moveTo>
                  <a:cubicBezTo>
                    <a:pt x="153" y="1"/>
                    <a:pt x="0" y="235"/>
                    <a:pt x="22" y="425"/>
                  </a:cubicBezTo>
                  <a:cubicBezTo>
                    <a:pt x="47" y="650"/>
                    <a:pt x="238" y="763"/>
                    <a:pt x="447" y="763"/>
                  </a:cubicBezTo>
                  <a:cubicBezTo>
                    <a:pt x="654" y="763"/>
                    <a:pt x="807" y="530"/>
                    <a:pt x="785" y="339"/>
                  </a:cubicBezTo>
                  <a:cubicBezTo>
                    <a:pt x="760" y="114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3650175" y="4543850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59" y="115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3720975" y="4553500"/>
              <a:ext cx="20025" cy="19525"/>
            </a:xfrm>
            <a:custGeom>
              <a:rect b="b" l="l" r="r" t="t"/>
              <a:pathLst>
                <a:path extrusionOk="0" h="781" w="801">
                  <a:moveTo>
                    <a:pt x="390" y="1"/>
                  </a:moveTo>
                  <a:cubicBezTo>
                    <a:pt x="277" y="1"/>
                    <a:pt x="168" y="49"/>
                    <a:pt x="92" y="137"/>
                  </a:cubicBezTo>
                  <a:lnTo>
                    <a:pt x="39" y="221"/>
                  </a:lnTo>
                  <a:cubicBezTo>
                    <a:pt x="11" y="285"/>
                    <a:pt x="0" y="354"/>
                    <a:pt x="7" y="423"/>
                  </a:cubicBezTo>
                  <a:lnTo>
                    <a:pt x="31" y="520"/>
                  </a:lnTo>
                  <a:cubicBezTo>
                    <a:pt x="56" y="581"/>
                    <a:pt x="95" y="636"/>
                    <a:pt x="146" y="677"/>
                  </a:cubicBezTo>
                  <a:lnTo>
                    <a:pt x="167" y="698"/>
                  </a:lnTo>
                  <a:cubicBezTo>
                    <a:pt x="205" y="732"/>
                    <a:pt x="251" y="756"/>
                    <a:pt x="301" y="766"/>
                  </a:cubicBezTo>
                  <a:cubicBezTo>
                    <a:pt x="337" y="776"/>
                    <a:pt x="374" y="781"/>
                    <a:pt x="410" y="781"/>
                  </a:cubicBezTo>
                  <a:cubicBezTo>
                    <a:pt x="522" y="781"/>
                    <a:pt x="631" y="732"/>
                    <a:pt x="707" y="645"/>
                  </a:cubicBezTo>
                  <a:lnTo>
                    <a:pt x="760" y="560"/>
                  </a:lnTo>
                  <a:cubicBezTo>
                    <a:pt x="789" y="497"/>
                    <a:pt x="800" y="427"/>
                    <a:pt x="792" y="359"/>
                  </a:cubicBezTo>
                  <a:cubicBezTo>
                    <a:pt x="784" y="327"/>
                    <a:pt x="776" y="295"/>
                    <a:pt x="768" y="262"/>
                  </a:cubicBezTo>
                  <a:cubicBezTo>
                    <a:pt x="744" y="200"/>
                    <a:pt x="704" y="146"/>
                    <a:pt x="654" y="105"/>
                  </a:cubicBezTo>
                  <a:lnTo>
                    <a:pt x="633" y="83"/>
                  </a:lnTo>
                  <a:cubicBezTo>
                    <a:pt x="595" y="49"/>
                    <a:pt x="548" y="26"/>
                    <a:pt x="499" y="16"/>
                  </a:cubicBezTo>
                  <a:cubicBezTo>
                    <a:pt x="463" y="6"/>
                    <a:pt x="426" y="1"/>
                    <a:pt x="39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3786775" y="4557175"/>
              <a:ext cx="20200" cy="19125"/>
            </a:xfrm>
            <a:custGeom>
              <a:rect b="b" l="l" r="r" t="t"/>
              <a:pathLst>
                <a:path extrusionOk="0" h="765" w="808">
                  <a:moveTo>
                    <a:pt x="362" y="1"/>
                  </a:moveTo>
                  <a:cubicBezTo>
                    <a:pt x="153" y="1"/>
                    <a:pt x="1" y="237"/>
                    <a:pt x="23" y="426"/>
                  </a:cubicBezTo>
                  <a:cubicBezTo>
                    <a:pt x="48" y="651"/>
                    <a:pt x="239" y="765"/>
                    <a:pt x="447" y="765"/>
                  </a:cubicBezTo>
                  <a:cubicBezTo>
                    <a:pt x="655" y="765"/>
                    <a:pt x="807" y="530"/>
                    <a:pt x="786" y="340"/>
                  </a:cubicBezTo>
                  <a:cubicBezTo>
                    <a:pt x="761" y="115"/>
                    <a:pt x="569" y="1"/>
                    <a:pt x="362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3745175" y="4590275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1"/>
                  </a:moveTo>
                  <a:cubicBezTo>
                    <a:pt x="153" y="1"/>
                    <a:pt x="0" y="237"/>
                    <a:pt x="22" y="426"/>
                  </a:cubicBezTo>
                  <a:cubicBezTo>
                    <a:pt x="47" y="651"/>
                    <a:pt x="238" y="765"/>
                    <a:pt x="446" y="765"/>
                  </a:cubicBezTo>
                  <a:cubicBezTo>
                    <a:pt x="654" y="765"/>
                    <a:pt x="806" y="529"/>
                    <a:pt x="784" y="341"/>
                  </a:cubicBezTo>
                  <a:cubicBezTo>
                    <a:pt x="759" y="115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3673650" y="4591350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1" y="0"/>
                  </a:moveTo>
                  <a:cubicBezTo>
                    <a:pt x="152" y="0"/>
                    <a:pt x="1" y="236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5" y="764"/>
                    <a:pt x="806" y="529"/>
                    <a:pt x="785" y="340"/>
                  </a:cubicBezTo>
                  <a:cubicBezTo>
                    <a:pt x="760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3598950" y="4578550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0"/>
                  </a:moveTo>
                  <a:cubicBezTo>
                    <a:pt x="151" y="0"/>
                    <a:pt x="0" y="235"/>
                    <a:pt x="21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5" y="528"/>
                    <a:pt x="784" y="339"/>
                  </a:cubicBezTo>
                  <a:cubicBezTo>
                    <a:pt x="759" y="114"/>
                    <a:pt x="567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3547700" y="4603100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59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3633100" y="4638325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0"/>
                  </a:moveTo>
                  <a:cubicBezTo>
                    <a:pt x="152" y="0"/>
                    <a:pt x="1" y="235"/>
                    <a:pt x="22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6" y="528"/>
                    <a:pt x="784" y="339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3709950" y="4639925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40"/>
                  </a:cubicBezTo>
                  <a:cubicBezTo>
                    <a:pt x="760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3806000" y="4619625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1" y="1"/>
                  </a:moveTo>
                  <a:cubicBezTo>
                    <a:pt x="153" y="1"/>
                    <a:pt x="1" y="237"/>
                    <a:pt x="22" y="426"/>
                  </a:cubicBezTo>
                  <a:cubicBezTo>
                    <a:pt x="47" y="651"/>
                    <a:pt x="239" y="765"/>
                    <a:pt x="447" y="765"/>
                  </a:cubicBezTo>
                  <a:cubicBezTo>
                    <a:pt x="655" y="765"/>
                    <a:pt x="807" y="530"/>
                    <a:pt x="786" y="340"/>
                  </a:cubicBezTo>
                  <a:cubicBezTo>
                    <a:pt x="761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3774525" y="4650600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0" y="0"/>
                  </a:moveTo>
                  <a:cubicBezTo>
                    <a:pt x="152" y="0"/>
                    <a:pt x="0" y="236"/>
                    <a:pt x="21" y="425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6" y="529"/>
                    <a:pt x="785" y="340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3841775" y="4648475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1"/>
                  </a:moveTo>
                  <a:cubicBezTo>
                    <a:pt x="152" y="1"/>
                    <a:pt x="1" y="235"/>
                    <a:pt x="22" y="425"/>
                  </a:cubicBezTo>
                  <a:cubicBezTo>
                    <a:pt x="47" y="649"/>
                    <a:pt x="238" y="763"/>
                    <a:pt x="446" y="763"/>
                  </a:cubicBezTo>
                  <a:cubicBezTo>
                    <a:pt x="655" y="763"/>
                    <a:pt x="806" y="529"/>
                    <a:pt x="785" y="339"/>
                  </a:cubicBezTo>
                  <a:cubicBezTo>
                    <a:pt x="759" y="113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3686450" y="4680500"/>
              <a:ext cx="20175" cy="19075"/>
            </a:xfrm>
            <a:custGeom>
              <a:rect b="b" l="l" r="r" t="t"/>
              <a:pathLst>
                <a:path extrusionOk="0" h="763" w="807">
                  <a:moveTo>
                    <a:pt x="360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50"/>
                    <a:pt x="238" y="763"/>
                    <a:pt x="447" y="763"/>
                  </a:cubicBezTo>
                  <a:cubicBezTo>
                    <a:pt x="655" y="763"/>
                    <a:pt x="807" y="528"/>
                    <a:pt x="786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3579200" y="4636175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1"/>
                  </a:moveTo>
                  <a:cubicBezTo>
                    <a:pt x="151" y="1"/>
                    <a:pt x="0" y="236"/>
                    <a:pt x="21" y="426"/>
                  </a:cubicBezTo>
                  <a:cubicBezTo>
                    <a:pt x="47" y="651"/>
                    <a:pt x="237" y="765"/>
                    <a:pt x="446" y="765"/>
                  </a:cubicBezTo>
                  <a:cubicBezTo>
                    <a:pt x="654" y="765"/>
                    <a:pt x="805" y="530"/>
                    <a:pt x="784" y="339"/>
                  </a:cubicBezTo>
                  <a:cubicBezTo>
                    <a:pt x="759" y="115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3535950" y="4660750"/>
              <a:ext cx="20175" cy="19075"/>
            </a:xfrm>
            <a:custGeom>
              <a:rect b="b" l="l" r="r" t="t"/>
              <a:pathLst>
                <a:path extrusionOk="0" h="763" w="807">
                  <a:moveTo>
                    <a:pt x="361" y="0"/>
                  </a:moveTo>
                  <a:cubicBezTo>
                    <a:pt x="152" y="0"/>
                    <a:pt x="0" y="235"/>
                    <a:pt x="21" y="424"/>
                  </a:cubicBezTo>
                  <a:cubicBezTo>
                    <a:pt x="47" y="650"/>
                    <a:pt x="238" y="763"/>
                    <a:pt x="447" y="763"/>
                  </a:cubicBezTo>
                  <a:cubicBezTo>
                    <a:pt x="654" y="763"/>
                    <a:pt x="806" y="528"/>
                    <a:pt x="785" y="339"/>
                  </a:cubicBezTo>
                  <a:cubicBezTo>
                    <a:pt x="760" y="114"/>
                    <a:pt x="568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3601600" y="4685825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1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6" y="650"/>
                    <a:pt x="238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4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3656275" y="4659950"/>
              <a:ext cx="340225" cy="816650"/>
            </a:xfrm>
            <a:custGeom>
              <a:rect b="b" l="l" r="r" t="t"/>
              <a:pathLst>
                <a:path extrusionOk="0" h="32666" w="13609">
                  <a:moveTo>
                    <a:pt x="8504" y="0"/>
                  </a:moveTo>
                  <a:cubicBezTo>
                    <a:pt x="6879" y="1675"/>
                    <a:pt x="4641" y="2399"/>
                    <a:pt x="2428" y="2636"/>
                  </a:cubicBezTo>
                  <a:cubicBezTo>
                    <a:pt x="1810" y="2702"/>
                    <a:pt x="1194" y="2730"/>
                    <a:pt x="593" y="2730"/>
                  </a:cubicBezTo>
                  <a:cubicBezTo>
                    <a:pt x="394" y="2730"/>
                    <a:pt x="196" y="2727"/>
                    <a:pt x="1" y="2722"/>
                  </a:cubicBezTo>
                  <a:lnTo>
                    <a:pt x="1" y="2722"/>
                  </a:lnTo>
                  <a:lnTo>
                    <a:pt x="1841" y="13327"/>
                  </a:lnTo>
                  <a:lnTo>
                    <a:pt x="5570" y="32666"/>
                  </a:lnTo>
                  <a:lnTo>
                    <a:pt x="13608" y="32666"/>
                  </a:lnTo>
                  <a:cubicBezTo>
                    <a:pt x="13608" y="32666"/>
                    <a:pt x="10773" y="7543"/>
                    <a:pt x="9684" y="3124"/>
                  </a:cubicBezTo>
                  <a:cubicBezTo>
                    <a:pt x="9415" y="2039"/>
                    <a:pt x="9019" y="991"/>
                    <a:pt x="85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3471950" y="4706950"/>
              <a:ext cx="245025" cy="769650"/>
            </a:xfrm>
            <a:custGeom>
              <a:rect b="b" l="l" r="r" t="t"/>
              <a:pathLst>
                <a:path extrusionOk="0" h="30786" w="9801">
                  <a:moveTo>
                    <a:pt x="1806" y="0"/>
                  </a:moveTo>
                  <a:lnTo>
                    <a:pt x="1" y="30786"/>
                  </a:lnTo>
                  <a:lnTo>
                    <a:pt x="8038" y="30786"/>
                  </a:lnTo>
                  <a:lnTo>
                    <a:pt x="9214" y="11447"/>
                  </a:lnTo>
                  <a:lnTo>
                    <a:pt x="9801" y="756"/>
                  </a:lnTo>
                  <a:lnTo>
                    <a:pt x="9801" y="756"/>
                  </a:lnTo>
                  <a:cubicBezTo>
                    <a:pt x="9183" y="822"/>
                    <a:pt x="8567" y="850"/>
                    <a:pt x="7967" y="850"/>
                  </a:cubicBezTo>
                  <a:cubicBezTo>
                    <a:pt x="7767" y="850"/>
                    <a:pt x="7570" y="847"/>
                    <a:pt x="7375" y="842"/>
                  </a:cubicBezTo>
                  <a:cubicBezTo>
                    <a:pt x="4314" y="754"/>
                    <a:pt x="1808" y="0"/>
                    <a:pt x="180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3570575" y="4765500"/>
              <a:ext cx="133800" cy="229575"/>
            </a:xfrm>
            <a:custGeom>
              <a:rect b="b" l="l" r="r" t="t"/>
              <a:pathLst>
                <a:path extrusionOk="0" h="9183" w="5352">
                  <a:moveTo>
                    <a:pt x="86" y="0"/>
                  </a:moveTo>
                  <a:cubicBezTo>
                    <a:pt x="54" y="0"/>
                    <a:pt x="24" y="21"/>
                    <a:pt x="14" y="54"/>
                  </a:cubicBezTo>
                  <a:cubicBezTo>
                    <a:pt x="1" y="95"/>
                    <a:pt x="23" y="138"/>
                    <a:pt x="63" y="150"/>
                  </a:cubicBezTo>
                  <a:lnTo>
                    <a:pt x="4074" y="1426"/>
                  </a:lnTo>
                  <a:lnTo>
                    <a:pt x="5194" y="9116"/>
                  </a:lnTo>
                  <a:cubicBezTo>
                    <a:pt x="5199" y="9154"/>
                    <a:pt x="5231" y="9181"/>
                    <a:pt x="5269" y="9182"/>
                  </a:cubicBezTo>
                  <a:cubicBezTo>
                    <a:pt x="5273" y="9182"/>
                    <a:pt x="5277" y="9181"/>
                    <a:pt x="5281" y="9181"/>
                  </a:cubicBezTo>
                  <a:cubicBezTo>
                    <a:pt x="5322" y="9175"/>
                    <a:pt x="5351" y="9136"/>
                    <a:pt x="5345" y="9094"/>
                  </a:cubicBezTo>
                  <a:lnTo>
                    <a:pt x="4219" y="1356"/>
                  </a:lnTo>
                  <a:cubicBezTo>
                    <a:pt x="4214" y="1327"/>
                    <a:pt x="4193" y="1303"/>
                    <a:pt x="4166" y="1294"/>
                  </a:cubicBezTo>
                  <a:lnTo>
                    <a:pt x="110" y="4"/>
                  </a:lnTo>
                  <a:cubicBezTo>
                    <a:pt x="102" y="1"/>
                    <a:pt x="94" y="0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1"/>
          <p:cNvSpPr txBox="1"/>
          <p:nvPr>
            <p:ph type="title"/>
          </p:nvPr>
        </p:nvSpPr>
        <p:spPr>
          <a:xfrm>
            <a:off x="4093800" y="1943725"/>
            <a:ext cx="3858900" cy="7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ur </a:t>
            </a:r>
            <a:r>
              <a:rPr i="1" lang="en"/>
              <a:t>method</a:t>
            </a:r>
            <a:endParaRPr i="1"/>
          </a:p>
        </p:txBody>
      </p:sp>
      <p:sp>
        <p:nvSpPr>
          <p:cNvPr id="714" name="Google Shape;714;p41"/>
          <p:cNvSpPr txBox="1"/>
          <p:nvPr>
            <p:ph idx="1" type="subTitle"/>
          </p:nvPr>
        </p:nvSpPr>
        <p:spPr>
          <a:xfrm>
            <a:off x="4093800" y="2664025"/>
            <a:ext cx="3858900" cy="1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eliminated duplicates and missing values, selected relevant </a:t>
            </a:r>
            <a:r>
              <a:rPr lang="en"/>
              <a:t>flight</a:t>
            </a:r>
            <a:r>
              <a:rPr lang="en"/>
              <a:t> classes. Last, we generated the ‘Market_Share’ label for our model. </a:t>
            </a:r>
            <a:endParaRPr/>
          </a:p>
        </p:txBody>
      </p:sp>
      <p:sp>
        <p:nvSpPr>
          <p:cNvPr id="715" name="Google Shape;715;p41"/>
          <p:cNvSpPr/>
          <p:nvPr/>
        </p:nvSpPr>
        <p:spPr>
          <a:xfrm>
            <a:off x="713226" y="1577000"/>
            <a:ext cx="3027000" cy="3027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pic>
        <p:nvPicPr>
          <p:cNvPr id="716" name="Google Shape;716;p41"/>
          <p:cNvPicPr preferRelativeResize="0"/>
          <p:nvPr/>
        </p:nvPicPr>
        <p:blipFill rotWithShape="1">
          <a:blip r:embed="rId3">
            <a:alphaModFix/>
          </a:blip>
          <a:srcRect b="1886" l="0" r="0" t="1886"/>
          <a:stretch/>
        </p:blipFill>
        <p:spPr>
          <a:xfrm>
            <a:off x="849827" y="1763274"/>
            <a:ext cx="2753400" cy="2649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2"/>
          <p:cNvSpPr txBox="1"/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&amp; Cleaning</a:t>
            </a:r>
            <a:endParaRPr i="1"/>
          </a:p>
        </p:txBody>
      </p:sp>
      <p:sp>
        <p:nvSpPr>
          <p:cNvPr id="722" name="Google Shape;722;p42"/>
          <p:cNvSpPr txBox="1"/>
          <p:nvPr>
            <p:ph idx="2" type="title"/>
          </p:nvPr>
        </p:nvSpPr>
        <p:spPr>
          <a:xfrm>
            <a:off x="969337" y="1230575"/>
            <a:ext cx="4727400" cy="4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Discovering</a:t>
            </a:r>
            <a:endParaRPr i="1"/>
          </a:p>
        </p:txBody>
      </p:sp>
      <p:sp>
        <p:nvSpPr>
          <p:cNvPr id="723" name="Google Shape;723;p42"/>
          <p:cNvSpPr txBox="1"/>
          <p:nvPr>
            <p:ph idx="1" type="subTitle"/>
          </p:nvPr>
        </p:nvSpPr>
        <p:spPr>
          <a:xfrm>
            <a:off x="887975" y="1656413"/>
            <a:ext cx="4727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loading (pd.read_csv)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Columns and rows exploration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Removed nulls and duplicates</a:t>
            </a:r>
            <a:endParaRPr/>
          </a:p>
        </p:txBody>
      </p:sp>
      <p:sp>
        <p:nvSpPr>
          <p:cNvPr id="724" name="Google Shape;724;p42"/>
          <p:cNvSpPr txBox="1"/>
          <p:nvPr>
            <p:ph idx="3" type="title"/>
          </p:nvPr>
        </p:nvSpPr>
        <p:spPr>
          <a:xfrm>
            <a:off x="4791362" y="1229366"/>
            <a:ext cx="47274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Filtering</a:t>
            </a:r>
            <a:endParaRPr i="1"/>
          </a:p>
        </p:txBody>
      </p:sp>
      <p:sp>
        <p:nvSpPr>
          <p:cNvPr id="725" name="Google Shape;725;p42"/>
          <p:cNvSpPr txBox="1"/>
          <p:nvPr>
            <p:ph idx="4" type="subTitle"/>
          </p:nvPr>
        </p:nvSpPr>
        <p:spPr>
          <a:xfrm>
            <a:off x="4684200" y="1589975"/>
            <a:ext cx="4459800" cy="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Filtered to include only classes A,C,E,F and G.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now contained 101,456 </a:t>
            </a:r>
            <a:r>
              <a:rPr lang="en"/>
              <a:t>record</a:t>
            </a:r>
            <a:r>
              <a:rPr lang="en"/>
              <a:t> of scheduled passenger flights</a:t>
            </a:r>
            <a:endParaRPr/>
          </a:p>
        </p:txBody>
      </p:sp>
      <p:sp>
        <p:nvSpPr>
          <p:cNvPr id="726" name="Google Shape;726;p42"/>
          <p:cNvSpPr txBox="1"/>
          <p:nvPr>
            <p:ph idx="5" type="title"/>
          </p:nvPr>
        </p:nvSpPr>
        <p:spPr>
          <a:xfrm>
            <a:off x="2538450" y="2649812"/>
            <a:ext cx="4067100" cy="4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Column creation</a:t>
            </a:r>
            <a:endParaRPr i="1"/>
          </a:p>
        </p:txBody>
      </p:sp>
      <p:grpSp>
        <p:nvGrpSpPr>
          <p:cNvPr id="727" name="Google Shape;727;p42"/>
          <p:cNvGrpSpPr/>
          <p:nvPr/>
        </p:nvGrpSpPr>
        <p:grpSpPr>
          <a:xfrm>
            <a:off x="2034014" y="2592437"/>
            <a:ext cx="504430" cy="504427"/>
            <a:chOff x="6282900" y="2685425"/>
            <a:chExt cx="340050" cy="340025"/>
          </a:xfrm>
        </p:grpSpPr>
        <p:sp>
          <p:nvSpPr>
            <p:cNvPr id="728" name="Google Shape;728;p42"/>
            <p:cNvSpPr/>
            <p:nvPr/>
          </p:nvSpPr>
          <p:spPr>
            <a:xfrm>
              <a:off x="6282900" y="2685425"/>
              <a:ext cx="340050" cy="340025"/>
            </a:xfrm>
            <a:custGeom>
              <a:rect b="b" l="l" r="r" t="t"/>
              <a:pathLst>
                <a:path extrusionOk="0" h="13601" w="13602">
                  <a:moveTo>
                    <a:pt x="635" y="0"/>
                  </a:moveTo>
                  <a:cubicBezTo>
                    <a:pt x="522" y="0"/>
                    <a:pt x="432" y="93"/>
                    <a:pt x="435" y="206"/>
                  </a:cubicBezTo>
                  <a:lnTo>
                    <a:pt x="435" y="1240"/>
                  </a:lnTo>
                  <a:lnTo>
                    <a:pt x="206" y="1240"/>
                  </a:lnTo>
                  <a:cubicBezTo>
                    <a:pt x="95" y="1240"/>
                    <a:pt x="7" y="1328"/>
                    <a:pt x="7" y="1438"/>
                  </a:cubicBezTo>
                  <a:cubicBezTo>
                    <a:pt x="7" y="1549"/>
                    <a:pt x="95" y="1637"/>
                    <a:pt x="206" y="1637"/>
                  </a:cubicBezTo>
                  <a:lnTo>
                    <a:pt x="435" y="1637"/>
                  </a:lnTo>
                  <a:lnTo>
                    <a:pt x="435" y="2955"/>
                  </a:lnTo>
                  <a:lnTo>
                    <a:pt x="206" y="2955"/>
                  </a:lnTo>
                  <a:cubicBezTo>
                    <a:pt x="95" y="2955"/>
                    <a:pt x="7" y="3044"/>
                    <a:pt x="7" y="3154"/>
                  </a:cubicBezTo>
                  <a:cubicBezTo>
                    <a:pt x="7" y="3264"/>
                    <a:pt x="95" y="3352"/>
                    <a:pt x="206" y="3352"/>
                  </a:cubicBezTo>
                  <a:lnTo>
                    <a:pt x="435" y="3352"/>
                  </a:lnTo>
                  <a:lnTo>
                    <a:pt x="435" y="4670"/>
                  </a:lnTo>
                  <a:lnTo>
                    <a:pt x="206" y="4670"/>
                  </a:lnTo>
                  <a:cubicBezTo>
                    <a:pt x="95" y="4670"/>
                    <a:pt x="7" y="4760"/>
                    <a:pt x="7" y="4870"/>
                  </a:cubicBezTo>
                  <a:cubicBezTo>
                    <a:pt x="7" y="4979"/>
                    <a:pt x="95" y="5069"/>
                    <a:pt x="206" y="5069"/>
                  </a:cubicBezTo>
                  <a:lnTo>
                    <a:pt x="435" y="5069"/>
                  </a:lnTo>
                  <a:lnTo>
                    <a:pt x="435" y="6387"/>
                  </a:lnTo>
                  <a:lnTo>
                    <a:pt x="206" y="6387"/>
                  </a:lnTo>
                  <a:cubicBezTo>
                    <a:pt x="203" y="6387"/>
                    <a:pt x="201" y="6387"/>
                    <a:pt x="198" y="6387"/>
                  </a:cubicBezTo>
                  <a:cubicBezTo>
                    <a:pt x="89" y="6387"/>
                    <a:pt x="1" y="6475"/>
                    <a:pt x="1" y="6585"/>
                  </a:cubicBezTo>
                  <a:cubicBezTo>
                    <a:pt x="1" y="6695"/>
                    <a:pt x="91" y="6784"/>
                    <a:pt x="201" y="6784"/>
                  </a:cubicBezTo>
                  <a:cubicBezTo>
                    <a:pt x="203" y="6784"/>
                    <a:pt x="204" y="6784"/>
                    <a:pt x="206" y="6784"/>
                  </a:cubicBezTo>
                  <a:lnTo>
                    <a:pt x="435" y="6784"/>
                  </a:lnTo>
                  <a:lnTo>
                    <a:pt x="435" y="8102"/>
                  </a:lnTo>
                  <a:lnTo>
                    <a:pt x="206" y="8102"/>
                  </a:lnTo>
                  <a:cubicBezTo>
                    <a:pt x="95" y="8102"/>
                    <a:pt x="7" y="8191"/>
                    <a:pt x="7" y="8301"/>
                  </a:cubicBezTo>
                  <a:cubicBezTo>
                    <a:pt x="7" y="8411"/>
                    <a:pt x="95" y="8501"/>
                    <a:pt x="206" y="8501"/>
                  </a:cubicBezTo>
                  <a:lnTo>
                    <a:pt x="435" y="8501"/>
                  </a:lnTo>
                  <a:lnTo>
                    <a:pt x="435" y="9819"/>
                  </a:lnTo>
                  <a:lnTo>
                    <a:pt x="206" y="9819"/>
                  </a:lnTo>
                  <a:cubicBezTo>
                    <a:pt x="95" y="9819"/>
                    <a:pt x="7" y="9907"/>
                    <a:pt x="7" y="10017"/>
                  </a:cubicBezTo>
                  <a:cubicBezTo>
                    <a:pt x="7" y="10127"/>
                    <a:pt x="95" y="10216"/>
                    <a:pt x="206" y="10216"/>
                  </a:cubicBezTo>
                  <a:lnTo>
                    <a:pt x="435" y="10216"/>
                  </a:lnTo>
                  <a:lnTo>
                    <a:pt x="435" y="11534"/>
                  </a:lnTo>
                  <a:lnTo>
                    <a:pt x="206" y="11534"/>
                  </a:lnTo>
                  <a:cubicBezTo>
                    <a:pt x="95" y="11534"/>
                    <a:pt x="7" y="11623"/>
                    <a:pt x="7" y="11733"/>
                  </a:cubicBezTo>
                  <a:cubicBezTo>
                    <a:pt x="7" y="11843"/>
                    <a:pt x="95" y="11933"/>
                    <a:pt x="206" y="11933"/>
                  </a:cubicBezTo>
                  <a:lnTo>
                    <a:pt x="435" y="11933"/>
                  </a:lnTo>
                  <a:lnTo>
                    <a:pt x="435" y="12967"/>
                  </a:lnTo>
                  <a:cubicBezTo>
                    <a:pt x="437" y="13076"/>
                    <a:pt x="525" y="13165"/>
                    <a:pt x="635" y="13166"/>
                  </a:cubicBezTo>
                  <a:lnTo>
                    <a:pt x="1669" y="13166"/>
                  </a:lnTo>
                  <a:lnTo>
                    <a:pt x="1669" y="13395"/>
                  </a:lnTo>
                  <a:cubicBezTo>
                    <a:pt x="1669" y="13505"/>
                    <a:pt x="1759" y="13595"/>
                    <a:pt x="1868" y="13595"/>
                  </a:cubicBezTo>
                  <a:cubicBezTo>
                    <a:pt x="1977" y="13595"/>
                    <a:pt x="2068" y="13505"/>
                    <a:pt x="2068" y="13395"/>
                  </a:cubicBezTo>
                  <a:lnTo>
                    <a:pt x="2068" y="13166"/>
                  </a:lnTo>
                  <a:lnTo>
                    <a:pt x="3385" y="13166"/>
                  </a:lnTo>
                  <a:lnTo>
                    <a:pt x="3385" y="13395"/>
                  </a:lnTo>
                  <a:cubicBezTo>
                    <a:pt x="3385" y="13505"/>
                    <a:pt x="3474" y="13595"/>
                    <a:pt x="3585" y="13595"/>
                  </a:cubicBezTo>
                  <a:cubicBezTo>
                    <a:pt x="3694" y="13595"/>
                    <a:pt x="3783" y="13505"/>
                    <a:pt x="3783" y="13395"/>
                  </a:cubicBezTo>
                  <a:lnTo>
                    <a:pt x="3783" y="13166"/>
                  </a:lnTo>
                  <a:lnTo>
                    <a:pt x="5101" y="13166"/>
                  </a:lnTo>
                  <a:lnTo>
                    <a:pt x="5101" y="13395"/>
                  </a:lnTo>
                  <a:cubicBezTo>
                    <a:pt x="5098" y="13508"/>
                    <a:pt x="5188" y="13601"/>
                    <a:pt x="5300" y="13601"/>
                  </a:cubicBezTo>
                  <a:cubicBezTo>
                    <a:pt x="5412" y="13601"/>
                    <a:pt x="5502" y="13508"/>
                    <a:pt x="5499" y="13395"/>
                  </a:cubicBezTo>
                  <a:lnTo>
                    <a:pt x="5499" y="13166"/>
                  </a:lnTo>
                  <a:lnTo>
                    <a:pt x="6817" y="13166"/>
                  </a:lnTo>
                  <a:lnTo>
                    <a:pt x="6817" y="13395"/>
                  </a:lnTo>
                  <a:cubicBezTo>
                    <a:pt x="6813" y="13508"/>
                    <a:pt x="6903" y="13601"/>
                    <a:pt x="7015" y="13601"/>
                  </a:cubicBezTo>
                  <a:cubicBezTo>
                    <a:pt x="7127" y="13601"/>
                    <a:pt x="7218" y="13508"/>
                    <a:pt x="7215" y="13395"/>
                  </a:cubicBezTo>
                  <a:lnTo>
                    <a:pt x="7215" y="13166"/>
                  </a:lnTo>
                  <a:lnTo>
                    <a:pt x="8532" y="13166"/>
                  </a:lnTo>
                  <a:lnTo>
                    <a:pt x="8532" y="13395"/>
                  </a:lnTo>
                  <a:cubicBezTo>
                    <a:pt x="8532" y="13505"/>
                    <a:pt x="8621" y="13595"/>
                    <a:pt x="8732" y="13595"/>
                  </a:cubicBezTo>
                  <a:cubicBezTo>
                    <a:pt x="8841" y="13595"/>
                    <a:pt x="8930" y="13505"/>
                    <a:pt x="8930" y="13395"/>
                  </a:cubicBezTo>
                  <a:lnTo>
                    <a:pt x="8930" y="13166"/>
                  </a:lnTo>
                  <a:lnTo>
                    <a:pt x="10248" y="13166"/>
                  </a:lnTo>
                  <a:lnTo>
                    <a:pt x="10248" y="13395"/>
                  </a:lnTo>
                  <a:cubicBezTo>
                    <a:pt x="10248" y="13505"/>
                    <a:pt x="10338" y="13595"/>
                    <a:pt x="10447" y="13595"/>
                  </a:cubicBezTo>
                  <a:cubicBezTo>
                    <a:pt x="10558" y="13595"/>
                    <a:pt x="10646" y="13505"/>
                    <a:pt x="10646" y="13395"/>
                  </a:cubicBezTo>
                  <a:lnTo>
                    <a:pt x="10646" y="13166"/>
                  </a:lnTo>
                  <a:lnTo>
                    <a:pt x="11964" y="13166"/>
                  </a:lnTo>
                  <a:lnTo>
                    <a:pt x="11964" y="13395"/>
                  </a:lnTo>
                  <a:cubicBezTo>
                    <a:pt x="11964" y="13505"/>
                    <a:pt x="12053" y="13595"/>
                    <a:pt x="12164" y="13595"/>
                  </a:cubicBezTo>
                  <a:cubicBezTo>
                    <a:pt x="12273" y="13595"/>
                    <a:pt x="12362" y="13505"/>
                    <a:pt x="12362" y="13395"/>
                  </a:cubicBezTo>
                  <a:lnTo>
                    <a:pt x="12362" y="13165"/>
                  </a:lnTo>
                  <a:lnTo>
                    <a:pt x="13396" y="13165"/>
                  </a:lnTo>
                  <a:cubicBezTo>
                    <a:pt x="13398" y="13165"/>
                    <a:pt x="13401" y="13165"/>
                    <a:pt x="13404" y="13165"/>
                  </a:cubicBezTo>
                  <a:cubicBezTo>
                    <a:pt x="13512" y="13165"/>
                    <a:pt x="13601" y="13077"/>
                    <a:pt x="13601" y="12967"/>
                  </a:cubicBezTo>
                  <a:cubicBezTo>
                    <a:pt x="13601" y="12856"/>
                    <a:pt x="13511" y="12767"/>
                    <a:pt x="13401" y="12767"/>
                  </a:cubicBezTo>
                  <a:cubicBezTo>
                    <a:pt x="13399" y="12767"/>
                    <a:pt x="13398" y="12767"/>
                    <a:pt x="13396" y="12767"/>
                  </a:cubicBezTo>
                  <a:lnTo>
                    <a:pt x="12362" y="12767"/>
                  </a:lnTo>
                  <a:lnTo>
                    <a:pt x="12362" y="6883"/>
                  </a:lnTo>
                  <a:cubicBezTo>
                    <a:pt x="12362" y="6772"/>
                    <a:pt x="12273" y="6684"/>
                    <a:pt x="12162" y="6684"/>
                  </a:cubicBezTo>
                  <a:cubicBezTo>
                    <a:pt x="12053" y="6684"/>
                    <a:pt x="11964" y="6772"/>
                    <a:pt x="11964" y="6883"/>
                  </a:cubicBezTo>
                  <a:lnTo>
                    <a:pt x="11964" y="12767"/>
                  </a:lnTo>
                  <a:lnTo>
                    <a:pt x="1050" y="12767"/>
                  </a:lnTo>
                  <a:lnTo>
                    <a:pt x="3678" y="9504"/>
                  </a:lnTo>
                  <a:lnTo>
                    <a:pt x="5674" y="9504"/>
                  </a:lnTo>
                  <a:cubicBezTo>
                    <a:pt x="5727" y="9504"/>
                    <a:pt x="5777" y="9483"/>
                    <a:pt x="5816" y="9446"/>
                  </a:cubicBezTo>
                  <a:lnTo>
                    <a:pt x="7147" y="8114"/>
                  </a:lnTo>
                  <a:lnTo>
                    <a:pt x="9107" y="8114"/>
                  </a:lnTo>
                  <a:cubicBezTo>
                    <a:pt x="9175" y="8114"/>
                    <a:pt x="9239" y="8078"/>
                    <a:pt x="9276" y="8019"/>
                  </a:cubicBezTo>
                  <a:lnTo>
                    <a:pt x="11964" y="3694"/>
                  </a:lnTo>
                  <a:lnTo>
                    <a:pt x="11964" y="5954"/>
                  </a:lnTo>
                  <a:cubicBezTo>
                    <a:pt x="11964" y="6063"/>
                    <a:pt x="12053" y="6153"/>
                    <a:pt x="12162" y="6153"/>
                  </a:cubicBezTo>
                  <a:cubicBezTo>
                    <a:pt x="12273" y="6153"/>
                    <a:pt x="12362" y="6063"/>
                    <a:pt x="12362" y="5954"/>
                  </a:cubicBezTo>
                  <a:lnTo>
                    <a:pt x="12362" y="2999"/>
                  </a:lnTo>
                  <a:cubicBezTo>
                    <a:pt x="12362" y="2889"/>
                    <a:pt x="12273" y="2798"/>
                    <a:pt x="12162" y="2798"/>
                  </a:cubicBezTo>
                  <a:lnTo>
                    <a:pt x="7946" y="2798"/>
                  </a:lnTo>
                  <a:cubicBezTo>
                    <a:pt x="7900" y="2798"/>
                    <a:pt x="7854" y="2815"/>
                    <a:pt x="7819" y="2844"/>
                  </a:cubicBezTo>
                  <a:lnTo>
                    <a:pt x="5228" y="5004"/>
                  </a:lnTo>
                  <a:lnTo>
                    <a:pt x="4409" y="5004"/>
                  </a:lnTo>
                  <a:cubicBezTo>
                    <a:pt x="4300" y="5004"/>
                    <a:pt x="4211" y="5094"/>
                    <a:pt x="4211" y="5204"/>
                  </a:cubicBezTo>
                  <a:cubicBezTo>
                    <a:pt x="4211" y="5314"/>
                    <a:pt x="4300" y="5403"/>
                    <a:pt x="4409" y="5403"/>
                  </a:cubicBezTo>
                  <a:lnTo>
                    <a:pt x="5300" y="5403"/>
                  </a:lnTo>
                  <a:cubicBezTo>
                    <a:pt x="5346" y="5403"/>
                    <a:pt x="5392" y="5387"/>
                    <a:pt x="5427" y="5357"/>
                  </a:cubicBezTo>
                  <a:lnTo>
                    <a:pt x="8018" y="3196"/>
                  </a:lnTo>
                  <a:lnTo>
                    <a:pt x="11168" y="3196"/>
                  </a:lnTo>
                  <a:lnTo>
                    <a:pt x="9451" y="3912"/>
                  </a:lnTo>
                  <a:cubicBezTo>
                    <a:pt x="9346" y="3952"/>
                    <a:pt x="9296" y="4070"/>
                    <a:pt x="9339" y="4174"/>
                  </a:cubicBezTo>
                  <a:cubicBezTo>
                    <a:pt x="9371" y="4251"/>
                    <a:pt x="9445" y="4297"/>
                    <a:pt x="9523" y="4297"/>
                  </a:cubicBezTo>
                  <a:cubicBezTo>
                    <a:pt x="9550" y="4297"/>
                    <a:pt x="9577" y="4292"/>
                    <a:pt x="9603" y="4280"/>
                  </a:cubicBezTo>
                  <a:lnTo>
                    <a:pt x="11664" y="3420"/>
                  </a:lnTo>
                  <a:lnTo>
                    <a:pt x="8996" y="7715"/>
                  </a:lnTo>
                  <a:lnTo>
                    <a:pt x="7065" y="7715"/>
                  </a:lnTo>
                  <a:cubicBezTo>
                    <a:pt x="7012" y="7715"/>
                    <a:pt x="6962" y="7737"/>
                    <a:pt x="6925" y="7774"/>
                  </a:cubicBezTo>
                  <a:lnTo>
                    <a:pt x="5592" y="9107"/>
                  </a:lnTo>
                  <a:lnTo>
                    <a:pt x="3583" y="9107"/>
                  </a:lnTo>
                  <a:cubicBezTo>
                    <a:pt x="3523" y="9107"/>
                    <a:pt x="3467" y="9133"/>
                    <a:pt x="3428" y="9181"/>
                  </a:cubicBezTo>
                  <a:lnTo>
                    <a:pt x="1044" y="12141"/>
                  </a:lnTo>
                  <a:lnTo>
                    <a:pt x="2039" y="8117"/>
                  </a:lnTo>
                  <a:lnTo>
                    <a:pt x="4222" y="6998"/>
                  </a:lnTo>
                  <a:lnTo>
                    <a:pt x="5810" y="6998"/>
                  </a:lnTo>
                  <a:cubicBezTo>
                    <a:pt x="5863" y="6998"/>
                    <a:pt x="5915" y="6976"/>
                    <a:pt x="5953" y="6938"/>
                  </a:cubicBezTo>
                  <a:lnTo>
                    <a:pt x="7785" y="5038"/>
                  </a:lnTo>
                  <a:lnTo>
                    <a:pt x="8748" y="4636"/>
                  </a:lnTo>
                  <a:cubicBezTo>
                    <a:pt x="8850" y="4593"/>
                    <a:pt x="8897" y="4477"/>
                    <a:pt x="8854" y="4376"/>
                  </a:cubicBezTo>
                  <a:cubicBezTo>
                    <a:pt x="8823" y="4299"/>
                    <a:pt x="8749" y="4253"/>
                    <a:pt x="8671" y="4253"/>
                  </a:cubicBezTo>
                  <a:cubicBezTo>
                    <a:pt x="8646" y="4253"/>
                    <a:pt x="8620" y="4258"/>
                    <a:pt x="8594" y="4268"/>
                  </a:cubicBezTo>
                  <a:lnTo>
                    <a:pt x="7594" y="4686"/>
                  </a:lnTo>
                  <a:cubicBezTo>
                    <a:pt x="7569" y="4697"/>
                    <a:pt x="7547" y="4712"/>
                    <a:pt x="7528" y="4731"/>
                  </a:cubicBezTo>
                  <a:lnTo>
                    <a:pt x="5725" y="6601"/>
                  </a:lnTo>
                  <a:lnTo>
                    <a:pt x="4174" y="6601"/>
                  </a:lnTo>
                  <a:cubicBezTo>
                    <a:pt x="4142" y="6601"/>
                    <a:pt x="4111" y="6608"/>
                    <a:pt x="4083" y="6623"/>
                  </a:cubicBezTo>
                  <a:lnTo>
                    <a:pt x="2172" y="7601"/>
                  </a:lnTo>
                  <a:lnTo>
                    <a:pt x="2746" y="5401"/>
                  </a:lnTo>
                  <a:lnTo>
                    <a:pt x="3480" y="5401"/>
                  </a:lnTo>
                  <a:cubicBezTo>
                    <a:pt x="3591" y="5401"/>
                    <a:pt x="3679" y="5313"/>
                    <a:pt x="3679" y="5202"/>
                  </a:cubicBezTo>
                  <a:cubicBezTo>
                    <a:pt x="3679" y="5093"/>
                    <a:pt x="3591" y="5003"/>
                    <a:pt x="3480" y="5003"/>
                  </a:cubicBezTo>
                  <a:lnTo>
                    <a:pt x="2592" y="5003"/>
                  </a:lnTo>
                  <a:cubicBezTo>
                    <a:pt x="2500" y="5003"/>
                    <a:pt x="2422" y="5065"/>
                    <a:pt x="2398" y="5152"/>
                  </a:cubicBezTo>
                  <a:lnTo>
                    <a:pt x="834" y="11333"/>
                  </a:lnTo>
                  <a:lnTo>
                    <a:pt x="834" y="206"/>
                  </a:lnTo>
                  <a:cubicBezTo>
                    <a:pt x="837" y="93"/>
                    <a:pt x="747" y="0"/>
                    <a:pt x="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6354075" y="2698975"/>
              <a:ext cx="46200" cy="9950"/>
            </a:xfrm>
            <a:custGeom>
              <a:rect b="b" l="l" r="r" t="t"/>
              <a:pathLst>
                <a:path extrusionOk="0" h="398" w="1848">
                  <a:moveTo>
                    <a:pt x="200" y="1"/>
                  </a:moveTo>
                  <a:cubicBezTo>
                    <a:pt x="91" y="1"/>
                    <a:pt x="1" y="89"/>
                    <a:pt x="1" y="198"/>
                  </a:cubicBezTo>
                  <a:cubicBezTo>
                    <a:pt x="1" y="309"/>
                    <a:pt x="91" y="398"/>
                    <a:pt x="200" y="398"/>
                  </a:cubicBezTo>
                  <a:lnTo>
                    <a:pt x="1648" y="398"/>
                  </a:lnTo>
                  <a:cubicBezTo>
                    <a:pt x="1759" y="398"/>
                    <a:pt x="1847" y="309"/>
                    <a:pt x="1847" y="198"/>
                  </a:cubicBezTo>
                  <a:cubicBezTo>
                    <a:pt x="1847" y="89"/>
                    <a:pt x="1759" y="1"/>
                    <a:pt x="1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6324600" y="2698975"/>
              <a:ext cx="18025" cy="9950"/>
            </a:xfrm>
            <a:custGeom>
              <a:rect b="b" l="l" r="r" t="t"/>
              <a:pathLst>
                <a:path extrusionOk="0" h="398" w="721">
                  <a:moveTo>
                    <a:pt x="200" y="1"/>
                  </a:moveTo>
                  <a:cubicBezTo>
                    <a:pt x="89" y="1"/>
                    <a:pt x="1" y="89"/>
                    <a:pt x="1" y="198"/>
                  </a:cubicBezTo>
                  <a:cubicBezTo>
                    <a:pt x="1" y="309"/>
                    <a:pt x="89" y="398"/>
                    <a:pt x="200" y="398"/>
                  </a:cubicBezTo>
                  <a:lnTo>
                    <a:pt x="521" y="398"/>
                  </a:lnTo>
                  <a:cubicBezTo>
                    <a:pt x="632" y="398"/>
                    <a:pt x="720" y="309"/>
                    <a:pt x="720" y="198"/>
                  </a:cubicBezTo>
                  <a:cubicBezTo>
                    <a:pt x="720" y="89"/>
                    <a:pt x="632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6354075" y="2720400"/>
              <a:ext cx="46200" cy="10000"/>
            </a:xfrm>
            <a:custGeom>
              <a:rect b="b" l="l" r="r" t="t"/>
              <a:pathLst>
                <a:path extrusionOk="0" h="400" w="1848">
                  <a:moveTo>
                    <a:pt x="200" y="0"/>
                  </a:moveTo>
                  <a:cubicBezTo>
                    <a:pt x="91" y="0"/>
                    <a:pt x="1" y="90"/>
                    <a:pt x="1" y="200"/>
                  </a:cubicBezTo>
                  <a:cubicBezTo>
                    <a:pt x="1" y="311"/>
                    <a:pt x="91" y="399"/>
                    <a:pt x="200" y="399"/>
                  </a:cubicBezTo>
                  <a:lnTo>
                    <a:pt x="1648" y="399"/>
                  </a:lnTo>
                  <a:cubicBezTo>
                    <a:pt x="1759" y="399"/>
                    <a:pt x="1847" y="311"/>
                    <a:pt x="1847" y="200"/>
                  </a:cubicBezTo>
                  <a:cubicBezTo>
                    <a:pt x="1847" y="90"/>
                    <a:pt x="1759" y="0"/>
                    <a:pt x="1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6324600" y="2720400"/>
              <a:ext cx="18025" cy="10000"/>
            </a:xfrm>
            <a:custGeom>
              <a:rect b="b" l="l" r="r" t="t"/>
              <a:pathLst>
                <a:path extrusionOk="0" h="400" w="721">
                  <a:moveTo>
                    <a:pt x="200" y="0"/>
                  </a:moveTo>
                  <a:cubicBezTo>
                    <a:pt x="89" y="0"/>
                    <a:pt x="1" y="90"/>
                    <a:pt x="1" y="200"/>
                  </a:cubicBezTo>
                  <a:cubicBezTo>
                    <a:pt x="1" y="311"/>
                    <a:pt x="89" y="399"/>
                    <a:pt x="200" y="399"/>
                  </a:cubicBezTo>
                  <a:lnTo>
                    <a:pt x="521" y="399"/>
                  </a:lnTo>
                  <a:cubicBezTo>
                    <a:pt x="632" y="399"/>
                    <a:pt x="720" y="311"/>
                    <a:pt x="720" y="200"/>
                  </a:cubicBezTo>
                  <a:cubicBezTo>
                    <a:pt x="720" y="90"/>
                    <a:pt x="632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2"/>
            <p:cNvSpPr/>
            <p:nvPr/>
          </p:nvSpPr>
          <p:spPr>
            <a:xfrm>
              <a:off x="6354075" y="2741850"/>
              <a:ext cx="46200" cy="10000"/>
            </a:xfrm>
            <a:custGeom>
              <a:rect b="b" l="l" r="r" t="t"/>
              <a:pathLst>
                <a:path extrusionOk="0" h="400" w="1848">
                  <a:moveTo>
                    <a:pt x="200" y="1"/>
                  </a:moveTo>
                  <a:cubicBezTo>
                    <a:pt x="91" y="1"/>
                    <a:pt x="1" y="89"/>
                    <a:pt x="1" y="200"/>
                  </a:cubicBezTo>
                  <a:cubicBezTo>
                    <a:pt x="1" y="309"/>
                    <a:pt x="91" y="400"/>
                    <a:pt x="200" y="400"/>
                  </a:cubicBezTo>
                  <a:lnTo>
                    <a:pt x="1648" y="400"/>
                  </a:lnTo>
                  <a:cubicBezTo>
                    <a:pt x="1759" y="400"/>
                    <a:pt x="1847" y="309"/>
                    <a:pt x="1847" y="200"/>
                  </a:cubicBezTo>
                  <a:cubicBezTo>
                    <a:pt x="1847" y="89"/>
                    <a:pt x="1759" y="1"/>
                    <a:pt x="1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2"/>
            <p:cNvSpPr/>
            <p:nvPr/>
          </p:nvSpPr>
          <p:spPr>
            <a:xfrm>
              <a:off x="6324600" y="2741850"/>
              <a:ext cx="18025" cy="10000"/>
            </a:xfrm>
            <a:custGeom>
              <a:rect b="b" l="l" r="r" t="t"/>
              <a:pathLst>
                <a:path extrusionOk="0" h="400" w="721">
                  <a:moveTo>
                    <a:pt x="200" y="1"/>
                  </a:moveTo>
                  <a:cubicBezTo>
                    <a:pt x="89" y="1"/>
                    <a:pt x="1" y="89"/>
                    <a:pt x="1" y="200"/>
                  </a:cubicBezTo>
                  <a:cubicBezTo>
                    <a:pt x="1" y="309"/>
                    <a:pt x="89" y="400"/>
                    <a:pt x="200" y="400"/>
                  </a:cubicBezTo>
                  <a:lnTo>
                    <a:pt x="521" y="400"/>
                  </a:lnTo>
                  <a:cubicBezTo>
                    <a:pt x="632" y="400"/>
                    <a:pt x="720" y="309"/>
                    <a:pt x="720" y="200"/>
                  </a:cubicBezTo>
                  <a:cubicBezTo>
                    <a:pt x="720" y="89"/>
                    <a:pt x="632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6525375" y="2952350"/>
              <a:ext cx="36775" cy="9950"/>
            </a:xfrm>
            <a:custGeom>
              <a:rect b="b" l="l" r="r" t="t"/>
              <a:pathLst>
                <a:path extrusionOk="0" h="398" w="1471">
                  <a:moveTo>
                    <a:pt x="198" y="0"/>
                  </a:moveTo>
                  <a:cubicBezTo>
                    <a:pt x="89" y="0"/>
                    <a:pt x="1" y="89"/>
                    <a:pt x="1" y="198"/>
                  </a:cubicBezTo>
                  <a:cubicBezTo>
                    <a:pt x="1" y="309"/>
                    <a:pt x="89" y="397"/>
                    <a:pt x="198" y="397"/>
                  </a:cubicBezTo>
                  <a:lnTo>
                    <a:pt x="1271" y="397"/>
                  </a:lnTo>
                  <a:cubicBezTo>
                    <a:pt x="1382" y="397"/>
                    <a:pt x="1470" y="309"/>
                    <a:pt x="1470" y="198"/>
                  </a:cubicBezTo>
                  <a:cubicBezTo>
                    <a:pt x="1470" y="89"/>
                    <a:pt x="1382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6525375" y="2973750"/>
              <a:ext cx="36775" cy="10000"/>
            </a:xfrm>
            <a:custGeom>
              <a:rect b="b" l="l" r="r" t="t"/>
              <a:pathLst>
                <a:path extrusionOk="0" h="400" w="1471">
                  <a:moveTo>
                    <a:pt x="198" y="1"/>
                  </a:moveTo>
                  <a:cubicBezTo>
                    <a:pt x="89" y="1"/>
                    <a:pt x="1" y="91"/>
                    <a:pt x="1" y="200"/>
                  </a:cubicBezTo>
                  <a:cubicBezTo>
                    <a:pt x="1" y="310"/>
                    <a:pt x="89" y="400"/>
                    <a:pt x="198" y="400"/>
                  </a:cubicBezTo>
                  <a:lnTo>
                    <a:pt x="1271" y="400"/>
                  </a:lnTo>
                  <a:cubicBezTo>
                    <a:pt x="1382" y="400"/>
                    <a:pt x="1470" y="310"/>
                    <a:pt x="1470" y="200"/>
                  </a:cubicBezTo>
                  <a:cubicBezTo>
                    <a:pt x="1470" y="91"/>
                    <a:pt x="1382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42"/>
          <p:cNvGrpSpPr/>
          <p:nvPr/>
        </p:nvGrpSpPr>
        <p:grpSpPr>
          <a:xfrm>
            <a:off x="383554" y="1219416"/>
            <a:ext cx="504411" cy="504411"/>
            <a:chOff x="4772775" y="3244375"/>
            <a:chExt cx="339625" cy="339625"/>
          </a:xfrm>
        </p:grpSpPr>
        <p:sp>
          <p:nvSpPr>
            <p:cNvPr id="738" name="Google Shape;738;p42"/>
            <p:cNvSpPr/>
            <p:nvPr/>
          </p:nvSpPr>
          <p:spPr>
            <a:xfrm>
              <a:off x="4772775" y="3244375"/>
              <a:ext cx="339625" cy="339625"/>
            </a:xfrm>
            <a:custGeom>
              <a:rect b="b" l="l" r="r" t="t"/>
              <a:pathLst>
                <a:path extrusionOk="0" h="13585" w="13585">
                  <a:moveTo>
                    <a:pt x="634" y="0"/>
                  </a:moveTo>
                  <a:cubicBezTo>
                    <a:pt x="525" y="0"/>
                    <a:pt x="436" y="89"/>
                    <a:pt x="436" y="200"/>
                  </a:cubicBezTo>
                  <a:lnTo>
                    <a:pt x="436" y="1232"/>
                  </a:lnTo>
                  <a:lnTo>
                    <a:pt x="206" y="1232"/>
                  </a:lnTo>
                  <a:cubicBezTo>
                    <a:pt x="204" y="1232"/>
                    <a:pt x="202" y="1232"/>
                    <a:pt x="200" y="1232"/>
                  </a:cubicBezTo>
                  <a:cubicBezTo>
                    <a:pt x="90" y="1232"/>
                    <a:pt x="0" y="1321"/>
                    <a:pt x="0" y="1432"/>
                  </a:cubicBezTo>
                  <a:cubicBezTo>
                    <a:pt x="0" y="1542"/>
                    <a:pt x="89" y="1630"/>
                    <a:pt x="198" y="1630"/>
                  </a:cubicBezTo>
                  <a:cubicBezTo>
                    <a:pt x="200" y="1630"/>
                    <a:pt x="203" y="1630"/>
                    <a:pt x="206" y="1630"/>
                  </a:cubicBezTo>
                  <a:lnTo>
                    <a:pt x="436" y="1630"/>
                  </a:lnTo>
                  <a:lnTo>
                    <a:pt x="436" y="2948"/>
                  </a:lnTo>
                  <a:lnTo>
                    <a:pt x="206" y="2948"/>
                  </a:lnTo>
                  <a:cubicBezTo>
                    <a:pt x="96" y="2948"/>
                    <a:pt x="6" y="3036"/>
                    <a:pt x="6" y="3146"/>
                  </a:cubicBezTo>
                  <a:cubicBezTo>
                    <a:pt x="6" y="3255"/>
                    <a:pt x="96" y="3345"/>
                    <a:pt x="206" y="3345"/>
                  </a:cubicBezTo>
                  <a:lnTo>
                    <a:pt x="436" y="3345"/>
                  </a:lnTo>
                  <a:lnTo>
                    <a:pt x="436" y="4661"/>
                  </a:lnTo>
                  <a:lnTo>
                    <a:pt x="206" y="4661"/>
                  </a:lnTo>
                  <a:cubicBezTo>
                    <a:pt x="96" y="4661"/>
                    <a:pt x="6" y="4750"/>
                    <a:pt x="6" y="4861"/>
                  </a:cubicBezTo>
                  <a:cubicBezTo>
                    <a:pt x="6" y="4970"/>
                    <a:pt x="96" y="5059"/>
                    <a:pt x="206" y="5059"/>
                  </a:cubicBezTo>
                  <a:lnTo>
                    <a:pt x="436" y="5059"/>
                  </a:lnTo>
                  <a:lnTo>
                    <a:pt x="436" y="6377"/>
                  </a:lnTo>
                  <a:lnTo>
                    <a:pt x="206" y="6377"/>
                  </a:lnTo>
                  <a:cubicBezTo>
                    <a:pt x="96" y="6377"/>
                    <a:pt x="6" y="6465"/>
                    <a:pt x="6" y="6574"/>
                  </a:cubicBezTo>
                  <a:cubicBezTo>
                    <a:pt x="6" y="6685"/>
                    <a:pt x="96" y="6774"/>
                    <a:pt x="206" y="6774"/>
                  </a:cubicBezTo>
                  <a:lnTo>
                    <a:pt x="436" y="6774"/>
                  </a:lnTo>
                  <a:lnTo>
                    <a:pt x="436" y="8090"/>
                  </a:lnTo>
                  <a:lnTo>
                    <a:pt x="206" y="8090"/>
                  </a:lnTo>
                  <a:cubicBezTo>
                    <a:pt x="96" y="8090"/>
                    <a:pt x="6" y="8179"/>
                    <a:pt x="6" y="8290"/>
                  </a:cubicBezTo>
                  <a:cubicBezTo>
                    <a:pt x="6" y="8399"/>
                    <a:pt x="96" y="8488"/>
                    <a:pt x="206" y="8488"/>
                  </a:cubicBezTo>
                  <a:lnTo>
                    <a:pt x="436" y="8488"/>
                  </a:lnTo>
                  <a:lnTo>
                    <a:pt x="436" y="9804"/>
                  </a:lnTo>
                  <a:lnTo>
                    <a:pt x="206" y="9804"/>
                  </a:lnTo>
                  <a:cubicBezTo>
                    <a:pt x="96" y="9804"/>
                    <a:pt x="6" y="9894"/>
                    <a:pt x="6" y="10003"/>
                  </a:cubicBezTo>
                  <a:cubicBezTo>
                    <a:pt x="6" y="10113"/>
                    <a:pt x="96" y="10203"/>
                    <a:pt x="206" y="10203"/>
                  </a:cubicBezTo>
                  <a:lnTo>
                    <a:pt x="436" y="10203"/>
                  </a:lnTo>
                  <a:lnTo>
                    <a:pt x="436" y="11519"/>
                  </a:lnTo>
                  <a:lnTo>
                    <a:pt x="206" y="11519"/>
                  </a:lnTo>
                  <a:cubicBezTo>
                    <a:pt x="204" y="11519"/>
                    <a:pt x="202" y="11519"/>
                    <a:pt x="200" y="11519"/>
                  </a:cubicBezTo>
                  <a:cubicBezTo>
                    <a:pt x="90" y="11519"/>
                    <a:pt x="0" y="11607"/>
                    <a:pt x="0" y="11717"/>
                  </a:cubicBezTo>
                  <a:cubicBezTo>
                    <a:pt x="0" y="11828"/>
                    <a:pt x="90" y="11917"/>
                    <a:pt x="200" y="11917"/>
                  </a:cubicBezTo>
                  <a:cubicBezTo>
                    <a:pt x="202" y="11917"/>
                    <a:pt x="204" y="11917"/>
                    <a:pt x="206" y="11917"/>
                  </a:cubicBezTo>
                  <a:lnTo>
                    <a:pt x="436" y="11917"/>
                  </a:lnTo>
                  <a:lnTo>
                    <a:pt x="436" y="12951"/>
                  </a:lnTo>
                  <a:cubicBezTo>
                    <a:pt x="436" y="13060"/>
                    <a:pt x="525" y="13150"/>
                    <a:pt x="634" y="13150"/>
                  </a:cubicBezTo>
                  <a:lnTo>
                    <a:pt x="1668" y="13150"/>
                  </a:lnTo>
                  <a:lnTo>
                    <a:pt x="1668" y="13379"/>
                  </a:lnTo>
                  <a:cubicBezTo>
                    <a:pt x="1668" y="13488"/>
                    <a:pt x="1757" y="13579"/>
                    <a:pt x="1868" y="13579"/>
                  </a:cubicBezTo>
                  <a:cubicBezTo>
                    <a:pt x="1977" y="13579"/>
                    <a:pt x="2066" y="13488"/>
                    <a:pt x="2066" y="13379"/>
                  </a:cubicBezTo>
                  <a:lnTo>
                    <a:pt x="2066" y="13150"/>
                  </a:lnTo>
                  <a:lnTo>
                    <a:pt x="3382" y="13150"/>
                  </a:lnTo>
                  <a:lnTo>
                    <a:pt x="3382" y="13379"/>
                  </a:lnTo>
                  <a:cubicBezTo>
                    <a:pt x="3382" y="13488"/>
                    <a:pt x="3471" y="13579"/>
                    <a:pt x="3581" y="13579"/>
                  </a:cubicBezTo>
                  <a:cubicBezTo>
                    <a:pt x="3691" y="13579"/>
                    <a:pt x="3779" y="13488"/>
                    <a:pt x="3779" y="13379"/>
                  </a:cubicBezTo>
                  <a:lnTo>
                    <a:pt x="3779" y="13150"/>
                  </a:lnTo>
                  <a:lnTo>
                    <a:pt x="5096" y="13150"/>
                  </a:lnTo>
                  <a:lnTo>
                    <a:pt x="5096" y="13379"/>
                  </a:lnTo>
                  <a:cubicBezTo>
                    <a:pt x="5096" y="13488"/>
                    <a:pt x="5186" y="13579"/>
                    <a:pt x="5295" y="13579"/>
                  </a:cubicBezTo>
                  <a:cubicBezTo>
                    <a:pt x="5404" y="13579"/>
                    <a:pt x="5495" y="13488"/>
                    <a:pt x="5495" y="13379"/>
                  </a:cubicBezTo>
                  <a:lnTo>
                    <a:pt x="5495" y="13150"/>
                  </a:lnTo>
                  <a:lnTo>
                    <a:pt x="6811" y="13150"/>
                  </a:lnTo>
                  <a:lnTo>
                    <a:pt x="6811" y="13379"/>
                  </a:lnTo>
                  <a:cubicBezTo>
                    <a:pt x="6811" y="13488"/>
                    <a:pt x="6899" y="13579"/>
                    <a:pt x="7009" y="13579"/>
                  </a:cubicBezTo>
                  <a:cubicBezTo>
                    <a:pt x="7120" y="13579"/>
                    <a:pt x="7208" y="13488"/>
                    <a:pt x="7208" y="13379"/>
                  </a:cubicBezTo>
                  <a:lnTo>
                    <a:pt x="7208" y="13150"/>
                  </a:lnTo>
                  <a:lnTo>
                    <a:pt x="8525" y="13150"/>
                  </a:lnTo>
                  <a:lnTo>
                    <a:pt x="8525" y="13379"/>
                  </a:lnTo>
                  <a:cubicBezTo>
                    <a:pt x="8525" y="13488"/>
                    <a:pt x="8613" y="13579"/>
                    <a:pt x="8724" y="13579"/>
                  </a:cubicBezTo>
                  <a:cubicBezTo>
                    <a:pt x="8833" y="13579"/>
                    <a:pt x="8922" y="13488"/>
                    <a:pt x="8922" y="13379"/>
                  </a:cubicBezTo>
                  <a:lnTo>
                    <a:pt x="8922" y="13150"/>
                  </a:lnTo>
                  <a:lnTo>
                    <a:pt x="10240" y="13150"/>
                  </a:lnTo>
                  <a:lnTo>
                    <a:pt x="10240" y="13379"/>
                  </a:lnTo>
                  <a:cubicBezTo>
                    <a:pt x="10235" y="13491"/>
                    <a:pt x="10325" y="13584"/>
                    <a:pt x="10438" y="13584"/>
                  </a:cubicBezTo>
                  <a:cubicBezTo>
                    <a:pt x="10550" y="13584"/>
                    <a:pt x="10640" y="13491"/>
                    <a:pt x="10637" y="13379"/>
                  </a:cubicBezTo>
                  <a:lnTo>
                    <a:pt x="10637" y="13150"/>
                  </a:lnTo>
                  <a:lnTo>
                    <a:pt x="11953" y="13150"/>
                  </a:lnTo>
                  <a:lnTo>
                    <a:pt x="11953" y="13379"/>
                  </a:lnTo>
                  <a:cubicBezTo>
                    <a:pt x="11951" y="13491"/>
                    <a:pt x="12039" y="13584"/>
                    <a:pt x="12151" y="13584"/>
                  </a:cubicBezTo>
                  <a:cubicBezTo>
                    <a:pt x="12264" y="13584"/>
                    <a:pt x="12354" y="13491"/>
                    <a:pt x="12351" y="13379"/>
                  </a:cubicBezTo>
                  <a:lnTo>
                    <a:pt x="12351" y="13150"/>
                  </a:lnTo>
                  <a:lnTo>
                    <a:pt x="13385" y="13150"/>
                  </a:lnTo>
                  <a:cubicBezTo>
                    <a:pt x="13494" y="13150"/>
                    <a:pt x="13584" y="13060"/>
                    <a:pt x="13584" y="12951"/>
                  </a:cubicBezTo>
                  <a:cubicBezTo>
                    <a:pt x="13584" y="12841"/>
                    <a:pt x="13494" y="12751"/>
                    <a:pt x="13385" y="12751"/>
                  </a:cubicBezTo>
                  <a:lnTo>
                    <a:pt x="13385" y="12750"/>
                  </a:lnTo>
                  <a:lnTo>
                    <a:pt x="834" y="12750"/>
                  </a:lnTo>
                  <a:lnTo>
                    <a:pt x="834" y="200"/>
                  </a:lnTo>
                  <a:cubicBezTo>
                    <a:pt x="834" y="89"/>
                    <a:pt x="745" y="0"/>
                    <a:pt x="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4815675" y="3378325"/>
              <a:ext cx="93250" cy="163950"/>
            </a:xfrm>
            <a:custGeom>
              <a:rect b="b" l="l" r="r" t="t"/>
              <a:pathLst>
                <a:path extrusionOk="0" h="6558" w="3730">
                  <a:moveTo>
                    <a:pt x="1817" y="1"/>
                  </a:moveTo>
                  <a:cubicBezTo>
                    <a:pt x="1815" y="1"/>
                    <a:pt x="1814" y="1"/>
                    <a:pt x="1812" y="1"/>
                  </a:cubicBezTo>
                  <a:cubicBezTo>
                    <a:pt x="1749" y="1"/>
                    <a:pt x="1691" y="32"/>
                    <a:pt x="1654" y="82"/>
                  </a:cubicBezTo>
                  <a:lnTo>
                    <a:pt x="97" y="2224"/>
                  </a:lnTo>
                  <a:cubicBezTo>
                    <a:pt x="1" y="2356"/>
                    <a:pt x="96" y="2540"/>
                    <a:pt x="258" y="2540"/>
                  </a:cubicBezTo>
                  <a:lnTo>
                    <a:pt x="809" y="2540"/>
                  </a:lnTo>
                  <a:lnTo>
                    <a:pt x="809" y="3815"/>
                  </a:lnTo>
                  <a:cubicBezTo>
                    <a:pt x="809" y="3924"/>
                    <a:pt x="898" y="4013"/>
                    <a:pt x="1009" y="4013"/>
                  </a:cubicBezTo>
                  <a:cubicBezTo>
                    <a:pt x="1118" y="4013"/>
                    <a:pt x="1206" y="3924"/>
                    <a:pt x="1206" y="3815"/>
                  </a:cubicBezTo>
                  <a:lnTo>
                    <a:pt x="1206" y="2341"/>
                  </a:lnTo>
                  <a:cubicBezTo>
                    <a:pt x="1206" y="2231"/>
                    <a:pt x="1118" y="2141"/>
                    <a:pt x="1009" y="2141"/>
                  </a:cubicBezTo>
                  <a:lnTo>
                    <a:pt x="648" y="2141"/>
                  </a:lnTo>
                  <a:lnTo>
                    <a:pt x="1820" y="530"/>
                  </a:lnTo>
                  <a:lnTo>
                    <a:pt x="3066" y="2141"/>
                  </a:lnTo>
                  <a:lnTo>
                    <a:pt x="2722" y="2141"/>
                  </a:lnTo>
                  <a:cubicBezTo>
                    <a:pt x="2613" y="2141"/>
                    <a:pt x="2523" y="2231"/>
                    <a:pt x="2523" y="2341"/>
                  </a:cubicBezTo>
                  <a:lnTo>
                    <a:pt x="2523" y="6160"/>
                  </a:lnTo>
                  <a:lnTo>
                    <a:pt x="1206" y="6160"/>
                  </a:lnTo>
                  <a:lnTo>
                    <a:pt x="1206" y="4743"/>
                  </a:lnTo>
                  <a:cubicBezTo>
                    <a:pt x="1206" y="4632"/>
                    <a:pt x="1118" y="4543"/>
                    <a:pt x="1009" y="4543"/>
                  </a:cubicBezTo>
                  <a:cubicBezTo>
                    <a:pt x="898" y="4543"/>
                    <a:pt x="809" y="4632"/>
                    <a:pt x="809" y="4743"/>
                  </a:cubicBezTo>
                  <a:lnTo>
                    <a:pt x="809" y="6358"/>
                  </a:lnTo>
                  <a:cubicBezTo>
                    <a:pt x="809" y="6468"/>
                    <a:pt x="898" y="6557"/>
                    <a:pt x="1009" y="6557"/>
                  </a:cubicBezTo>
                  <a:lnTo>
                    <a:pt x="2722" y="6557"/>
                  </a:lnTo>
                  <a:cubicBezTo>
                    <a:pt x="2832" y="6557"/>
                    <a:pt x="2922" y="6468"/>
                    <a:pt x="2922" y="6358"/>
                  </a:cubicBezTo>
                  <a:lnTo>
                    <a:pt x="2922" y="2540"/>
                  </a:lnTo>
                  <a:lnTo>
                    <a:pt x="3473" y="2540"/>
                  </a:lnTo>
                  <a:cubicBezTo>
                    <a:pt x="3637" y="2540"/>
                    <a:pt x="3730" y="2350"/>
                    <a:pt x="3629" y="2220"/>
                  </a:cubicBezTo>
                  <a:lnTo>
                    <a:pt x="1972" y="77"/>
                  </a:lnTo>
                  <a:cubicBezTo>
                    <a:pt x="1934" y="28"/>
                    <a:pt x="1877" y="1"/>
                    <a:pt x="1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4901400" y="3311375"/>
              <a:ext cx="93300" cy="230925"/>
            </a:xfrm>
            <a:custGeom>
              <a:rect b="b" l="l" r="r" t="t"/>
              <a:pathLst>
                <a:path extrusionOk="0" h="9237" w="3732">
                  <a:moveTo>
                    <a:pt x="1817" y="0"/>
                  </a:moveTo>
                  <a:cubicBezTo>
                    <a:pt x="1815" y="0"/>
                    <a:pt x="1814" y="0"/>
                    <a:pt x="1812" y="0"/>
                  </a:cubicBezTo>
                  <a:cubicBezTo>
                    <a:pt x="1749" y="0"/>
                    <a:pt x="1691" y="31"/>
                    <a:pt x="1654" y="81"/>
                  </a:cubicBezTo>
                  <a:lnTo>
                    <a:pt x="97" y="2224"/>
                  </a:lnTo>
                  <a:cubicBezTo>
                    <a:pt x="1" y="2355"/>
                    <a:pt x="95" y="2540"/>
                    <a:pt x="258" y="2540"/>
                  </a:cubicBezTo>
                  <a:lnTo>
                    <a:pt x="809" y="2540"/>
                  </a:lnTo>
                  <a:lnTo>
                    <a:pt x="809" y="5286"/>
                  </a:lnTo>
                  <a:cubicBezTo>
                    <a:pt x="809" y="5397"/>
                    <a:pt x="898" y="5486"/>
                    <a:pt x="1007" y="5486"/>
                  </a:cubicBezTo>
                  <a:cubicBezTo>
                    <a:pt x="1118" y="5486"/>
                    <a:pt x="1206" y="5397"/>
                    <a:pt x="1206" y="5286"/>
                  </a:cubicBezTo>
                  <a:lnTo>
                    <a:pt x="1206" y="2340"/>
                  </a:lnTo>
                  <a:cubicBezTo>
                    <a:pt x="1206" y="2231"/>
                    <a:pt x="1118" y="2142"/>
                    <a:pt x="1007" y="2142"/>
                  </a:cubicBezTo>
                  <a:lnTo>
                    <a:pt x="648" y="2142"/>
                  </a:lnTo>
                  <a:lnTo>
                    <a:pt x="1819" y="529"/>
                  </a:lnTo>
                  <a:lnTo>
                    <a:pt x="3066" y="2142"/>
                  </a:lnTo>
                  <a:lnTo>
                    <a:pt x="2722" y="2142"/>
                  </a:lnTo>
                  <a:cubicBezTo>
                    <a:pt x="2611" y="2142"/>
                    <a:pt x="2523" y="2231"/>
                    <a:pt x="2523" y="2340"/>
                  </a:cubicBezTo>
                  <a:lnTo>
                    <a:pt x="2523" y="8838"/>
                  </a:lnTo>
                  <a:lnTo>
                    <a:pt x="1206" y="8838"/>
                  </a:lnTo>
                  <a:lnTo>
                    <a:pt x="1206" y="6214"/>
                  </a:lnTo>
                  <a:cubicBezTo>
                    <a:pt x="1206" y="6105"/>
                    <a:pt x="1118" y="6016"/>
                    <a:pt x="1007" y="6016"/>
                  </a:cubicBezTo>
                  <a:cubicBezTo>
                    <a:pt x="898" y="6016"/>
                    <a:pt x="809" y="6105"/>
                    <a:pt x="809" y="6214"/>
                  </a:cubicBezTo>
                  <a:lnTo>
                    <a:pt x="809" y="9037"/>
                  </a:lnTo>
                  <a:cubicBezTo>
                    <a:pt x="808" y="9146"/>
                    <a:pt x="898" y="9237"/>
                    <a:pt x="1007" y="9237"/>
                  </a:cubicBezTo>
                  <a:lnTo>
                    <a:pt x="2721" y="9237"/>
                  </a:lnTo>
                  <a:cubicBezTo>
                    <a:pt x="2831" y="9237"/>
                    <a:pt x="2920" y="9146"/>
                    <a:pt x="2920" y="9037"/>
                  </a:cubicBezTo>
                  <a:lnTo>
                    <a:pt x="2920" y="2540"/>
                  </a:lnTo>
                  <a:lnTo>
                    <a:pt x="3471" y="2540"/>
                  </a:lnTo>
                  <a:cubicBezTo>
                    <a:pt x="3637" y="2540"/>
                    <a:pt x="3731" y="2349"/>
                    <a:pt x="3629" y="2219"/>
                  </a:cubicBezTo>
                  <a:lnTo>
                    <a:pt x="1972" y="77"/>
                  </a:lnTo>
                  <a:cubicBezTo>
                    <a:pt x="1936" y="28"/>
                    <a:pt x="1877" y="0"/>
                    <a:pt x="1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2"/>
            <p:cNvSpPr/>
            <p:nvPr/>
          </p:nvSpPr>
          <p:spPr>
            <a:xfrm>
              <a:off x="4987125" y="3244400"/>
              <a:ext cx="93250" cy="297900"/>
            </a:xfrm>
            <a:custGeom>
              <a:rect b="b" l="l" r="r" t="t"/>
              <a:pathLst>
                <a:path extrusionOk="0" h="11916" w="3730">
                  <a:moveTo>
                    <a:pt x="1815" y="1"/>
                  </a:moveTo>
                  <a:cubicBezTo>
                    <a:pt x="1814" y="1"/>
                    <a:pt x="1812" y="1"/>
                    <a:pt x="1811" y="1"/>
                  </a:cubicBezTo>
                  <a:cubicBezTo>
                    <a:pt x="1748" y="2"/>
                    <a:pt x="1689" y="32"/>
                    <a:pt x="1652" y="82"/>
                  </a:cubicBezTo>
                  <a:lnTo>
                    <a:pt x="95" y="2224"/>
                  </a:lnTo>
                  <a:cubicBezTo>
                    <a:pt x="1" y="2356"/>
                    <a:pt x="94" y="2540"/>
                    <a:pt x="256" y="2540"/>
                  </a:cubicBezTo>
                  <a:lnTo>
                    <a:pt x="807" y="2540"/>
                  </a:lnTo>
                  <a:lnTo>
                    <a:pt x="807" y="11716"/>
                  </a:lnTo>
                  <a:cubicBezTo>
                    <a:pt x="807" y="11825"/>
                    <a:pt x="898" y="11916"/>
                    <a:pt x="1007" y="11916"/>
                  </a:cubicBezTo>
                  <a:lnTo>
                    <a:pt x="2721" y="11916"/>
                  </a:lnTo>
                  <a:cubicBezTo>
                    <a:pt x="2831" y="11916"/>
                    <a:pt x="2920" y="11825"/>
                    <a:pt x="2920" y="11716"/>
                  </a:cubicBezTo>
                  <a:lnTo>
                    <a:pt x="2920" y="5556"/>
                  </a:lnTo>
                  <a:cubicBezTo>
                    <a:pt x="2920" y="5445"/>
                    <a:pt x="2831" y="5356"/>
                    <a:pt x="2721" y="5356"/>
                  </a:cubicBezTo>
                  <a:cubicBezTo>
                    <a:pt x="2611" y="5356"/>
                    <a:pt x="2523" y="5445"/>
                    <a:pt x="2523" y="5556"/>
                  </a:cubicBezTo>
                  <a:lnTo>
                    <a:pt x="2523" y="11517"/>
                  </a:lnTo>
                  <a:lnTo>
                    <a:pt x="1206" y="11517"/>
                  </a:lnTo>
                  <a:lnTo>
                    <a:pt x="1206" y="2341"/>
                  </a:lnTo>
                  <a:cubicBezTo>
                    <a:pt x="1206" y="2232"/>
                    <a:pt x="1118" y="2143"/>
                    <a:pt x="1009" y="2143"/>
                  </a:cubicBezTo>
                  <a:cubicBezTo>
                    <a:pt x="1009" y="2143"/>
                    <a:pt x="1008" y="2143"/>
                    <a:pt x="1007" y="2143"/>
                  </a:cubicBezTo>
                  <a:lnTo>
                    <a:pt x="648" y="2143"/>
                  </a:lnTo>
                  <a:lnTo>
                    <a:pt x="1819" y="530"/>
                  </a:lnTo>
                  <a:lnTo>
                    <a:pt x="3066" y="2143"/>
                  </a:lnTo>
                  <a:lnTo>
                    <a:pt x="2721" y="2143"/>
                  </a:lnTo>
                  <a:cubicBezTo>
                    <a:pt x="2611" y="2143"/>
                    <a:pt x="2523" y="2232"/>
                    <a:pt x="2523" y="2341"/>
                  </a:cubicBezTo>
                  <a:lnTo>
                    <a:pt x="2523" y="4628"/>
                  </a:lnTo>
                  <a:cubicBezTo>
                    <a:pt x="2523" y="4737"/>
                    <a:pt x="2611" y="4826"/>
                    <a:pt x="2721" y="4826"/>
                  </a:cubicBezTo>
                  <a:cubicBezTo>
                    <a:pt x="2831" y="4826"/>
                    <a:pt x="2920" y="4737"/>
                    <a:pt x="2920" y="4628"/>
                  </a:cubicBezTo>
                  <a:lnTo>
                    <a:pt x="2920" y="2540"/>
                  </a:lnTo>
                  <a:lnTo>
                    <a:pt x="3471" y="2540"/>
                  </a:lnTo>
                  <a:cubicBezTo>
                    <a:pt x="3637" y="2540"/>
                    <a:pt x="3730" y="2351"/>
                    <a:pt x="3629" y="2220"/>
                  </a:cubicBezTo>
                  <a:lnTo>
                    <a:pt x="1972" y="78"/>
                  </a:lnTo>
                  <a:cubicBezTo>
                    <a:pt x="1934" y="29"/>
                    <a:pt x="1877" y="1"/>
                    <a:pt x="1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42"/>
          <p:cNvSpPr txBox="1"/>
          <p:nvPr>
            <p:ph idx="4" type="subTitle"/>
          </p:nvPr>
        </p:nvSpPr>
        <p:spPr>
          <a:xfrm>
            <a:off x="1311450" y="3096875"/>
            <a:ext cx="6534600" cy="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After calculating each carrier’s total passengers, derived their market shares and merged as ‘Market_Share’ column into refined dataset</a:t>
            </a:r>
            <a:endParaRPr/>
          </a:p>
        </p:txBody>
      </p:sp>
      <p:pic>
        <p:nvPicPr>
          <p:cNvPr id="743" name="Google Shape;7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3731974"/>
            <a:ext cx="7889442" cy="1371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4" name="Google Shape;744;p42"/>
          <p:cNvGrpSpPr/>
          <p:nvPr/>
        </p:nvGrpSpPr>
        <p:grpSpPr>
          <a:xfrm>
            <a:off x="4319794" y="1219437"/>
            <a:ext cx="504416" cy="504380"/>
            <a:chOff x="4013850" y="3797500"/>
            <a:chExt cx="349125" cy="349100"/>
          </a:xfrm>
        </p:grpSpPr>
        <p:sp>
          <p:nvSpPr>
            <p:cNvPr id="745" name="Google Shape;745;p42"/>
            <p:cNvSpPr/>
            <p:nvPr/>
          </p:nvSpPr>
          <p:spPr>
            <a:xfrm>
              <a:off x="4013850" y="3797500"/>
              <a:ext cx="349125" cy="349100"/>
            </a:xfrm>
            <a:custGeom>
              <a:rect b="b" l="l" r="r" t="t"/>
              <a:pathLst>
                <a:path extrusionOk="0" h="13964" w="13965">
                  <a:moveTo>
                    <a:pt x="1914" y="601"/>
                  </a:moveTo>
                  <a:cubicBezTo>
                    <a:pt x="2255" y="601"/>
                    <a:pt x="2590" y="735"/>
                    <a:pt x="2840" y="985"/>
                  </a:cubicBezTo>
                  <a:cubicBezTo>
                    <a:pt x="3216" y="1361"/>
                    <a:pt x="3328" y="1925"/>
                    <a:pt x="3125" y="2414"/>
                  </a:cubicBezTo>
                  <a:cubicBezTo>
                    <a:pt x="2922" y="2904"/>
                    <a:pt x="2444" y="3223"/>
                    <a:pt x="1914" y="3223"/>
                  </a:cubicBezTo>
                  <a:cubicBezTo>
                    <a:pt x="1190" y="3223"/>
                    <a:pt x="604" y="2637"/>
                    <a:pt x="602" y="1913"/>
                  </a:cubicBezTo>
                  <a:cubicBezTo>
                    <a:pt x="602" y="1383"/>
                    <a:pt x="921" y="904"/>
                    <a:pt x="1412" y="702"/>
                  </a:cubicBezTo>
                  <a:cubicBezTo>
                    <a:pt x="1574" y="634"/>
                    <a:pt x="1745" y="601"/>
                    <a:pt x="1914" y="601"/>
                  </a:cubicBezTo>
                  <a:close/>
                  <a:moveTo>
                    <a:pt x="12052" y="601"/>
                  </a:moveTo>
                  <a:cubicBezTo>
                    <a:pt x="12582" y="601"/>
                    <a:pt x="13061" y="920"/>
                    <a:pt x="13263" y="1411"/>
                  </a:cubicBezTo>
                  <a:cubicBezTo>
                    <a:pt x="13467" y="1901"/>
                    <a:pt x="13355" y="2464"/>
                    <a:pt x="12979" y="2839"/>
                  </a:cubicBezTo>
                  <a:cubicBezTo>
                    <a:pt x="12728" y="3091"/>
                    <a:pt x="12392" y="3224"/>
                    <a:pt x="12051" y="3224"/>
                  </a:cubicBezTo>
                  <a:cubicBezTo>
                    <a:pt x="11882" y="3224"/>
                    <a:pt x="11712" y="3191"/>
                    <a:pt x="11551" y="3124"/>
                  </a:cubicBezTo>
                  <a:cubicBezTo>
                    <a:pt x="11060" y="2921"/>
                    <a:pt x="10741" y="2443"/>
                    <a:pt x="10741" y="1913"/>
                  </a:cubicBezTo>
                  <a:cubicBezTo>
                    <a:pt x="10741" y="1189"/>
                    <a:pt x="11328" y="603"/>
                    <a:pt x="12052" y="601"/>
                  </a:cubicBezTo>
                  <a:close/>
                  <a:moveTo>
                    <a:pt x="1583" y="5808"/>
                  </a:moveTo>
                  <a:cubicBezTo>
                    <a:pt x="1734" y="5808"/>
                    <a:pt x="1886" y="5837"/>
                    <a:pt x="2031" y="5897"/>
                  </a:cubicBezTo>
                  <a:cubicBezTo>
                    <a:pt x="2470" y="6079"/>
                    <a:pt x="2756" y="6506"/>
                    <a:pt x="2756" y="6982"/>
                  </a:cubicBezTo>
                  <a:cubicBezTo>
                    <a:pt x="2755" y="7629"/>
                    <a:pt x="2230" y="8153"/>
                    <a:pt x="1583" y="8155"/>
                  </a:cubicBezTo>
                  <a:cubicBezTo>
                    <a:pt x="1107" y="8155"/>
                    <a:pt x="680" y="7868"/>
                    <a:pt x="499" y="7431"/>
                  </a:cubicBezTo>
                  <a:cubicBezTo>
                    <a:pt x="317" y="6992"/>
                    <a:pt x="418" y="6487"/>
                    <a:pt x="753" y="6152"/>
                  </a:cubicBezTo>
                  <a:cubicBezTo>
                    <a:pt x="977" y="5927"/>
                    <a:pt x="1277" y="5808"/>
                    <a:pt x="1583" y="5808"/>
                  </a:cubicBezTo>
                  <a:close/>
                  <a:moveTo>
                    <a:pt x="12383" y="5809"/>
                  </a:moveTo>
                  <a:cubicBezTo>
                    <a:pt x="12857" y="5809"/>
                    <a:pt x="13285" y="6095"/>
                    <a:pt x="13467" y="6533"/>
                  </a:cubicBezTo>
                  <a:cubicBezTo>
                    <a:pt x="13649" y="6971"/>
                    <a:pt x="13548" y="7477"/>
                    <a:pt x="13213" y="7812"/>
                  </a:cubicBezTo>
                  <a:cubicBezTo>
                    <a:pt x="12988" y="8036"/>
                    <a:pt x="12688" y="8156"/>
                    <a:pt x="12383" y="8156"/>
                  </a:cubicBezTo>
                  <a:cubicBezTo>
                    <a:pt x="12231" y="8156"/>
                    <a:pt x="12079" y="8126"/>
                    <a:pt x="11933" y="8066"/>
                  </a:cubicBezTo>
                  <a:cubicBezTo>
                    <a:pt x="11496" y="7884"/>
                    <a:pt x="11209" y="7456"/>
                    <a:pt x="11209" y="6982"/>
                  </a:cubicBezTo>
                  <a:cubicBezTo>
                    <a:pt x="11211" y="6335"/>
                    <a:pt x="11735" y="5810"/>
                    <a:pt x="12383" y="5809"/>
                  </a:cubicBezTo>
                  <a:close/>
                  <a:moveTo>
                    <a:pt x="1914" y="10740"/>
                  </a:moveTo>
                  <a:cubicBezTo>
                    <a:pt x="2083" y="10740"/>
                    <a:pt x="2253" y="10772"/>
                    <a:pt x="2415" y="10839"/>
                  </a:cubicBezTo>
                  <a:cubicBezTo>
                    <a:pt x="2905" y="11043"/>
                    <a:pt x="3224" y="11520"/>
                    <a:pt x="3224" y="12051"/>
                  </a:cubicBezTo>
                  <a:cubicBezTo>
                    <a:pt x="3223" y="12774"/>
                    <a:pt x="2636" y="13361"/>
                    <a:pt x="1913" y="13362"/>
                  </a:cubicBezTo>
                  <a:cubicBezTo>
                    <a:pt x="1382" y="13362"/>
                    <a:pt x="905" y="13043"/>
                    <a:pt x="701" y="12553"/>
                  </a:cubicBezTo>
                  <a:cubicBezTo>
                    <a:pt x="499" y="12062"/>
                    <a:pt x="611" y="11500"/>
                    <a:pt x="986" y="11124"/>
                  </a:cubicBezTo>
                  <a:cubicBezTo>
                    <a:pt x="1238" y="10873"/>
                    <a:pt x="1573" y="10740"/>
                    <a:pt x="1914" y="10740"/>
                  </a:cubicBezTo>
                  <a:close/>
                  <a:moveTo>
                    <a:pt x="6981" y="11208"/>
                  </a:moveTo>
                  <a:cubicBezTo>
                    <a:pt x="7630" y="11210"/>
                    <a:pt x="8154" y="11734"/>
                    <a:pt x="8154" y="12381"/>
                  </a:cubicBezTo>
                  <a:cubicBezTo>
                    <a:pt x="8154" y="12856"/>
                    <a:pt x="7869" y="13284"/>
                    <a:pt x="7430" y="13466"/>
                  </a:cubicBezTo>
                  <a:cubicBezTo>
                    <a:pt x="7286" y="13526"/>
                    <a:pt x="7133" y="13555"/>
                    <a:pt x="6982" y="13555"/>
                  </a:cubicBezTo>
                  <a:cubicBezTo>
                    <a:pt x="6677" y="13555"/>
                    <a:pt x="6377" y="13436"/>
                    <a:pt x="6153" y="13212"/>
                  </a:cubicBezTo>
                  <a:cubicBezTo>
                    <a:pt x="5817" y="12876"/>
                    <a:pt x="5717" y="12371"/>
                    <a:pt x="5898" y="11934"/>
                  </a:cubicBezTo>
                  <a:cubicBezTo>
                    <a:pt x="6080" y="11495"/>
                    <a:pt x="6507" y="11208"/>
                    <a:pt x="6981" y="11208"/>
                  </a:cubicBezTo>
                  <a:close/>
                  <a:moveTo>
                    <a:pt x="6984" y="1"/>
                  </a:moveTo>
                  <a:cubicBezTo>
                    <a:pt x="6868" y="1"/>
                    <a:pt x="6751" y="14"/>
                    <a:pt x="6636" y="40"/>
                  </a:cubicBezTo>
                  <a:cubicBezTo>
                    <a:pt x="6067" y="168"/>
                    <a:pt x="5616" y="598"/>
                    <a:pt x="5460" y="1158"/>
                  </a:cubicBezTo>
                  <a:cubicBezTo>
                    <a:pt x="5427" y="1267"/>
                    <a:pt x="5491" y="1383"/>
                    <a:pt x="5602" y="1414"/>
                  </a:cubicBezTo>
                  <a:cubicBezTo>
                    <a:pt x="5619" y="1419"/>
                    <a:pt x="5637" y="1421"/>
                    <a:pt x="5655" y="1421"/>
                  </a:cubicBezTo>
                  <a:cubicBezTo>
                    <a:pt x="5746" y="1421"/>
                    <a:pt x="5829" y="1360"/>
                    <a:pt x="5854" y="1267"/>
                  </a:cubicBezTo>
                  <a:cubicBezTo>
                    <a:pt x="5996" y="757"/>
                    <a:pt x="6462" y="411"/>
                    <a:pt x="6982" y="411"/>
                  </a:cubicBezTo>
                  <a:cubicBezTo>
                    <a:pt x="7020" y="411"/>
                    <a:pt x="7059" y="413"/>
                    <a:pt x="7098" y="417"/>
                  </a:cubicBezTo>
                  <a:cubicBezTo>
                    <a:pt x="7664" y="473"/>
                    <a:pt x="8109" y="928"/>
                    <a:pt x="8151" y="1495"/>
                  </a:cubicBezTo>
                  <a:cubicBezTo>
                    <a:pt x="8194" y="2064"/>
                    <a:pt x="7823" y="2579"/>
                    <a:pt x="7272" y="2720"/>
                  </a:cubicBezTo>
                  <a:cubicBezTo>
                    <a:pt x="7176" y="2744"/>
                    <a:pt x="7078" y="2756"/>
                    <a:pt x="6982" y="2756"/>
                  </a:cubicBezTo>
                  <a:cubicBezTo>
                    <a:pt x="6530" y="2756"/>
                    <a:pt x="6107" y="2494"/>
                    <a:pt x="5913" y="2065"/>
                  </a:cubicBezTo>
                  <a:cubicBezTo>
                    <a:pt x="5879" y="1992"/>
                    <a:pt x="5806" y="1949"/>
                    <a:pt x="5729" y="1949"/>
                  </a:cubicBezTo>
                  <a:cubicBezTo>
                    <a:pt x="5701" y="1949"/>
                    <a:pt x="5672" y="1955"/>
                    <a:pt x="5644" y="1968"/>
                  </a:cubicBezTo>
                  <a:cubicBezTo>
                    <a:pt x="5544" y="2014"/>
                    <a:pt x="5498" y="2132"/>
                    <a:pt x="5541" y="2234"/>
                  </a:cubicBezTo>
                  <a:cubicBezTo>
                    <a:pt x="5767" y="2733"/>
                    <a:pt x="6235" y="3080"/>
                    <a:pt x="6779" y="3153"/>
                  </a:cubicBezTo>
                  <a:lnTo>
                    <a:pt x="6779" y="4029"/>
                  </a:lnTo>
                  <a:cubicBezTo>
                    <a:pt x="6643" y="4039"/>
                    <a:pt x="6509" y="4057"/>
                    <a:pt x="6377" y="4085"/>
                  </a:cubicBezTo>
                  <a:cubicBezTo>
                    <a:pt x="6268" y="4110"/>
                    <a:pt x="6200" y="4216"/>
                    <a:pt x="6222" y="4326"/>
                  </a:cubicBezTo>
                  <a:cubicBezTo>
                    <a:pt x="6242" y="4422"/>
                    <a:pt x="6327" y="4489"/>
                    <a:pt x="6422" y="4489"/>
                  </a:cubicBezTo>
                  <a:cubicBezTo>
                    <a:pt x="6434" y="4489"/>
                    <a:pt x="6447" y="4488"/>
                    <a:pt x="6460" y="4485"/>
                  </a:cubicBezTo>
                  <a:cubicBezTo>
                    <a:pt x="6633" y="4450"/>
                    <a:pt x="6807" y="4432"/>
                    <a:pt x="6983" y="4432"/>
                  </a:cubicBezTo>
                  <a:cubicBezTo>
                    <a:pt x="8389" y="4432"/>
                    <a:pt x="9534" y="5577"/>
                    <a:pt x="9534" y="6982"/>
                  </a:cubicBezTo>
                  <a:cubicBezTo>
                    <a:pt x="9534" y="8388"/>
                    <a:pt x="8389" y="9533"/>
                    <a:pt x="6983" y="9533"/>
                  </a:cubicBezTo>
                  <a:cubicBezTo>
                    <a:pt x="5576" y="9533"/>
                    <a:pt x="4431" y="8388"/>
                    <a:pt x="4431" y="6982"/>
                  </a:cubicBezTo>
                  <a:cubicBezTo>
                    <a:pt x="4429" y="6097"/>
                    <a:pt x="4888" y="5274"/>
                    <a:pt x="5644" y="4812"/>
                  </a:cubicBezTo>
                  <a:cubicBezTo>
                    <a:pt x="5740" y="4753"/>
                    <a:pt x="5771" y="4625"/>
                    <a:pt x="5712" y="4528"/>
                  </a:cubicBezTo>
                  <a:cubicBezTo>
                    <a:pt x="5673" y="4466"/>
                    <a:pt x="5606" y="4431"/>
                    <a:pt x="5537" y="4431"/>
                  </a:cubicBezTo>
                  <a:cubicBezTo>
                    <a:pt x="5500" y="4431"/>
                    <a:pt x="5463" y="4442"/>
                    <a:pt x="5429" y="4463"/>
                  </a:cubicBezTo>
                  <a:cubicBezTo>
                    <a:pt x="5291" y="4547"/>
                    <a:pt x="5161" y="4643"/>
                    <a:pt x="5039" y="4750"/>
                  </a:cubicBezTo>
                  <a:lnTo>
                    <a:pt x="3264" y="2975"/>
                  </a:lnTo>
                  <a:cubicBezTo>
                    <a:pt x="3829" y="2257"/>
                    <a:pt x="3736" y="1225"/>
                    <a:pt x="3055" y="620"/>
                  </a:cubicBezTo>
                  <a:cubicBezTo>
                    <a:pt x="2727" y="330"/>
                    <a:pt x="2319" y="186"/>
                    <a:pt x="1911" y="186"/>
                  </a:cubicBezTo>
                  <a:cubicBezTo>
                    <a:pt x="1469" y="186"/>
                    <a:pt x="1027" y="355"/>
                    <a:pt x="692" y="691"/>
                  </a:cubicBezTo>
                  <a:cubicBezTo>
                    <a:pt x="47" y="1337"/>
                    <a:pt x="16" y="2371"/>
                    <a:pt x="621" y="3054"/>
                  </a:cubicBezTo>
                  <a:cubicBezTo>
                    <a:pt x="960" y="3436"/>
                    <a:pt x="1433" y="3633"/>
                    <a:pt x="1909" y="3633"/>
                  </a:cubicBezTo>
                  <a:cubicBezTo>
                    <a:pt x="2283" y="3633"/>
                    <a:pt x="2660" y="3512"/>
                    <a:pt x="2975" y="3263"/>
                  </a:cubicBezTo>
                  <a:lnTo>
                    <a:pt x="4749" y="5038"/>
                  </a:lnTo>
                  <a:cubicBezTo>
                    <a:pt x="4325" y="5524"/>
                    <a:pt x="4072" y="6134"/>
                    <a:pt x="4030" y="6778"/>
                  </a:cubicBezTo>
                  <a:lnTo>
                    <a:pt x="3151" y="6778"/>
                  </a:lnTo>
                  <a:cubicBezTo>
                    <a:pt x="3047" y="5985"/>
                    <a:pt x="2371" y="5399"/>
                    <a:pt x="1582" y="5399"/>
                  </a:cubicBezTo>
                  <a:cubicBezTo>
                    <a:pt x="1548" y="5399"/>
                    <a:pt x="1514" y="5400"/>
                    <a:pt x="1480" y="5403"/>
                  </a:cubicBezTo>
                  <a:cubicBezTo>
                    <a:pt x="648" y="5457"/>
                    <a:pt x="1" y="6149"/>
                    <a:pt x="1" y="6982"/>
                  </a:cubicBezTo>
                  <a:cubicBezTo>
                    <a:pt x="1" y="7817"/>
                    <a:pt x="648" y="8506"/>
                    <a:pt x="1480" y="8561"/>
                  </a:cubicBezTo>
                  <a:cubicBezTo>
                    <a:pt x="1515" y="8563"/>
                    <a:pt x="1550" y="8565"/>
                    <a:pt x="1584" y="8565"/>
                  </a:cubicBezTo>
                  <a:cubicBezTo>
                    <a:pt x="2372" y="8565"/>
                    <a:pt x="3047" y="7978"/>
                    <a:pt x="3151" y="7187"/>
                  </a:cubicBezTo>
                  <a:lnTo>
                    <a:pt x="4030" y="7187"/>
                  </a:lnTo>
                  <a:cubicBezTo>
                    <a:pt x="4074" y="7828"/>
                    <a:pt x="4328" y="8440"/>
                    <a:pt x="4751" y="8925"/>
                  </a:cubicBezTo>
                  <a:lnTo>
                    <a:pt x="2975" y="10700"/>
                  </a:lnTo>
                  <a:cubicBezTo>
                    <a:pt x="2660" y="10453"/>
                    <a:pt x="2284" y="10332"/>
                    <a:pt x="1911" y="10332"/>
                  </a:cubicBezTo>
                  <a:cubicBezTo>
                    <a:pt x="1435" y="10332"/>
                    <a:pt x="962" y="10529"/>
                    <a:pt x="623" y="10912"/>
                  </a:cubicBezTo>
                  <a:cubicBezTo>
                    <a:pt x="19" y="11593"/>
                    <a:pt x="50" y="12627"/>
                    <a:pt x="694" y="13271"/>
                  </a:cubicBezTo>
                  <a:cubicBezTo>
                    <a:pt x="1029" y="13606"/>
                    <a:pt x="1470" y="13776"/>
                    <a:pt x="1912" y="13776"/>
                  </a:cubicBezTo>
                  <a:cubicBezTo>
                    <a:pt x="2319" y="13776"/>
                    <a:pt x="2727" y="13632"/>
                    <a:pt x="3055" y="13342"/>
                  </a:cubicBezTo>
                  <a:cubicBezTo>
                    <a:pt x="3736" y="12738"/>
                    <a:pt x="3829" y="11706"/>
                    <a:pt x="3264" y="10990"/>
                  </a:cubicBezTo>
                  <a:lnTo>
                    <a:pt x="5040" y="9214"/>
                  </a:lnTo>
                  <a:cubicBezTo>
                    <a:pt x="5526" y="9637"/>
                    <a:pt x="6136" y="9891"/>
                    <a:pt x="6777" y="9935"/>
                  </a:cubicBezTo>
                  <a:lnTo>
                    <a:pt x="6777" y="10814"/>
                  </a:lnTo>
                  <a:cubicBezTo>
                    <a:pt x="5952" y="10922"/>
                    <a:pt x="5350" y="11653"/>
                    <a:pt x="5404" y="12485"/>
                  </a:cubicBezTo>
                  <a:cubicBezTo>
                    <a:pt x="5458" y="13317"/>
                    <a:pt x="6148" y="13964"/>
                    <a:pt x="6983" y="13964"/>
                  </a:cubicBezTo>
                  <a:cubicBezTo>
                    <a:pt x="7818" y="13964"/>
                    <a:pt x="8507" y="13317"/>
                    <a:pt x="8562" y="12485"/>
                  </a:cubicBezTo>
                  <a:cubicBezTo>
                    <a:pt x="8615" y="11653"/>
                    <a:pt x="8014" y="10922"/>
                    <a:pt x="7187" y="10814"/>
                  </a:cubicBezTo>
                  <a:lnTo>
                    <a:pt x="7187" y="9935"/>
                  </a:lnTo>
                  <a:cubicBezTo>
                    <a:pt x="7829" y="9891"/>
                    <a:pt x="8441" y="9637"/>
                    <a:pt x="8926" y="9214"/>
                  </a:cubicBezTo>
                  <a:lnTo>
                    <a:pt x="10698" y="10987"/>
                  </a:lnTo>
                  <a:cubicBezTo>
                    <a:pt x="10248" y="11557"/>
                    <a:pt x="10205" y="12350"/>
                    <a:pt x="10592" y="12967"/>
                  </a:cubicBezTo>
                  <a:cubicBezTo>
                    <a:pt x="10911" y="13476"/>
                    <a:pt x="11466" y="13773"/>
                    <a:pt x="12050" y="13773"/>
                  </a:cubicBezTo>
                  <a:cubicBezTo>
                    <a:pt x="12173" y="13773"/>
                    <a:pt x="12296" y="13760"/>
                    <a:pt x="12419" y="13733"/>
                  </a:cubicBezTo>
                  <a:cubicBezTo>
                    <a:pt x="13130" y="13577"/>
                    <a:pt x="13665" y="12992"/>
                    <a:pt x="13758" y="12271"/>
                  </a:cubicBezTo>
                  <a:cubicBezTo>
                    <a:pt x="13850" y="11550"/>
                    <a:pt x="13479" y="10848"/>
                    <a:pt x="12832" y="10517"/>
                  </a:cubicBezTo>
                  <a:lnTo>
                    <a:pt x="12832" y="10519"/>
                  </a:lnTo>
                  <a:cubicBezTo>
                    <a:pt x="12801" y="10502"/>
                    <a:pt x="12768" y="10494"/>
                    <a:pt x="12735" y="10494"/>
                  </a:cubicBezTo>
                  <a:cubicBezTo>
                    <a:pt x="12661" y="10494"/>
                    <a:pt x="12589" y="10535"/>
                    <a:pt x="12552" y="10606"/>
                  </a:cubicBezTo>
                  <a:cubicBezTo>
                    <a:pt x="12501" y="10708"/>
                    <a:pt x="12544" y="10833"/>
                    <a:pt x="12645" y="10883"/>
                  </a:cubicBezTo>
                  <a:cubicBezTo>
                    <a:pt x="13220" y="11175"/>
                    <a:pt x="13498" y="11841"/>
                    <a:pt x="13300" y="12454"/>
                  </a:cubicBezTo>
                  <a:cubicBezTo>
                    <a:pt x="13123" y="13002"/>
                    <a:pt x="12615" y="13362"/>
                    <a:pt x="12054" y="13362"/>
                  </a:cubicBezTo>
                  <a:cubicBezTo>
                    <a:pt x="11988" y="13362"/>
                    <a:pt x="11920" y="13357"/>
                    <a:pt x="11852" y="13346"/>
                  </a:cubicBezTo>
                  <a:cubicBezTo>
                    <a:pt x="11215" y="13249"/>
                    <a:pt x="10744" y="12702"/>
                    <a:pt x="10741" y="12058"/>
                  </a:cubicBezTo>
                  <a:cubicBezTo>
                    <a:pt x="10738" y="11414"/>
                    <a:pt x="11204" y="10863"/>
                    <a:pt x="11840" y="10758"/>
                  </a:cubicBezTo>
                  <a:cubicBezTo>
                    <a:pt x="11953" y="10742"/>
                    <a:pt x="12031" y="10635"/>
                    <a:pt x="12013" y="10523"/>
                  </a:cubicBezTo>
                  <a:cubicBezTo>
                    <a:pt x="11996" y="10422"/>
                    <a:pt x="11910" y="10351"/>
                    <a:pt x="11811" y="10351"/>
                  </a:cubicBezTo>
                  <a:cubicBezTo>
                    <a:pt x="11799" y="10351"/>
                    <a:pt x="11787" y="10352"/>
                    <a:pt x="11774" y="10355"/>
                  </a:cubicBezTo>
                  <a:cubicBezTo>
                    <a:pt x="11487" y="10400"/>
                    <a:pt x="11217" y="10519"/>
                    <a:pt x="10988" y="10697"/>
                  </a:cubicBezTo>
                  <a:lnTo>
                    <a:pt x="9215" y="8925"/>
                  </a:lnTo>
                  <a:cubicBezTo>
                    <a:pt x="9639" y="8440"/>
                    <a:pt x="9892" y="7830"/>
                    <a:pt x="9936" y="7187"/>
                  </a:cubicBezTo>
                  <a:lnTo>
                    <a:pt x="10815" y="7187"/>
                  </a:lnTo>
                  <a:cubicBezTo>
                    <a:pt x="10917" y="7980"/>
                    <a:pt x="11593" y="8565"/>
                    <a:pt x="12381" y="8565"/>
                  </a:cubicBezTo>
                  <a:cubicBezTo>
                    <a:pt x="12416" y="8565"/>
                    <a:pt x="12451" y="8563"/>
                    <a:pt x="12486" y="8561"/>
                  </a:cubicBezTo>
                  <a:cubicBezTo>
                    <a:pt x="13318" y="8508"/>
                    <a:pt x="13965" y="7817"/>
                    <a:pt x="13965" y="6983"/>
                  </a:cubicBezTo>
                  <a:cubicBezTo>
                    <a:pt x="13965" y="6149"/>
                    <a:pt x="13318" y="5457"/>
                    <a:pt x="12486" y="5404"/>
                  </a:cubicBezTo>
                  <a:cubicBezTo>
                    <a:pt x="12451" y="5402"/>
                    <a:pt x="12416" y="5401"/>
                    <a:pt x="12381" y="5401"/>
                  </a:cubicBezTo>
                  <a:cubicBezTo>
                    <a:pt x="11593" y="5401"/>
                    <a:pt x="10917" y="5986"/>
                    <a:pt x="10815" y="6778"/>
                  </a:cubicBezTo>
                  <a:lnTo>
                    <a:pt x="9936" y="6778"/>
                  </a:lnTo>
                  <a:cubicBezTo>
                    <a:pt x="9892" y="6135"/>
                    <a:pt x="9639" y="5525"/>
                    <a:pt x="9215" y="5041"/>
                  </a:cubicBezTo>
                  <a:lnTo>
                    <a:pt x="10991" y="3265"/>
                  </a:lnTo>
                  <a:cubicBezTo>
                    <a:pt x="11306" y="3512"/>
                    <a:pt x="11681" y="3633"/>
                    <a:pt x="12055" y="3633"/>
                  </a:cubicBezTo>
                  <a:cubicBezTo>
                    <a:pt x="12531" y="3633"/>
                    <a:pt x="13005" y="3436"/>
                    <a:pt x="13344" y="3054"/>
                  </a:cubicBezTo>
                  <a:cubicBezTo>
                    <a:pt x="13948" y="2373"/>
                    <a:pt x="13917" y="1338"/>
                    <a:pt x="13272" y="694"/>
                  </a:cubicBezTo>
                  <a:cubicBezTo>
                    <a:pt x="12936" y="358"/>
                    <a:pt x="12495" y="189"/>
                    <a:pt x="12053" y="189"/>
                  </a:cubicBezTo>
                  <a:cubicBezTo>
                    <a:pt x="11647" y="189"/>
                    <a:pt x="11239" y="332"/>
                    <a:pt x="10913" y="622"/>
                  </a:cubicBezTo>
                  <a:cubicBezTo>
                    <a:pt x="10230" y="1228"/>
                    <a:pt x="10138" y="2259"/>
                    <a:pt x="10701" y="2975"/>
                  </a:cubicBezTo>
                  <a:lnTo>
                    <a:pt x="8926" y="4751"/>
                  </a:lnTo>
                  <a:cubicBezTo>
                    <a:pt x="8441" y="4327"/>
                    <a:pt x="7831" y="4074"/>
                    <a:pt x="7188" y="4030"/>
                  </a:cubicBezTo>
                  <a:lnTo>
                    <a:pt x="7188" y="3151"/>
                  </a:lnTo>
                  <a:cubicBezTo>
                    <a:pt x="7766" y="3076"/>
                    <a:pt x="8255" y="2690"/>
                    <a:pt x="8462" y="2145"/>
                  </a:cubicBezTo>
                  <a:cubicBezTo>
                    <a:pt x="8668" y="1601"/>
                    <a:pt x="8561" y="987"/>
                    <a:pt x="8178" y="547"/>
                  </a:cubicBezTo>
                  <a:cubicBezTo>
                    <a:pt x="7874" y="196"/>
                    <a:pt x="7437" y="1"/>
                    <a:pt x="6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4155575" y="3944875"/>
              <a:ext cx="65700" cy="10275"/>
            </a:xfrm>
            <a:custGeom>
              <a:rect b="b" l="l" r="r" t="t"/>
              <a:pathLst>
                <a:path extrusionOk="0" h="411" w="2628">
                  <a:moveTo>
                    <a:pt x="206" y="1"/>
                  </a:moveTo>
                  <a:cubicBezTo>
                    <a:pt x="94" y="1"/>
                    <a:pt x="0" y="91"/>
                    <a:pt x="0" y="205"/>
                  </a:cubicBezTo>
                  <a:cubicBezTo>
                    <a:pt x="0" y="318"/>
                    <a:pt x="94" y="410"/>
                    <a:pt x="206" y="410"/>
                  </a:cubicBezTo>
                  <a:cubicBezTo>
                    <a:pt x="208" y="410"/>
                    <a:pt x="210" y="410"/>
                    <a:pt x="212" y="410"/>
                  </a:cubicBezTo>
                  <a:lnTo>
                    <a:pt x="2416" y="410"/>
                  </a:lnTo>
                  <a:cubicBezTo>
                    <a:pt x="2418" y="410"/>
                    <a:pt x="2419" y="410"/>
                    <a:pt x="2421" y="410"/>
                  </a:cubicBezTo>
                  <a:cubicBezTo>
                    <a:pt x="2534" y="410"/>
                    <a:pt x="2627" y="318"/>
                    <a:pt x="2627" y="205"/>
                  </a:cubicBezTo>
                  <a:cubicBezTo>
                    <a:pt x="2627" y="91"/>
                    <a:pt x="2534" y="1"/>
                    <a:pt x="2421" y="1"/>
                  </a:cubicBezTo>
                  <a:cubicBezTo>
                    <a:pt x="2420" y="1"/>
                    <a:pt x="2418" y="1"/>
                    <a:pt x="2416" y="1"/>
                  </a:cubicBezTo>
                  <a:lnTo>
                    <a:pt x="212" y="1"/>
                  </a:lnTo>
                  <a:cubicBezTo>
                    <a:pt x="210" y="1"/>
                    <a:pt x="208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4155575" y="3966925"/>
              <a:ext cx="65700" cy="10275"/>
            </a:xfrm>
            <a:custGeom>
              <a:rect b="b" l="l" r="r" t="t"/>
              <a:pathLst>
                <a:path extrusionOk="0" h="411" w="2628">
                  <a:moveTo>
                    <a:pt x="204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4" y="410"/>
                    <a:pt x="206" y="410"/>
                  </a:cubicBezTo>
                  <a:cubicBezTo>
                    <a:pt x="208" y="410"/>
                    <a:pt x="210" y="410"/>
                    <a:pt x="212" y="410"/>
                  </a:cubicBezTo>
                  <a:lnTo>
                    <a:pt x="2416" y="410"/>
                  </a:lnTo>
                  <a:cubicBezTo>
                    <a:pt x="2418" y="410"/>
                    <a:pt x="2419" y="410"/>
                    <a:pt x="2421" y="410"/>
                  </a:cubicBezTo>
                  <a:cubicBezTo>
                    <a:pt x="2534" y="410"/>
                    <a:pt x="2627" y="318"/>
                    <a:pt x="2627" y="205"/>
                  </a:cubicBezTo>
                  <a:cubicBezTo>
                    <a:pt x="2627" y="92"/>
                    <a:pt x="2536" y="1"/>
                    <a:pt x="2424" y="1"/>
                  </a:cubicBezTo>
                  <a:cubicBezTo>
                    <a:pt x="2421" y="1"/>
                    <a:pt x="2419" y="1"/>
                    <a:pt x="2416" y="1"/>
                  </a:cubicBezTo>
                  <a:lnTo>
                    <a:pt x="212" y="1"/>
                  </a:lnTo>
                  <a:cubicBezTo>
                    <a:pt x="209" y="1"/>
                    <a:pt x="206" y="1"/>
                    <a:pt x="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4155575" y="3988950"/>
              <a:ext cx="65700" cy="10250"/>
            </a:xfrm>
            <a:custGeom>
              <a:rect b="b" l="l" r="r" t="t"/>
              <a:pathLst>
                <a:path extrusionOk="0" h="410" w="2628">
                  <a:moveTo>
                    <a:pt x="206" y="0"/>
                  </a:moveTo>
                  <a:cubicBezTo>
                    <a:pt x="94" y="0"/>
                    <a:pt x="0" y="92"/>
                    <a:pt x="0" y="206"/>
                  </a:cubicBezTo>
                  <a:cubicBezTo>
                    <a:pt x="0" y="318"/>
                    <a:pt x="92" y="410"/>
                    <a:pt x="204" y="410"/>
                  </a:cubicBezTo>
                  <a:cubicBezTo>
                    <a:pt x="206" y="410"/>
                    <a:pt x="209" y="410"/>
                    <a:pt x="212" y="410"/>
                  </a:cubicBezTo>
                  <a:lnTo>
                    <a:pt x="2416" y="410"/>
                  </a:lnTo>
                  <a:cubicBezTo>
                    <a:pt x="2419" y="410"/>
                    <a:pt x="2421" y="410"/>
                    <a:pt x="2424" y="410"/>
                  </a:cubicBezTo>
                  <a:cubicBezTo>
                    <a:pt x="2536" y="410"/>
                    <a:pt x="2627" y="318"/>
                    <a:pt x="2627" y="206"/>
                  </a:cubicBezTo>
                  <a:cubicBezTo>
                    <a:pt x="2627" y="92"/>
                    <a:pt x="2534" y="0"/>
                    <a:pt x="2421" y="0"/>
                  </a:cubicBezTo>
                  <a:cubicBezTo>
                    <a:pt x="2419" y="0"/>
                    <a:pt x="2418" y="0"/>
                    <a:pt x="2416" y="0"/>
                  </a:cubicBezTo>
                  <a:lnTo>
                    <a:pt x="212" y="0"/>
                  </a:lnTo>
                  <a:cubicBezTo>
                    <a:pt x="210" y="0"/>
                    <a:pt x="208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3"/>
          <p:cNvSpPr txBox="1"/>
          <p:nvPr>
            <p:ph type="title"/>
          </p:nvPr>
        </p:nvSpPr>
        <p:spPr>
          <a:xfrm>
            <a:off x="3242075" y="131525"/>
            <a:ext cx="3851700" cy="75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Column</a:t>
            </a:r>
            <a:endParaRPr i="1"/>
          </a:p>
        </p:txBody>
      </p:sp>
      <p:pic>
        <p:nvPicPr>
          <p:cNvPr id="754" name="Google Shape;7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775" y="888125"/>
            <a:ext cx="6340076" cy="37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4"/>
          <p:cNvSpPr/>
          <p:nvPr/>
        </p:nvSpPr>
        <p:spPr>
          <a:xfrm>
            <a:off x="861720" y="786450"/>
            <a:ext cx="1012800" cy="10128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44"/>
          <p:cNvSpPr txBox="1"/>
          <p:nvPr>
            <p:ph type="title"/>
          </p:nvPr>
        </p:nvSpPr>
        <p:spPr>
          <a:xfrm>
            <a:off x="789425" y="1930800"/>
            <a:ext cx="370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 </a:t>
            </a:r>
            <a:endParaRPr i="1"/>
          </a:p>
        </p:txBody>
      </p:sp>
      <p:sp>
        <p:nvSpPr>
          <p:cNvPr id="761" name="Google Shape;761;p44"/>
          <p:cNvSpPr txBox="1"/>
          <p:nvPr>
            <p:ph idx="2" type="title"/>
          </p:nvPr>
        </p:nvSpPr>
        <p:spPr>
          <a:xfrm>
            <a:off x="933725" y="785400"/>
            <a:ext cx="8688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62" name="Google Shape;762;p44"/>
          <p:cNvSpPr txBox="1"/>
          <p:nvPr>
            <p:ph idx="1" type="subTitle"/>
          </p:nvPr>
        </p:nvSpPr>
        <p:spPr>
          <a:xfrm>
            <a:off x="789725" y="3818425"/>
            <a:ext cx="37029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763" name="Google Shape;763;p44"/>
          <p:cNvGrpSpPr/>
          <p:nvPr/>
        </p:nvGrpSpPr>
        <p:grpSpPr>
          <a:xfrm>
            <a:off x="5140024" y="960541"/>
            <a:ext cx="2718072" cy="3222417"/>
            <a:chOff x="1444975" y="3820500"/>
            <a:chExt cx="1300575" cy="1541900"/>
          </a:xfrm>
        </p:grpSpPr>
        <p:sp>
          <p:nvSpPr>
            <p:cNvPr id="764" name="Google Shape;764;p44"/>
            <p:cNvSpPr/>
            <p:nvPr/>
          </p:nvSpPr>
          <p:spPr>
            <a:xfrm>
              <a:off x="1444975" y="3820500"/>
              <a:ext cx="1300575" cy="1047175"/>
            </a:xfrm>
            <a:custGeom>
              <a:rect b="b" l="l" r="r" t="t"/>
              <a:pathLst>
                <a:path extrusionOk="0" h="41887" w="52023">
                  <a:moveTo>
                    <a:pt x="24672" y="1"/>
                  </a:moveTo>
                  <a:cubicBezTo>
                    <a:pt x="18252" y="1"/>
                    <a:pt x="11895" y="2262"/>
                    <a:pt x="7388" y="7307"/>
                  </a:cubicBezTo>
                  <a:cubicBezTo>
                    <a:pt x="541" y="14959"/>
                    <a:pt x="0" y="31102"/>
                    <a:pt x="12893" y="33042"/>
                  </a:cubicBezTo>
                  <a:cubicBezTo>
                    <a:pt x="17182" y="33980"/>
                    <a:pt x="21816" y="33984"/>
                    <a:pt x="25655" y="36359"/>
                  </a:cubicBezTo>
                  <a:cubicBezTo>
                    <a:pt x="30004" y="40170"/>
                    <a:pt x="33972" y="41886"/>
                    <a:pt x="37371" y="41886"/>
                  </a:cubicBezTo>
                  <a:cubicBezTo>
                    <a:pt x="43964" y="41886"/>
                    <a:pt x="48418" y="35429"/>
                    <a:pt x="49374" y="25274"/>
                  </a:cubicBezTo>
                  <a:cubicBezTo>
                    <a:pt x="52023" y="10054"/>
                    <a:pt x="38207" y="1"/>
                    <a:pt x="24672" y="1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1893475" y="3974700"/>
              <a:ext cx="249875" cy="281800"/>
            </a:xfrm>
            <a:custGeom>
              <a:rect b="b" l="l" r="r" t="t"/>
              <a:pathLst>
                <a:path extrusionOk="0" h="11272" w="9995">
                  <a:moveTo>
                    <a:pt x="4552" y="1"/>
                  </a:moveTo>
                  <a:cubicBezTo>
                    <a:pt x="2048" y="1"/>
                    <a:pt x="1" y="2048"/>
                    <a:pt x="1" y="4552"/>
                  </a:cubicBezTo>
                  <a:cubicBezTo>
                    <a:pt x="1" y="5804"/>
                    <a:pt x="511" y="6942"/>
                    <a:pt x="1339" y="7769"/>
                  </a:cubicBezTo>
                  <a:cubicBezTo>
                    <a:pt x="1758" y="8188"/>
                    <a:pt x="2255" y="8522"/>
                    <a:pt x="2801" y="8752"/>
                  </a:cubicBezTo>
                  <a:lnTo>
                    <a:pt x="2230" y="11272"/>
                  </a:lnTo>
                  <a:lnTo>
                    <a:pt x="5240" y="9106"/>
                  </a:lnTo>
                  <a:lnTo>
                    <a:pt x="5441" y="9106"/>
                  </a:lnTo>
                  <a:cubicBezTo>
                    <a:pt x="7945" y="9106"/>
                    <a:pt x="9994" y="7056"/>
                    <a:pt x="9994" y="4552"/>
                  </a:cubicBezTo>
                  <a:cubicBezTo>
                    <a:pt x="9994" y="3302"/>
                    <a:pt x="9481" y="2163"/>
                    <a:pt x="8657" y="1338"/>
                  </a:cubicBezTo>
                  <a:cubicBezTo>
                    <a:pt x="7832" y="514"/>
                    <a:pt x="6693" y="1"/>
                    <a:pt x="5441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2059825" y="3938550"/>
              <a:ext cx="249900" cy="281825"/>
            </a:xfrm>
            <a:custGeom>
              <a:rect b="b" l="l" r="r" t="t"/>
              <a:pathLst>
                <a:path extrusionOk="0" h="11273" w="9996">
                  <a:moveTo>
                    <a:pt x="4554" y="1"/>
                  </a:moveTo>
                  <a:cubicBezTo>
                    <a:pt x="3302" y="1"/>
                    <a:pt x="2163" y="514"/>
                    <a:pt x="1339" y="1338"/>
                  </a:cubicBezTo>
                  <a:cubicBezTo>
                    <a:pt x="514" y="2163"/>
                    <a:pt x="1" y="3302"/>
                    <a:pt x="1" y="4552"/>
                  </a:cubicBezTo>
                  <a:cubicBezTo>
                    <a:pt x="1" y="7056"/>
                    <a:pt x="2050" y="9106"/>
                    <a:pt x="4554" y="9106"/>
                  </a:cubicBezTo>
                  <a:lnTo>
                    <a:pt x="4755" y="9106"/>
                  </a:lnTo>
                  <a:lnTo>
                    <a:pt x="7766" y="11272"/>
                  </a:lnTo>
                  <a:lnTo>
                    <a:pt x="7195" y="8752"/>
                  </a:lnTo>
                  <a:cubicBezTo>
                    <a:pt x="7741" y="8522"/>
                    <a:pt x="8238" y="8188"/>
                    <a:pt x="8657" y="7769"/>
                  </a:cubicBezTo>
                  <a:cubicBezTo>
                    <a:pt x="9484" y="6941"/>
                    <a:pt x="9994" y="5804"/>
                    <a:pt x="9995" y="4552"/>
                  </a:cubicBezTo>
                  <a:cubicBezTo>
                    <a:pt x="9995" y="2048"/>
                    <a:pt x="7947" y="1"/>
                    <a:pt x="5443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2095650" y="3958525"/>
              <a:ext cx="163000" cy="178225"/>
            </a:xfrm>
            <a:custGeom>
              <a:rect b="b" l="l" r="r" t="t"/>
              <a:pathLst>
                <a:path extrusionOk="0" h="7129" w="6520">
                  <a:moveTo>
                    <a:pt x="3565" y="1"/>
                  </a:moveTo>
                  <a:cubicBezTo>
                    <a:pt x="1600" y="1"/>
                    <a:pt x="1" y="1601"/>
                    <a:pt x="1" y="3566"/>
                  </a:cubicBezTo>
                  <a:cubicBezTo>
                    <a:pt x="1" y="5531"/>
                    <a:pt x="1600" y="7129"/>
                    <a:pt x="3565" y="7129"/>
                  </a:cubicBezTo>
                  <a:cubicBezTo>
                    <a:pt x="4774" y="7129"/>
                    <a:pt x="5843" y="6524"/>
                    <a:pt x="6488" y="5602"/>
                  </a:cubicBezTo>
                  <a:cubicBezTo>
                    <a:pt x="6494" y="5595"/>
                    <a:pt x="6499" y="5587"/>
                    <a:pt x="6504" y="5579"/>
                  </a:cubicBezTo>
                  <a:cubicBezTo>
                    <a:pt x="6519" y="5550"/>
                    <a:pt x="6509" y="5514"/>
                    <a:pt x="6482" y="5495"/>
                  </a:cubicBezTo>
                  <a:lnTo>
                    <a:pt x="6424" y="5455"/>
                  </a:lnTo>
                  <a:cubicBezTo>
                    <a:pt x="6399" y="5493"/>
                    <a:pt x="6374" y="5531"/>
                    <a:pt x="6347" y="5566"/>
                  </a:cubicBezTo>
                  <a:cubicBezTo>
                    <a:pt x="5704" y="6463"/>
                    <a:pt x="4670" y="6995"/>
                    <a:pt x="3568" y="6995"/>
                  </a:cubicBezTo>
                  <a:cubicBezTo>
                    <a:pt x="3567" y="6995"/>
                    <a:pt x="3566" y="6995"/>
                    <a:pt x="3565" y="6995"/>
                  </a:cubicBezTo>
                  <a:cubicBezTo>
                    <a:pt x="1673" y="6995"/>
                    <a:pt x="136" y="5456"/>
                    <a:pt x="136" y="3566"/>
                  </a:cubicBezTo>
                  <a:cubicBezTo>
                    <a:pt x="136" y="1698"/>
                    <a:pt x="1637" y="173"/>
                    <a:pt x="3497" y="138"/>
                  </a:cubicBezTo>
                  <a:cubicBezTo>
                    <a:pt x="3519" y="137"/>
                    <a:pt x="3542" y="137"/>
                    <a:pt x="3565" y="137"/>
                  </a:cubicBezTo>
                  <a:cubicBezTo>
                    <a:pt x="3587" y="137"/>
                    <a:pt x="3610" y="137"/>
                    <a:pt x="3632" y="138"/>
                  </a:cubicBezTo>
                  <a:cubicBezTo>
                    <a:pt x="4670" y="157"/>
                    <a:pt x="5596" y="641"/>
                    <a:pt x="6212" y="1388"/>
                  </a:cubicBezTo>
                  <a:cubicBezTo>
                    <a:pt x="6240" y="1424"/>
                    <a:pt x="6268" y="1459"/>
                    <a:pt x="6294" y="1494"/>
                  </a:cubicBezTo>
                  <a:lnTo>
                    <a:pt x="6350" y="1451"/>
                  </a:lnTo>
                  <a:cubicBezTo>
                    <a:pt x="6378" y="1430"/>
                    <a:pt x="6384" y="1389"/>
                    <a:pt x="6364" y="1361"/>
                  </a:cubicBezTo>
                  <a:cubicBezTo>
                    <a:pt x="6362" y="1357"/>
                    <a:pt x="6359" y="1354"/>
                    <a:pt x="6355" y="1351"/>
                  </a:cubicBezTo>
                  <a:cubicBezTo>
                    <a:pt x="5681" y="498"/>
                    <a:pt x="4652" y="1"/>
                    <a:pt x="356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2183025" y="3958450"/>
              <a:ext cx="75575" cy="140550"/>
            </a:xfrm>
            <a:custGeom>
              <a:rect b="b" l="l" r="r" t="t"/>
              <a:pathLst>
                <a:path extrusionOk="0" h="5622" w="3023">
                  <a:moveTo>
                    <a:pt x="70" y="1"/>
                  </a:moveTo>
                  <a:cubicBezTo>
                    <a:pt x="31" y="1"/>
                    <a:pt x="0" y="33"/>
                    <a:pt x="2" y="71"/>
                  </a:cubicBezTo>
                  <a:lnTo>
                    <a:pt x="2" y="3569"/>
                  </a:lnTo>
                  <a:cubicBezTo>
                    <a:pt x="2" y="3576"/>
                    <a:pt x="3" y="3583"/>
                    <a:pt x="6" y="3590"/>
                  </a:cubicBezTo>
                  <a:cubicBezTo>
                    <a:pt x="9" y="3597"/>
                    <a:pt x="12" y="3604"/>
                    <a:pt x="17" y="3611"/>
                  </a:cubicBezTo>
                  <a:cubicBezTo>
                    <a:pt x="21" y="3615"/>
                    <a:pt x="26" y="3620"/>
                    <a:pt x="31" y="3624"/>
                  </a:cubicBezTo>
                  <a:lnTo>
                    <a:pt x="2852" y="5569"/>
                  </a:lnTo>
                  <a:lnTo>
                    <a:pt x="2911" y="5609"/>
                  </a:lnTo>
                  <a:cubicBezTo>
                    <a:pt x="2921" y="5617"/>
                    <a:pt x="2935" y="5621"/>
                    <a:pt x="2948" y="5621"/>
                  </a:cubicBezTo>
                  <a:cubicBezTo>
                    <a:pt x="2965" y="5621"/>
                    <a:pt x="2981" y="5616"/>
                    <a:pt x="2993" y="5605"/>
                  </a:cubicBezTo>
                  <a:cubicBezTo>
                    <a:pt x="2997" y="5601"/>
                    <a:pt x="3001" y="5597"/>
                    <a:pt x="3004" y="5592"/>
                  </a:cubicBezTo>
                  <a:cubicBezTo>
                    <a:pt x="3006" y="5589"/>
                    <a:pt x="3008" y="5586"/>
                    <a:pt x="3009" y="5583"/>
                  </a:cubicBezTo>
                  <a:cubicBezTo>
                    <a:pt x="3023" y="5553"/>
                    <a:pt x="3014" y="5518"/>
                    <a:pt x="2987" y="5499"/>
                  </a:cubicBezTo>
                  <a:lnTo>
                    <a:pt x="2929" y="5459"/>
                  </a:lnTo>
                  <a:lnTo>
                    <a:pt x="184" y="3566"/>
                  </a:lnTo>
                  <a:lnTo>
                    <a:pt x="137" y="3534"/>
                  </a:lnTo>
                  <a:lnTo>
                    <a:pt x="137" y="71"/>
                  </a:lnTo>
                  <a:cubicBezTo>
                    <a:pt x="139" y="33"/>
                    <a:pt x="108" y="1"/>
                    <a:pt x="7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2182925" y="3991825"/>
              <a:ext cx="72325" cy="57550"/>
            </a:xfrm>
            <a:custGeom>
              <a:rect b="b" l="l" r="r" t="t"/>
              <a:pathLst>
                <a:path extrusionOk="0" h="2302" w="2893">
                  <a:moveTo>
                    <a:pt x="2817" y="0"/>
                  </a:moveTo>
                  <a:cubicBezTo>
                    <a:pt x="2802" y="0"/>
                    <a:pt x="2787" y="5"/>
                    <a:pt x="2775" y="14"/>
                  </a:cubicBezTo>
                  <a:lnTo>
                    <a:pt x="2721" y="57"/>
                  </a:lnTo>
                  <a:lnTo>
                    <a:pt x="141" y="2094"/>
                  </a:lnTo>
                  <a:lnTo>
                    <a:pt x="32" y="2179"/>
                  </a:lnTo>
                  <a:cubicBezTo>
                    <a:pt x="9" y="2198"/>
                    <a:pt x="0" y="2228"/>
                    <a:pt x="10" y="2255"/>
                  </a:cubicBezTo>
                  <a:cubicBezTo>
                    <a:pt x="13" y="2263"/>
                    <a:pt x="17" y="2269"/>
                    <a:pt x="21" y="2276"/>
                  </a:cubicBezTo>
                  <a:cubicBezTo>
                    <a:pt x="25" y="2281"/>
                    <a:pt x="30" y="2285"/>
                    <a:pt x="36" y="2289"/>
                  </a:cubicBezTo>
                  <a:cubicBezTo>
                    <a:pt x="46" y="2297"/>
                    <a:pt x="60" y="2301"/>
                    <a:pt x="74" y="2301"/>
                  </a:cubicBezTo>
                  <a:cubicBezTo>
                    <a:pt x="89" y="2301"/>
                    <a:pt x="104" y="2296"/>
                    <a:pt x="116" y="2287"/>
                  </a:cubicBezTo>
                  <a:lnTo>
                    <a:pt x="188" y="2230"/>
                  </a:lnTo>
                  <a:lnTo>
                    <a:pt x="2804" y="163"/>
                  </a:lnTo>
                  <a:lnTo>
                    <a:pt x="2860" y="120"/>
                  </a:lnTo>
                  <a:cubicBezTo>
                    <a:pt x="2887" y="98"/>
                    <a:pt x="2893" y="58"/>
                    <a:pt x="2873" y="30"/>
                  </a:cubicBezTo>
                  <a:cubicBezTo>
                    <a:pt x="2873" y="28"/>
                    <a:pt x="2872" y="27"/>
                    <a:pt x="2871" y="26"/>
                  </a:cubicBezTo>
                  <a:lnTo>
                    <a:pt x="2865" y="20"/>
                  </a:lnTo>
                  <a:cubicBezTo>
                    <a:pt x="2852" y="7"/>
                    <a:pt x="2834" y="0"/>
                    <a:pt x="281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2182325" y="4018850"/>
              <a:ext cx="21275" cy="17500"/>
            </a:xfrm>
            <a:custGeom>
              <a:rect b="b" l="l" r="r" t="t"/>
              <a:pathLst>
                <a:path extrusionOk="0" h="700" w="851">
                  <a:moveTo>
                    <a:pt x="98" y="1"/>
                  </a:moveTo>
                  <a:cubicBezTo>
                    <a:pt x="44" y="1"/>
                    <a:pt x="0" y="75"/>
                    <a:pt x="54" y="121"/>
                  </a:cubicBezTo>
                  <a:lnTo>
                    <a:pt x="714" y="683"/>
                  </a:lnTo>
                  <a:cubicBezTo>
                    <a:pt x="726" y="693"/>
                    <a:pt x="742" y="699"/>
                    <a:pt x="758" y="699"/>
                  </a:cubicBezTo>
                  <a:lnTo>
                    <a:pt x="759" y="699"/>
                  </a:lnTo>
                  <a:cubicBezTo>
                    <a:pt x="821" y="699"/>
                    <a:pt x="850" y="621"/>
                    <a:pt x="802" y="581"/>
                  </a:cubicBezTo>
                  <a:lnTo>
                    <a:pt x="142" y="18"/>
                  </a:lnTo>
                  <a:cubicBezTo>
                    <a:pt x="128" y="6"/>
                    <a:pt x="112" y="1"/>
                    <a:pt x="9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2182250" y="3996725"/>
              <a:ext cx="35250" cy="28625"/>
            </a:xfrm>
            <a:custGeom>
              <a:rect b="b" l="l" r="r" t="t"/>
              <a:pathLst>
                <a:path extrusionOk="0" h="1145" w="1410">
                  <a:moveTo>
                    <a:pt x="100" y="0"/>
                  </a:moveTo>
                  <a:cubicBezTo>
                    <a:pt x="45" y="0"/>
                    <a:pt x="1" y="77"/>
                    <a:pt x="57" y="122"/>
                  </a:cubicBezTo>
                  <a:lnTo>
                    <a:pt x="1275" y="1129"/>
                  </a:lnTo>
                  <a:cubicBezTo>
                    <a:pt x="1287" y="1139"/>
                    <a:pt x="1303" y="1144"/>
                    <a:pt x="1318" y="1144"/>
                  </a:cubicBezTo>
                  <a:cubicBezTo>
                    <a:pt x="1381" y="1144"/>
                    <a:pt x="1410" y="1065"/>
                    <a:pt x="1361" y="1024"/>
                  </a:cubicBezTo>
                  <a:lnTo>
                    <a:pt x="144" y="18"/>
                  </a:lnTo>
                  <a:cubicBezTo>
                    <a:pt x="130" y="5"/>
                    <a:pt x="114" y="0"/>
                    <a:pt x="10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2182275" y="3972975"/>
              <a:ext cx="51175" cy="39800"/>
            </a:xfrm>
            <a:custGeom>
              <a:rect b="b" l="l" r="r" t="t"/>
              <a:pathLst>
                <a:path extrusionOk="0" h="1592" w="2047">
                  <a:moveTo>
                    <a:pt x="99" y="1"/>
                  </a:moveTo>
                  <a:cubicBezTo>
                    <a:pt x="44" y="1"/>
                    <a:pt x="1" y="78"/>
                    <a:pt x="58" y="123"/>
                  </a:cubicBezTo>
                  <a:lnTo>
                    <a:pt x="1912" y="1576"/>
                  </a:lnTo>
                  <a:cubicBezTo>
                    <a:pt x="1924" y="1585"/>
                    <a:pt x="1940" y="1591"/>
                    <a:pt x="1955" y="1591"/>
                  </a:cubicBezTo>
                  <a:cubicBezTo>
                    <a:pt x="2018" y="1591"/>
                    <a:pt x="2046" y="1510"/>
                    <a:pt x="1996" y="1470"/>
                  </a:cubicBezTo>
                  <a:lnTo>
                    <a:pt x="141" y="16"/>
                  </a:lnTo>
                  <a:cubicBezTo>
                    <a:pt x="127" y="5"/>
                    <a:pt x="113" y="1"/>
                    <a:pt x="9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2199575" y="3960225"/>
              <a:ext cx="50275" cy="39575"/>
            </a:xfrm>
            <a:custGeom>
              <a:rect b="b" l="l" r="r" t="t"/>
              <a:pathLst>
                <a:path extrusionOk="0" h="1583" w="2011">
                  <a:moveTo>
                    <a:pt x="99" y="1"/>
                  </a:moveTo>
                  <a:cubicBezTo>
                    <a:pt x="44" y="1"/>
                    <a:pt x="1" y="77"/>
                    <a:pt x="57" y="122"/>
                  </a:cubicBezTo>
                  <a:lnTo>
                    <a:pt x="1876" y="1568"/>
                  </a:lnTo>
                  <a:cubicBezTo>
                    <a:pt x="1888" y="1577"/>
                    <a:pt x="1903" y="1582"/>
                    <a:pt x="1919" y="1582"/>
                  </a:cubicBezTo>
                  <a:cubicBezTo>
                    <a:pt x="1982" y="1582"/>
                    <a:pt x="2010" y="1502"/>
                    <a:pt x="1960" y="1462"/>
                  </a:cubicBezTo>
                  <a:lnTo>
                    <a:pt x="141" y="17"/>
                  </a:lnTo>
                  <a:cubicBezTo>
                    <a:pt x="127" y="6"/>
                    <a:pt x="113" y="1"/>
                    <a:pt x="9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2201400" y="4001475"/>
              <a:ext cx="74325" cy="87550"/>
            </a:xfrm>
            <a:custGeom>
              <a:rect b="b" l="l" r="r" t="t"/>
              <a:pathLst>
                <a:path extrusionOk="0" h="3502" w="2973">
                  <a:moveTo>
                    <a:pt x="2300" y="0"/>
                  </a:moveTo>
                  <a:cubicBezTo>
                    <a:pt x="2288" y="0"/>
                    <a:pt x="2276" y="4"/>
                    <a:pt x="2266" y="12"/>
                  </a:cubicBezTo>
                  <a:lnTo>
                    <a:pt x="2222" y="47"/>
                  </a:lnTo>
                  <a:lnTo>
                    <a:pt x="116" y="1711"/>
                  </a:lnTo>
                  <a:lnTo>
                    <a:pt x="27" y="1781"/>
                  </a:lnTo>
                  <a:cubicBezTo>
                    <a:pt x="8" y="1796"/>
                    <a:pt x="1" y="1821"/>
                    <a:pt x="8" y="1843"/>
                  </a:cubicBezTo>
                  <a:cubicBezTo>
                    <a:pt x="10" y="1849"/>
                    <a:pt x="14" y="1855"/>
                    <a:pt x="17" y="1860"/>
                  </a:cubicBezTo>
                  <a:cubicBezTo>
                    <a:pt x="21" y="1864"/>
                    <a:pt x="25" y="1867"/>
                    <a:pt x="29" y="1871"/>
                  </a:cubicBezTo>
                  <a:lnTo>
                    <a:pt x="2332" y="3459"/>
                  </a:lnTo>
                  <a:lnTo>
                    <a:pt x="2380" y="3491"/>
                  </a:lnTo>
                  <a:cubicBezTo>
                    <a:pt x="2389" y="3498"/>
                    <a:pt x="2400" y="3501"/>
                    <a:pt x="2411" y="3501"/>
                  </a:cubicBezTo>
                  <a:cubicBezTo>
                    <a:pt x="2424" y="3501"/>
                    <a:pt x="2437" y="3497"/>
                    <a:pt x="2447" y="3488"/>
                  </a:cubicBezTo>
                  <a:cubicBezTo>
                    <a:pt x="2452" y="3482"/>
                    <a:pt x="2456" y="3476"/>
                    <a:pt x="2460" y="3470"/>
                  </a:cubicBezTo>
                  <a:cubicBezTo>
                    <a:pt x="2794" y="2986"/>
                    <a:pt x="2972" y="2412"/>
                    <a:pt x="2971" y="1826"/>
                  </a:cubicBezTo>
                  <a:cubicBezTo>
                    <a:pt x="2971" y="1172"/>
                    <a:pt x="2752" y="537"/>
                    <a:pt x="2345" y="24"/>
                  </a:cubicBezTo>
                  <a:cubicBezTo>
                    <a:pt x="2343" y="21"/>
                    <a:pt x="2341" y="18"/>
                    <a:pt x="2338" y="16"/>
                  </a:cubicBezTo>
                  <a:cubicBezTo>
                    <a:pt x="2328" y="6"/>
                    <a:pt x="2314" y="0"/>
                    <a:pt x="2300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2272075" y="3992300"/>
              <a:ext cx="250" cy="275"/>
            </a:xfrm>
            <a:custGeom>
              <a:rect b="b" l="l" r="r" t="t"/>
              <a:pathLst>
                <a:path extrusionOk="0" h="11" w="10">
                  <a:moveTo>
                    <a:pt x="0" y="0"/>
                  </a:moveTo>
                  <a:lnTo>
                    <a:pt x="5" y="4"/>
                  </a:lnTo>
                  <a:lnTo>
                    <a:pt x="5" y="4"/>
                  </a:lnTo>
                  <a:cubicBezTo>
                    <a:pt x="3" y="3"/>
                    <a:pt x="2" y="1"/>
                    <a:pt x="0" y="0"/>
                  </a:cubicBezTo>
                  <a:close/>
                  <a:moveTo>
                    <a:pt x="5" y="4"/>
                  </a:moveTo>
                  <a:cubicBezTo>
                    <a:pt x="6" y="6"/>
                    <a:pt x="8" y="8"/>
                    <a:pt x="9" y="10"/>
                  </a:cubicBezTo>
                  <a:cubicBezTo>
                    <a:pt x="8" y="8"/>
                    <a:pt x="8" y="7"/>
                    <a:pt x="7" y="6"/>
                  </a:cubicBezTo>
                  <a:lnTo>
                    <a:pt x="5" y="4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2002200" y="3919825"/>
              <a:ext cx="40000" cy="179400"/>
            </a:xfrm>
            <a:custGeom>
              <a:rect b="b" l="l" r="r" t="t"/>
              <a:pathLst>
                <a:path extrusionOk="0" h="7176" w="1600">
                  <a:moveTo>
                    <a:pt x="1465" y="135"/>
                  </a:moveTo>
                  <a:lnTo>
                    <a:pt x="1465" y="7040"/>
                  </a:lnTo>
                  <a:lnTo>
                    <a:pt x="136" y="7040"/>
                  </a:lnTo>
                  <a:lnTo>
                    <a:pt x="136" y="135"/>
                  </a:lnTo>
                  <a:close/>
                  <a:moveTo>
                    <a:pt x="68" y="0"/>
                  </a:moveTo>
                  <a:cubicBezTo>
                    <a:pt x="31" y="0"/>
                    <a:pt x="0" y="30"/>
                    <a:pt x="0" y="68"/>
                  </a:cubicBezTo>
                  <a:lnTo>
                    <a:pt x="0" y="7108"/>
                  </a:lnTo>
                  <a:cubicBezTo>
                    <a:pt x="0" y="7145"/>
                    <a:pt x="31" y="7175"/>
                    <a:pt x="68" y="7175"/>
                  </a:cubicBezTo>
                  <a:lnTo>
                    <a:pt x="1532" y="7175"/>
                  </a:lnTo>
                  <a:cubicBezTo>
                    <a:pt x="1569" y="7175"/>
                    <a:pt x="1600" y="7145"/>
                    <a:pt x="1600" y="7108"/>
                  </a:cubicBezTo>
                  <a:lnTo>
                    <a:pt x="1600" y="68"/>
                  </a:lnTo>
                  <a:cubicBezTo>
                    <a:pt x="1600" y="30"/>
                    <a:pt x="1569" y="0"/>
                    <a:pt x="153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1947175" y="3956550"/>
              <a:ext cx="39625" cy="142125"/>
            </a:xfrm>
            <a:custGeom>
              <a:rect b="b" l="l" r="r" t="t"/>
              <a:pathLst>
                <a:path extrusionOk="0" h="5685" w="1585">
                  <a:moveTo>
                    <a:pt x="1465" y="121"/>
                  </a:moveTo>
                  <a:lnTo>
                    <a:pt x="1465" y="5564"/>
                  </a:lnTo>
                  <a:lnTo>
                    <a:pt x="122" y="5564"/>
                  </a:lnTo>
                  <a:lnTo>
                    <a:pt x="122" y="121"/>
                  </a:lnTo>
                  <a:close/>
                  <a:moveTo>
                    <a:pt x="61" y="0"/>
                  </a:moveTo>
                  <a:cubicBezTo>
                    <a:pt x="28" y="0"/>
                    <a:pt x="1" y="28"/>
                    <a:pt x="1" y="61"/>
                  </a:cubicBezTo>
                  <a:lnTo>
                    <a:pt x="1" y="5625"/>
                  </a:lnTo>
                  <a:cubicBezTo>
                    <a:pt x="1" y="5657"/>
                    <a:pt x="28" y="5684"/>
                    <a:pt x="61" y="5684"/>
                  </a:cubicBezTo>
                  <a:lnTo>
                    <a:pt x="1525" y="5684"/>
                  </a:lnTo>
                  <a:cubicBezTo>
                    <a:pt x="1559" y="5684"/>
                    <a:pt x="1585" y="5658"/>
                    <a:pt x="1585" y="5625"/>
                  </a:cubicBezTo>
                  <a:lnTo>
                    <a:pt x="1585" y="61"/>
                  </a:lnTo>
                  <a:cubicBezTo>
                    <a:pt x="1585" y="28"/>
                    <a:pt x="1559" y="0"/>
                    <a:pt x="152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1893175" y="3982650"/>
              <a:ext cx="39350" cy="116350"/>
            </a:xfrm>
            <a:custGeom>
              <a:rect b="b" l="l" r="r" t="t"/>
              <a:pathLst>
                <a:path extrusionOk="0" h="4654" w="1574">
                  <a:moveTo>
                    <a:pt x="1465" y="108"/>
                  </a:moveTo>
                  <a:lnTo>
                    <a:pt x="1465" y="4545"/>
                  </a:lnTo>
                  <a:lnTo>
                    <a:pt x="109" y="4545"/>
                  </a:lnTo>
                  <a:lnTo>
                    <a:pt x="109" y="108"/>
                  </a:lnTo>
                  <a:close/>
                  <a:moveTo>
                    <a:pt x="1521" y="0"/>
                  </a:moveTo>
                  <a:cubicBezTo>
                    <a:pt x="1520" y="0"/>
                    <a:pt x="1520" y="0"/>
                    <a:pt x="1519" y="0"/>
                  </a:cubicBezTo>
                  <a:lnTo>
                    <a:pt x="55" y="0"/>
                  </a:lnTo>
                  <a:cubicBezTo>
                    <a:pt x="25" y="0"/>
                    <a:pt x="1" y="24"/>
                    <a:pt x="1" y="54"/>
                  </a:cubicBezTo>
                  <a:lnTo>
                    <a:pt x="1" y="4599"/>
                  </a:lnTo>
                  <a:cubicBezTo>
                    <a:pt x="1" y="4628"/>
                    <a:pt x="25" y="4653"/>
                    <a:pt x="55" y="4653"/>
                  </a:cubicBezTo>
                  <a:lnTo>
                    <a:pt x="1519" y="4653"/>
                  </a:lnTo>
                  <a:cubicBezTo>
                    <a:pt x="1549" y="4653"/>
                    <a:pt x="1573" y="4628"/>
                    <a:pt x="1573" y="4599"/>
                  </a:cubicBezTo>
                  <a:lnTo>
                    <a:pt x="1573" y="54"/>
                  </a:lnTo>
                  <a:cubicBezTo>
                    <a:pt x="1573" y="25"/>
                    <a:pt x="1550" y="0"/>
                    <a:pt x="152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1879075" y="3883625"/>
              <a:ext cx="149700" cy="81625"/>
            </a:xfrm>
            <a:custGeom>
              <a:rect b="b" l="l" r="r" t="t"/>
              <a:pathLst>
                <a:path extrusionOk="0" h="3265" w="5988">
                  <a:moveTo>
                    <a:pt x="5536" y="0"/>
                  </a:moveTo>
                  <a:cubicBezTo>
                    <a:pt x="3993" y="1388"/>
                    <a:pt x="2029" y="2310"/>
                    <a:pt x="0" y="2596"/>
                  </a:cubicBezTo>
                  <a:lnTo>
                    <a:pt x="95" y="3265"/>
                  </a:lnTo>
                  <a:cubicBezTo>
                    <a:pt x="2254" y="2960"/>
                    <a:pt x="4347" y="1979"/>
                    <a:pt x="5988" y="503"/>
                  </a:cubicBezTo>
                  <a:lnTo>
                    <a:pt x="5536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2000425" y="3864725"/>
              <a:ext cx="47225" cy="47125"/>
            </a:xfrm>
            <a:custGeom>
              <a:rect b="b" l="l" r="r" t="t"/>
              <a:pathLst>
                <a:path extrusionOk="0" h="1885" w="1889">
                  <a:moveTo>
                    <a:pt x="1888" y="1"/>
                  </a:moveTo>
                  <a:lnTo>
                    <a:pt x="1" y="501"/>
                  </a:lnTo>
                  <a:lnTo>
                    <a:pt x="1378" y="1885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2075250" y="4592225"/>
              <a:ext cx="123575" cy="103900"/>
            </a:xfrm>
            <a:custGeom>
              <a:rect b="b" l="l" r="r" t="t"/>
              <a:pathLst>
                <a:path extrusionOk="0" h="4156" w="4943">
                  <a:moveTo>
                    <a:pt x="2471" y="1"/>
                  </a:moveTo>
                  <a:cubicBezTo>
                    <a:pt x="1107" y="1"/>
                    <a:pt x="1" y="931"/>
                    <a:pt x="1" y="2078"/>
                  </a:cubicBezTo>
                  <a:cubicBezTo>
                    <a:pt x="1" y="3226"/>
                    <a:pt x="1107" y="4156"/>
                    <a:pt x="2471" y="4156"/>
                  </a:cubicBezTo>
                  <a:cubicBezTo>
                    <a:pt x="3837" y="4156"/>
                    <a:pt x="4943" y="3226"/>
                    <a:pt x="4943" y="2078"/>
                  </a:cubicBezTo>
                  <a:cubicBezTo>
                    <a:pt x="4943" y="931"/>
                    <a:pt x="3837" y="1"/>
                    <a:pt x="2471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1967100" y="4598275"/>
              <a:ext cx="181175" cy="131175"/>
            </a:xfrm>
            <a:custGeom>
              <a:rect b="b" l="l" r="r" t="t"/>
              <a:pathLst>
                <a:path extrusionOk="0" h="5247" w="7247">
                  <a:moveTo>
                    <a:pt x="4385" y="0"/>
                  </a:moveTo>
                  <a:lnTo>
                    <a:pt x="166" y="263"/>
                  </a:lnTo>
                  <a:lnTo>
                    <a:pt x="1" y="3391"/>
                  </a:lnTo>
                  <a:lnTo>
                    <a:pt x="4223" y="5156"/>
                  </a:lnTo>
                  <a:cubicBezTo>
                    <a:pt x="4308" y="5217"/>
                    <a:pt x="4407" y="5246"/>
                    <a:pt x="4505" y="5246"/>
                  </a:cubicBezTo>
                  <a:cubicBezTo>
                    <a:pt x="4642" y="5246"/>
                    <a:pt x="4779" y="5188"/>
                    <a:pt x="4875" y="5077"/>
                  </a:cubicBezTo>
                  <a:cubicBezTo>
                    <a:pt x="5039" y="4886"/>
                    <a:pt x="5032" y="4602"/>
                    <a:pt x="4858" y="4421"/>
                  </a:cubicBezTo>
                  <a:lnTo>
                    <a:pt x="4858" y="4421"/>
                  </a:lnTo>
                  <a:lnTo>
                    <a:pt x="5323" y="4750"/>
                  </a:lnTo>
                  <a:cubicBezTo>
                    <a:pt x="5408" y="4811"/>
                    <a:pt x="5507" y="4841"/>
                    <a:pt x="5606" y="4841"/>
                  </a:cubicBezTo>
                  <a:cubicBezTo>
                    <a:pt x="5725" y="4841"/>
                    <a:pt x="5843" y="4797"/>
                    <a:pt x="5936" y="4711"/>
                  </a:cubicBezTo>
                  <a:cubicBezTo>
                    <a:pt x="6105" y="4555"/>
                    <a:pt x="6141" y="4301"/>
                    <a:pt x="6023" y="4103"/>
                  </a:cubicBezTo>
                  <a:lnTo>
                    <a:pt x="6023" y="4103"/>
                  </a:lnTo>
                  <a:cubicBezTo>
                    <a:pt x="6084" y="4131"/>
                    <a:pt x="6149" y="4145"/>
                    <a:pt x="6215" y="4145"/>
                  </a:cubicBezTo>
                  <a:cubicBezTo>
                    <a:pt x="6216" y="4145"/>
                    <a:pt x="6216" y="4145"/>
                    <a:pt x="6217" y="4145"/>
                  </a:cubicBezTo>
                  <a:cubicBezTo>
                    <a:pt x="6424" y="4145"/>
                    <a:pt x="6608" y="4016"/>
                    <a:pt x="6677" y="3822"/>
                  </a:cubicBezTo>
                  <a:cubicBezTo>
                    <a:pt x="6747" y="3627"/>
                    <a:pt x="6686" y="3409"/>
                    <a:pt x="6525" y="3279"/>
                  </a:cubicBezTo>
                  <a:lnTo>
                    <a:pt x="6525" y="3279"/>
                  </a:lnTo>
                  <a:cubicBezTo>
                    <a:pt x="6579" y="3300"/>
                    <a:pt x="6635" y="3310"/>
                    <a:pt x="6691" y="3310"/>
                  </a:cubicBezTo>
                  <a:cubicBezTo>
                    <a:pt x="6850" y="3310"/>
                    <a:pt x="6999" y="3234"/>
                    <a:pt x="7090" y="3105"/>
                  </a:cubicBezTo>
                  <a:cubicBezTo>
                    <a:pt x="7247" y="2885"/>
                    <a:pt x="7195" y="2580"/>
                    <a:pt x="6976" y="2423"/>
                  </a:cubicBezTo>
                  <a:lnTo>
                    <a:pt x="6427" y="2034"/>
                  </a:lnTo>
                  <a:lnTo>
                    <a:pt x="6464" y="1983"/>
                  </a:lnTo>
                  <a:cubicBezTo>
                    <a:pt x="6608" y="1699"/>
                    <a:pt x="6455" y="1407"/>
                    <a:pt x="6240" y="1180"/>
                  </a:cubicBezTo>
                  <a:lnTo>
                    <a:pt x="5445" y="321"/>
                  </a:lnTo>
                  <a:cubicBezTo>
                    <a:pt x="5126" y="122"/>
                    <a:pt x="4761" y="12"/>
                    <a:pt x="4385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2071225" y="4578675"/>
              <a:ext cx="113725" cy="94075"/>
            </a:xfrm>
            <a:custGeom>
              <a:rect b="b" l="l" r="r" t="t"/>
              <a:pathLst>
                <a:path extrusionOk="0" h="3763" w="4549">
                  <a:moveTo>
                    <a:pt x="2951" y="0"/>
                  </a:moveTo>
                  <a:lnTo>
                    <a:pt x="571" y="926"/>
                  </a:lnTo>
                  <a:cubicBezTo>
                    <a:pt x="210" y="1066"/>
                    <a:pt x="0" y="1445"/>
                    <a:pt x="75" y="1826"/>
                  </a:cubicBezTo>
                  <a:cubicBezTo>
                    <a:pt x="122" y="2067"/>
                    <a:pt x="174" y="2324"/>
                    <a:pt x="211" y="2507"/>
                  </a:cubicBezTo>
                  <a:cubicBezTo>
                    <a:pt x="295" y="2910"/>
                    <a:pt x="394" y="3762"/>
                    <a:pt x="1159" y="3762"/>
                  </a:cubicBezTo>
                  <a:cubicBezTo>
                    <a:pt x="1251" y="3762"/>
                    <a:pt x="1351" y="3750"/>
                    <a:pt x="1462" y="3724"/>
                  </a:cubicBezTo>
                  <a:cubicBezTo>
                    <a:pt x="2506" y="3475"/>
                    <a:pt x="1603" y="1987"/>
                    <a:pt x="1600" y="1982"/>
                  </a:cubicBezTo>
                  <a:lnTo>
                    <a:pt x="1600" y="1982"/>
                  </a:lnTo>
                  <a:cubicBezTo>
                    <a:pt x="2055" y="2730"/>
                    <a:pt x="2787" y="2917"/>
                    <a:pt x="3408" y="2917"/>
                  </a:cubicBezTo>
                  <a:cubicBezTo>
                    <a:pt x="4035" y="2917"/>
                    <a:pt x="4549" y="2726"/>
                    <a:pt x="4549" y="2726"/>
                  </a:cubicBezTo>
                  <a:lnTo>
                    <a:pt x="2951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2070350" y="4598325"/>
              <a:ext cx="104325" cy="76075"/>
            </a:xfrm>
            <a:custGeom>
              <a:rect b="b" l="l" r="r" t="t"/>
              <a:pathLst>
                <a:path extrusionOk="0" h="3043" w="4173">
                  <a:moveTo>
                    <a:pt x="792" y="0"/>
                  </a:moveTo>
                  <a:cubicBezTo>
                    <a:pt x="788" y="0"/>
                    <a:pt x="783" y="1"/>
                    <a:pt x="779" y="1"/>
                  </a:cubicBezTo>
                  <a:cubicBezTo>
                    <a:pt x="763" y="5"/>
                    <a:pt x="379" y="84"/>
                    <a:pt x="166" y="403"/>
                  </a:cubicBezTo>
                  <a:cubicBezTo>
                    <a:pt x="37" y="596"/>
                    <a:pt x="0" y="834"/>
                    <a:pt x="55" y="1109"/>
                  </a:cubicBezTo>
                  <a:lnTo>
                    <a:pt x="287" y="2219"/>
                  </a:lnTo>
                  <a:cubicBezTo>
                    <a:pt x="289" y="2228"/>
                    <a:pt x="421" y="3042"/>
                    <a:pt x="1197" y="3042"/>
                  </a:cubicBezTo>
                  <a:cubicBezTo>
                    <a:pt x="1260" y="3042"/>
                    <a:pt x="1321" y="3038"/>
                    <a:pt x="1383" y="3028"/>
                  </a:cubicBezTo>
                  <a:cubicBezTo>
                    <a:pt x="1665" y="2987"/>
                    <a:pt x="1864" y="2871"/>
                    <a:pt x="1976" y="2685"/>
                  </a:cubicBezTo>
                  <a:cubicBezTo>
                    <a:pt x="2164" y="2371"/>
                    <a:pt x="2030" y="1978"/>
                    <a:pt x="2022" y="1959"/>
                  </a:cubicBezTo>
                  <a:lnTo>
                    <a:pt x="1882" y="1619"/>
                  </a:lnTo>
                  <a:lnTo>
                    <a:pt x="1882" y="1619"/>
                  </a:lnTo>
                  <a:cubicBezTo>
                    <a:pt x="2166" y="1885"/>
                    <a:pt x="2666" y="2189"/>
                    <a:pt x="3480" y="2189"/>
                  </a:cubicBezTo>
                  <a:cubicBezTo>
                    <a:pt x="3673" y="2189"/>
                    <a:pt x="3883" y="2172"/>
                    <a:pt x="4112" y="2133"/>
                  </a:cubicBezTo>
                  <a:cubicBezTo>
                    <a:pt x="4148" y="2126"/>
                    <a:pt x="4173" y="2092"/>
                    <a:pt x="4167" y="2056"/>
                  </a:cubicBezTo>
                  <a:cubicBezTo>
                    <a:pt x="4161" y="2023"/>
                    <a:pt x="4133" y="2000"/>
                    <a:pt x="4100" y="2000"/>
                  </a:cubicBezTo>
                  <a:cubicBezTo>
                    <a:pt x="4096" y="2000"/>
                    <a:pt x="4093" y="2000"/>
                    <a:pt x="4089" y="2000"/>
                  </a:cubicBezTo>
                  <a:cubicBezTo>
                    <a:pt x="3863" y="2039"/>
                    <a:pt x="3656" y="2055"/>
                    <a:pt x="3468" y="2055"/>
                  </a:cubicBezTo>
                  <a:cubicBezTo>
                    <a:pt x="2130" y="2055"/>
                    <a:pt x="1715" y="1209"/>
                    <a:pt x="1696" y="1167"/>
                  </a:cubicBezTo>
                  <a:cubicBezTo>
                    <a:pt x="1683" y="1140"/>
                    <a:pt x="1660" y="1129"/>
                    <a:pt x="1638" y="1129"/>
                  </a:cubicBezTo>
                  <a:cubicBezTo>
                    <a:pt x="1595" y="1129"/>
                    <a:pt x="1553" y="1169"/>
                    <a:pt x="1573" y="1222"/>
                  </a:cubicBezTo>
                  <a:lnTo>
                    <a:pt x="1896" y="2007"/>
                  </a:lnTo>
                  <a:cubicBezTo>
                    <a:pt x="1897" y="2011"/>
                    <a:pt x="2016" y="2357"/>
                    <a:pt x="1860" y="2615"/>
                  </a:cubicBezTo>
                  <a:cubicBezTo>
                    <a:pt x="1769" y="2765"/>
                    <a:pt x="1602" y="2859"/>
                    <a:pt x="1362" y="2895"/>
                  </a:cubicBezTo>
                  <a:cubicBezTo>
                    <a:pt x="1305" y="2904"/>
                    <a:pt x="1252" y="2908"/>
                    <a:pt x="1201" y="2908"/>
                  </a:cubicBezTo>
                  <a:cubicBezTo>
                    <a:pt x="540" y="2908"/>
                    <a:pt x="426" y="2230"/>
                    <a:pt x="420" y="2195"/>
                  </a:cubicBezTo>
                  <a:lnTo>
                    <a:pt x="187" y="1082"/>
                  </a:lnTo>
                  <a:cubicBezTo>
                    <a:pt x="30" y="300"/>
                    <a:pt x="774" y="140"/>
                    <a:pt x="805" y="134"/>
                  </a:cubicBezTo>
                  <a:cubicBezTo>
                    <a:pt x="841" y="126"/>
                    <a:pt x="866" y="91"/>
                    <a:pt x="859" y="55"/>
                  </a:cubicBezTo>
                  <a:cubicBezTo>
                    <a:pt x="852" y="22"/>
                    <a:pt x="824" y="0"/>
                    <a:pt x="79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2118425" y="4672000"/>
              <a:ext cx="14125" cy="9950"/>
            </a:xfrm>
            <a:custGeom>
              <a:rect b="b" l="l" r="r" t="t"/>
              <a:pathLst>
                <a:path extrusionOk="0" h="398" w="565">
                  <a:moveTo>
                    <a:pt x="99" y="0"/>
                  </a:moveTo>
                  <a:cubicBezTo>
                    <a:pt x="42" y="0"/>
                    <a:pt x="1" y="82"/>
                    <a:pt x="61" y="125"/>
                  </a:cubicBezTo>
                  <a:lnTo>
                    <a:pt x="434" y="385"/>
                  </a:lnTo>
                  <a:cubicBezTo>
                    <a:pt x="445" y="393"/>
                    <a:pt x="459" y="398"/>
                    <a:pt x="472" y="398"/>
                  </a:cubicBezTo>
                  <a:lnTo>
                    <a:pt x="472" y="397"/>
                  </a:lnTo>
                  <a:cubicBezTo>
                    <a:pt x="539" y="397"/>
                    <a:pt x="565" y="312"/>
                    <a:pt x="511" y="275"/>
                  </a:cubicBezTo>
                  <a:lnTo>
                    <a:pt x="139" y="14"/>
                  </a:lnTo>
                  <a:cubicBezTo>
                    <a:pt x="125" y="4"/>
                    <a:pt x="112" y="0"/>
                    <a:pt x="9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2109250" y="4693600"/>
              <a:ext cx="10725" cy="8950"/>
            </a:xfrm>
            <a:custGeom>
              <a:rect b="b" l="l" r="r" t="t"/>
              <a:pathLst>
                <a:path extrusionOk="0" h="358" w="429">
                  <a:moveTo>
                    <a:pt x="98" y="0"/>
                  </a:moveTo>
                  <a:cubicBezTo>
                    <a:pt x="45" y="0"/>
                    <a:pt x="0" y="71"/>
                    <a:pt x="52" y="119"/>
                  </a:cubicBezTo>
                  <a:lnTo>
                    <a:pt x="291" y="340"/>
                  </a:lnTo>
                  <a:cubicBezTo>
                    <a:pt x="303" y="352"/>
                    <a:pt x="320" y="358"/>
                    <a:pt x="337" y="358"/>
                  </a:cubicBezTo>
                  <a:cubicBezTo>
                    <a:pt x="399" y="358"/>
                    <a:pt x="428" y="282"/>
                    <a:pt x="383" y="241"/>
                  </a:cubicBezTo>
                  <a:lnTo>
                    <a:pt x="144" y="19"/>
                  </a:lnTo>
                  <a:cubicBezTo>
                    <a:pt x="129" y="6"/>
                    <a:pt x="114" y="0"/>
                    <a:pt x="9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2082000" y="4704100"/>
              <a:ext cx="8850" cy="6400"/>
            </a:xfrm>
            <a:custGeom>
              <a:rect b="b" l="l" r="r" t="t"/>
              <a:pathLst>
                <a:path extrusionOk="0" h="256" w="354">
                  <a:moveTo>
                    <a:pt x="98" y="0"/>
                  </a:moveTo>
                  <a:cubicBezTo>
                    <a:pt x="42" y="0"/>
                    <a:pt x="0" y="80"/>
                    <a:pt x="59" y="123"/>
                  </a:cubicBezTo>
                  <a:lnTo>
                    <a:pt x="221" y="242"/>
                  </a:lnTo>
                  <a:cubicBezTo>
                    <a:pt x="232" y="251"/>
                    <a:pt x="246" y="255"/>
                    <a:pt x="261" y="255"/>
                  </a:cubicBezTo>
                  <a:cubicBezTo>
                    <a:pt x="326" y="255"/>
                    <a:pt x="353" y="173"/>
                    <a:pt x="301" y="133"/>
                  </a:cubicBezTo>
                  <a:lnTo>
                    <a:pt x="139" y="14"/>
                  </a:lnTo>
                  <a:cubicBezTo>
                    <a:pt x="125" y="4"/>
                    <a:pt x="111" y="0"/>
                    <a:pt x="9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1477350" y="4501525"/>
              <a:ext cx="313375" cy="787650"/>
            </a:xfrm>
            <a:custGeom>
              <a:rect b="b" l="l" r="r" t="t"/>
              <a:pathLst>
                <a:path extrusionOk="0" h="31506" w="12535">
                  <a:moveTo>
                    <a:pt x="5466" y="0"/>
                  </a:moveTo>
                  <a:lnTo>
                    <a:pt x="1" y="31505"/>
                  </a:lnTo>
                  <a:lnTo>
                    <a:pt x="7069" y="31505"/>
                  </a:lnTo>
                  <a:lnTo>
                    <a:pt x="10347" y="12613"/>
                  </a:lnTo>
                  <a:lnTo>
                    <a:pt x="11364" y="6746"/>
                  </a:lnTo>
                  <a:lnTo>
                    <a:pt x="12535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1718200" y="4491850"/>
              <a:ext cx="220375" cy="797325"/>
            </a:xfrm>
            <a:custGeom>
              <a:rect b="b" l="l" r="r" t="t"/>
              <a:pathLst>
                <a:path extrusionOk="0" h="31893" w="8815">
                  <a:moveTo>
                    <a:pt x="1" y="0"/>
                  </a:moveTo>
                  <a:lnTo>
                    <a:pt x="23" y="387"/>
                  </a:lnTo>
                  <a:lnTo>
                    <a:pt x="392" y="7133"/>
                  </a:lnTo>
                  <a:lnTo>
                    <a:pt x="713" y="13000"/>
                  </a:lnTo>
                  <a:lnTo>
                    <a:pt x="1746" y="31892"/>
                  </a:lnTo>
                  <a:lnTo>
                    <a:pt x="8814" y="31892"/>
                  </a:lnTo>
                  <a:lnTo>
                    <a:pt x="7069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1761850" y="5288900"/>
              <a:ext cx="266550" cy="73275"/>
            </a:xfrm>
            <a:custGeom>
              <a:rect b="b" l="l" r="r" t="t"/>
              <a:pathLst>
                <a:path extrusionOk="0" h="2931" w="10662">
                  <a:moveTo>
                    <a:pt x="7348" y="0"/>
                  </a:moveTo>
                  <a:cubicBezTo>
                    <a:pt x="7174" y="0"/>
                    <a:pt x="7068" y="10"/>
                    <a:pt x="7068" y="10"/>
                  </a:cubicBezTo>
                  <a:lnTo>
                    <a:pt x="1" y="10"/>
                  </a:lnTo>
                  <a:lnTo>
                    <a:pt x="1" y="2930"/>
                  </a:lnTo>
                  <a:lnTo>
                    <a:pt x="10661" y="2930"/>
                  </a:lnTo>
                  <a:cubicBezTo>
                    <a:pt x="10661" y="232"/>
                    <a:pt x="8194" y="0"/>
                    <a:pt x="734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1734975" y="4632400"/>
              <a:ext cx="101050" cy="200550"/>
            </a:xfrm>
            <a:custGeom>
              <a:rect b="b" l="l" r="r" t="t"/>
              <a:pathLst>
                <a:path extrusionOk="0" h="8022" w="4042">
                  <a:moveTo>
                    <a:pt x="3966" y="1"/>
                  </a:moveTo>
                  <a:cubicBezTo>
                    <a:pt x="3959" y="1"/>
                    <a:pt x="3952" y="2"/>
                    <a:pt x="3946" y="4"/>
                  </a:cubicBezTo>
                  <a:lnTo>
                    <a:pt x="1206" y="855"/>
                  </a:lnTo>
                  <a:cubicBezTo>
                    <a:pt x="1182" y="862"/>
                    <a:pt x="1164" y="883"/>
                    <a:pt x="1159" y="909"/>
                  </a:cubicBezTo>
                  <a:lnTo>
                    <a:pt x="7" y="7943"/>
                  </a:lnTo>
                  <a:cubicBezTo>
                    <a:pt x="1" y="7979"/>
                    <a:pt x="25" y="8014"/>
                    <a:pt x="62" y="8020"/>
                  </a:cubicBezTo>
                  <a:cubicBezTo>
                    <a:pt x="66" y="8020"/>
                    <a:pt x="69" y="8021"/>
                    <a:pt x="73" y="8021"/>
                  </a:cubicBezTo>
                  <a:cubicBezTo>
                    <a:pt x="107" y="8021"/>
                    <a:pt x="135" y="7997"/>
                    <a:pt x="140" y="7964"/>
                  </a:cubicBezTo>
                  <a:lnTo>
                    <a:pt x="1286" y="971"/>
                  </a:lnTo>
                  <a:lnTo>
                    <a:pt x="3986" y="133"/>
                  </a:lnTo>
                  <a:cubicBezTo>
                    <a:pt x="4021" y="122"/>
                    <a:pt x="4041" y="83"/>
                    <a:pt x="4030" y="48"/>
                  </a:cubicBezTo>
                  <a:cubicBezTo>
                    <a:pt x="4021" y="19"/>
                    <a:pt x="3995" y="1"/>
                    <a:pt x="3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1759600" y="5287450"/>
              <a:ext cx="180650" cy="3400"/>
            </a:xfrm>
            <a:custGeom>
              <a:rect b="b" l="l" r="r" t="t"/>
              <a:pathLst>
                <a:path extrusionOk="0" h="136" w="7226">
                  <a:moveTo>
                    <a:pt x="91" y="1"/>
                  </a:moveTo>
                  <a:cubicBezTo>
                    <a:pt x="0" y="1"/>
                    <a:pt x="0" y="136"/>
                    <a:pt x="91" y="136"/>
                  </a:cubicBezTo>
                  <a:lnTo>
                    <a:pt x="7158" y="136"/>
                  </a:lnTo>
                  <a:cubicBezTo>
                    <a:pt x="7196" y="136"/>
                    <a:pt x="7226" y="106"/>
                    <a:pt x="7226" y="68"/>
                  </a:cubicBezTo>
                  <a:cubicBezTo>
                    <a:pt x="7226" y="31"/>
                    <a:pt x="7196" y="1"/>
                    <a:pt x="7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4"/>
            <p:cNvSpPr/>
            <p:nvPr/>
          </p:nvSpPr>
          <p:spPr>
            <a:xfrm>
              <a:off x="1477350" y="5288900"/>
              <a:ext cx="266575" cy="73275"/>
            </a:xfrm>
            <a:custGeom>
              <a:rect b="b" l="l" r="r" t="t"/>
              <a:pathLst>
                <a:path extrusionOk="0" h="2931" w="10663">
                  <a:moveTo>
                    <a:pt x="7349" y="0"/>
                  </a:moveTo>
                  <a:cubicBezTo>
                    <a:pt x="7175" y="0"/>
                    <a:pt x="7069" y="10"/>
                    <a:pt x="7069" y="10"/>
                  </a:cubicBezTo>
                  <a:lnTo>
                    <a:pt x="1" y="10"/>
                  </a:lnTo>
                  <a:lnTo>
                    <a:pt x="1" y="2930"/>
                  </a:lnTo>
                  <a:lnTo>
                    <a:pt x="10662" y="2930"/>
                  </a:lnTo>
                  <a:cubicBezTo>
                    <a:pt x="10662" y="232"/>
                    <a:pt x="8195" y="0"/>
                    <a:pt x="734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4"/>
            <p:cNvSpPr/>
            <p:nvPr/>
          </p:nvSpPr>
          <p:spPr>
            <a:xfrm>
              <a:off x="1475125" y="5287450"/>
              <a:ext cx="180650" cy="3400"/>
            </a:xfrm>
            <a:custGeom>
              <a:rect b="b" l="l" r="r" t="t"/>
              <a:pathLst>
                <a:path extrusionOk="0" h="136" w="7226">
                  <a:moveTo>
                    <a:pt x="90" y="1"/>
                  </a:moveTo>
                  <a:cubicBezTo>
                    <a:pt x="0" y="1"/>
                    <a:pt x="0" y="136"/>
                    <a:pt x="90" y="136"/>
                  </a:cubicBezTo>
                  <a:lnTo>
                    <a:pt x="7158" y="136"/>
                  </a:lnTo>
                  <a:cubicBezTo>
                    <a:pt x="7196" y="136"/>
                    <a:pt x="7226" y="106"/>
                    <a:pt x="7226" y="68"/>
                  </a:cubicBezTo>
                  <a:cubicBezTo>
                    <a:pt x="7226" y="31"/>
                    <a:pt x="7196" y="1"/>
                    <a:pt x="7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1716800" y="4044550"/>
              <a:ext cx="125775" cy="144450"/>
            </a:xfrm>
            <a:custGeom>
              <a:rect b="b" l="l" r="r" t="t"/>
              <a:pathLst>
                <a:path extrusionOk="0" h="5778" w="5031">
                  <a:moveTo>
                    <a:pt x="1341" y="1"/>
                  </a:moveTo>
                  <a:cubicBezTo>
                    <a:pt x="1300" y="638"/>
                    <a:pt x="1008" y="1232"/>
                    <a:pt x="528" y="1653"/>
                  </a:cubicBezTo>
                  <a:cubicBezTo>
                    <a:pt x="445" y="1728"/>
                    <a:pt x="356" y="1797"/>
                    <a:pt x="262" y="1858"/>
                  </a:cubicBezTo>
                  <a:cubicBezTo>
                    <a:pt x="221" y="1779"/>
                    <a:pt x="163" y="1710"/>
                    <a:pt x="94" y="1653"/>
                  </a:cubicBezTo>
                  <a:cubicBezTo>
                    <a:pt x="65" y="1630"/>
                    <a:pt x="33" y="1608"/>
                    <a:pt x="0" y="1589"/>
                  </a:cubicBezTo>
                  <a:lnTo>
                    <a:pt x="0" y="3216"/>
                  </a:lnTo>
                  <a:cubicBezTo>
                    <a:pt x="0" y="3255"/>
                    <a:pt x="2" y="3294"/>
                    <a:pt x="2" y="3332"/>
                  </a:cubicBezTo>
                  <a:cubicBezTo>
                    <a:pt x="4" y="3370"/>
                    <a:pt x="7" y="3408"/>
                    <a:pt x="10" y="3446"/>
                  </a:cubicBezTo>
                  <a:cubicBezTo>
                    <a:pt x="11" y="3458"/>
                    <a:pt x="12" y="3469"/>
                    <a:pt x="14" y="3479"/>
                  </a:cubicBezTo>
                  <a:cubicBezTo>
                    <a:pt x="16" y="3509"/>
                    <a:pt x="20" y="3538"/>
                    <a:pt x="24" y="3566"/>
                  </a:cubicBezTo>
                  <a:cubicBezTo>
                    <a:pt x="30" y="3606"/>
                    <a:pt x="35" y="3645"/>
                    <a:pt x="44" y="3687"/>
                  </a:cubicBezTo>
                  <a:cubicBezTo>
                    <a:pt x="63" y="3791"/>
                    <a:pt x="88" y="3894"/>
                    <a:pt x="121" y="3995"/>
                  </a:cubicBezTo>
                  <a:cubicBezTo>
                    <a:pt x="129" y="4020"/>
                    <a:pt x="136" y="4047"/>
                    <a:pt x="145" y="4071"/>
                  </a:cubicBezTo>
                  <a:cubicBezTo>
                    <a:pt x="150" y="4085"/>
                    <a:pt x="155" y="4100"/>
                    <a:pt x="161" y="4114"/>
                  </a:cubicBezTo>
                  <a:cubicBezTo>
                    <a:pt x="166" y="4129"/>
                    <a:pt x="172" y="4143"/>
                    <a:pt x="178" y="4157"/>
                  </a:cubicBezTo>
                  <a:cubicBezTo>
                    <a:pt x="241" y="4321"/>
                    <a:pt x="321" y="4477"/>
                    <a:pt x="416" y="4624"/>
                  </a:cubicBezTo>
                  <a:cubicBezTo>
                    <a:pt x="833" y="5268"/>
                    <a:pt x="1527" y="5715"/>
                    <a:pt x="2341" y="5772"/>
                  </a:cubicBezTo>
                  <a:cubicBezTo>
                    <a:pt x="2400" y="5776"/>
                    <a:pt x="2459" y="5778"/>
                    <a:pt x="2518" y="5778"/>
                  </a:cubicBezTo>
                  <a:cubicBezTo>
                    <a:pt x="2770" y="5778"/>
                    <a:pt x="3020" y="5740"/>
                    <a:pt x="3261" y="5665"/>
                  </a:cubicBezTo>
                  <a:cubicBezTo>
                    <a:pt x="3318" y="5646"/>
                    <a:pt x="3377" y="5627"/>
                    <a:pt x="3433" y="5604"/>
                  </a:cubicBezTo>
                  <a:cubicBezTo>
                    <a:pt x="3490" y="5581"/>
                    <a:pt x="3547" y="5557"/>
                    <a:pt x="3600" y="5530"/>
                  </a:cubicBezTo>
                  <a:lnTo>
                    <a:pt x="3682" y="5489"/>
                  </a:lnTo>
                  <a:cubicBezTo>
                    <a:pt x="3735" y="5461"/>
                    <a:pt x="3789" y="5430"/>
                    <a:pt x="3839" y="5399"/>
                  </a:cubicBezTo>
                  <a:cubicBezTo>
                    <a:pt x="3864" y="5384"/>
                    <a:pt x="3891" y="5366"/>
                    <a:pt x="3915" y="5350"/>
                  </a:cubicBezTo>
                  <a:cubicBezTo>
                    <a:pt x="4587" y="4897"/>
                    <a:pt x="5030" y="4129"/>
                    <a:pt x="5030" y="3264"/>
                  </a:cubicBezTo>
                  <a:lnTo>
                    <a:pt x="5030" y="2"/>
                  </a:lnTo>
                  <a:lnTo>
                    <a:pt x="1341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4"/>
            <p:cNvSpPr/>
            <p:nvPr/>
          </p:nvSpPr>
          <p:spPr>
            <a:xfrm>
              <a:off x="1716725" y="4147425"/>
              <a:ext cx="97950" cy="67075"/>
            </a:xfrm>
            <a:custGeom>
              <a:rect b="b" l="l" r="r" t="t"/>
              <a:pathLst>
                <a:path extrusionOk="0" h="2683" w="3918">
                  <a:moveTo>
                    <a:pt x="164" y="0"/>
                  </a:moveTo>
                  <a:lnTo>
                    <a:pt x="0" y="11"/>
                  </a:lnTo>
                  <a:lnTo>
                    <a:pt x="0" y="2682"/>
                  </a:lnTo>
                  <a:lnTo>
                    <a:pt x="3918" y="2682"/>
                  </a:lnTo>
                  <a:lnTo>
                    <a:pt x="3918" y="1234"/>
                  </a:lnTo>
                  <a:cubicBezTo>
                    <a:pt x="3894" y="1253"/>
                    <a:pt x="3867" y="1269"/>
                    <a:pt x="3843" y="1285"/>
                  </a:cubicBezTo>
                  <a:cubicBezTo>
                    <a:pt x="3792" y="1317"/>
                    <a:pt x="3738" y="1346"/>
                    <a:pt x="3685" y="1375"/>
                  </a:cubicBezTo>
                  <a:lnTo>
                    <a:pt x="3603" y="1416"/>
                  </a:lnTo>
                  <a:cubicBezTo>
                    <a:pt x="3550" y="1443"/>
                    <a:pt x="3494" y="1468"/>
                    <a:pt x="3436" y="1489"/>
                  </a:cubicBezTo>
                  <a:cubicBezTo>
                    <a:pt x="3380" y="1511"/>
                    <a:pt x="3321" y="1533"/>
                    <a:pt x="3264" y="1551"/>
                  </a:cubicBezTo>
                  <a:cubicBezTo>
                    <a:pt x="3023" y="1626"/>
                    <a:pt x="2773" y="1664"/>
                    <a:pt x="2521" y="1664"/>
                  </a:cubicBezTo>
                  <a:cubicBezTo>
                    <a:pt x="2462" y="1664"/>
                    <a:pt x="2403" y="1662"/>
                    <a:pt x="2344" y="1658"/>
                  </a:cubicBezTo>
                  <a:cubicBezTo>
                    <a:pt x="1530" y="1600"/>
                    <a:pt x="836" y="1154"/>
                    <a:pt x="419" y="509"/>
                  </a:cubicBezTo>
                  <a:cubicBezTo>
                    <a:pt x="324" y="363"/>
                    <a:pt x="244" y="207"/>
                    <a:pt x="181" y="43"/>
                  </a:cubicBezTo>
                  <a:cubicBezTo>
                    <a:pt x="176" y="28"/>
                    <a:pt x="169" y="15"/>
                    <a:pt x="164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4"/>
            <p:cNvSpPr/>
            <p:nvPr/>
          </p:nvSpPr>
          <p:spPr>
            <a:xfrm>
              <a:off x="1683175" y="4081575"/>
              <a:ext cx="37675" cy="66125"/>
            </a:xfrm>
            <a:custGeom>
              <a:rect b="b" l="l" r="r" t="t"/>
              <a:pathLst>
                <a:path extrusionOk="0" h="2645" w="1507">
                  <a:moveTo>
                    <a:pt x="943" y="0"/>
                  </a:moveTo>
                  <a:cubicBezTo>
                    <a:pt x="897" y="0"/>
                    <a:pt x="852" y="4"/>
                    <a:pt x="806" y="12"/>
                  </a:cubicBezTo>
                  <a:cubicBezTo>
                    <a:pt x="772" y="19"/>
                    <a:pt x="738" y="28"/>
                    <a:pt x="703" y="39"/>
                  </a:cubicBezTo>
                  <a:cubicBezTo>
                    <a:pt x="669" y="51"/>
                    <a:pt x="635" y="64"/>
                    <a:pt x="603" y="80"/>
                  </a:cubicBezTo>
                  <a:cubicBezTo>
                    <a:pt x="553" y="104"/>
                    <a:pt x="507" y="131"/>
                    <a:pt x="463" y="163"/>
                  </a:cubicBezTo>
                  <a:cubicBezTo>
                    <a:pt x="459" y="165"/>
                    <a:pt x="454" y="167"/>
                    <a:pt x="451" y="170"/>
                  </a:cubicBezTo>
                  <a:lnTo>
                    <a:pt x="447" y="173"/>
                  </a:lnTo>
                  <a:cubicBezTo>
                    <a:pt x="303" y="283"/>
                    <a:pt x="189" y="429"/>
                    <a:pt x="120" y="598"/>
                  </a:cubicBezTo>
                  <a:cubicBezTo>
                    <a:pt x="0" y="888"/>
                    <a:pt x="8" y="1221"/>
                    <a:pt x="104" y="1520"/>
                  </a:cubicBezTo>
                  <a:cubicBezTo>
                    <a:pt x="282" y="2076"/>
                    <a:pt x="772" y="2520"/>
                    <a:pt x="1342" y="2644"/>
                  </a:cubicBezTo>
                  <a:lnTo>
                    <a:pt x="1506" y="2634"/>
                  </a:lnTo>
                  <a:cubicBezTo>
                    <a:pt x="1500" y="2619"/>
                    <a:pt x="1495" y="2604"/>
                    <a:pt x="1488" y="2591"/>
                  </a:cubicBezTo>
                  <a:cubicBezTo>
                    <a:pt x="1480" y="2567"/>
                    <a:pt x="1472" y="2540"/>
                    <a:pt x="1464" y="2515"/>
                  </a:cubicBezTo>
                  <a:cubicBezTo>
                    <a:pt x="1432" y="2413"/>
                    <a:pt x="1406" y="2311"/>
                    <a:pt x="1387" y="2206"/>
                  </a:cubicBezTo>
                  <a:cubicBezTo>
                    <a:pt x="1378" y="2165"/>
                    <a:pt x="1373" y="2126"/>
                    <a:pt x="1368" y="2086"/>
                  </a:cubicBezTo>
                  <a:cubicBezTo>
                    <a:pt x="1364" y="2057"/>
                    <a:pt x="1360" y="2028"/>
                    <a:pt x="1357" y="1999"/>
                  </a:cubicBezTo>
                  <a:cubicBezTo>
                    <a:pt x="1356" y="1988"/>
                    <a:pt x="1356" y="1976"/>
                    <a:pt x="1354" y="1965"/>
                  </a:cubicBezTo>
                  <a:cubicBezTo>
                    <a:pt x="1350" y="1928"/>
                    <a:pt x="1348" y="1889"/>
                    <a:pt x="1345" y="1852"/>
                  </a:cubicBezTo>
                  <a:cubicBezTo>
                    <a:pt x="1345" y="1813"/>
                    <a:pt x="1344" y="1774"/>
                    <a:pt x="1344" y="1736"/>
                  </a:cubicBezTo>
                  <a:lnTo>
                    <a:pt x="1344" y="109"/>
                  </a:lnTo>
                  <a:cubicBezTo>
                    <a:pt x="1222" y="37"/>
                    <a:pt x="1083" y="0"/>
                    <a:pt x="943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1813400" y="4088125"/>
              <a:ext cx="18350" cy="18350"/>
            </a:xfrm>
            <a:custGeom>
              <a:rect b="b" l="l" r="r" t="t"/>
              <a:pathLst>
                <a:path extrusionOk="0" h="734" w="734">
                  <a:moveTo>
                    <a:pt x="367" y="0"/>
                  </a:moveTo>
                  <a:cubicBezTo>
                    <a:pt x="165" y="0"/>
                    <a:pt x="0" y="164"/>
                    <a:pt x="0" y="367"/>
                  </a:cubicBezTo>
                  <a:cubicBezTo>
                    <a:pt x="0" y="569"/>
                    <a:pt x="165" y="734"/>
                    <a:pt x="367" y="734"/>
                  </a:cubicBezTo>
                  <a:cubicBezTo>
                    <a:pt x="570" y="734"/>
                    <a:pt x="734" y="569"/>
                    <a:pt x="734" y="367"/>
                  </a:cubicBezTo>
                  <a:cubicBezTo>
                    <a:pt x="734" y="164"/>
                    <a:pt x="570" y="0"/>
                    <a:pt x="36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4"/>
            <p:cNvSpPr/>
            <p:nvPr/>
          </p:nvSpPr>
          <p:spPr>
            <a:xfrm>
              <a:off x="1813600" y="4075025"/>
              <a:ext cx="17975" cy="8100"/>
            </a:xfrm>
            <a:custGeom>
              <a:rect b="b" l="l" r="r" t="t"/>
              <a:pathLst>
                <a:path extrusionOk="0" h="324" w="719">
                  <a:moveTo>
                    <a:pt x="16" y="0"/>
                  </a:moveTo>
                  <a:cubicBezTo>
                    <a:pt x="7" y="0"/>
                    <a:pt x="0" y="6"/>
                    <a:pt x="0" y="15"/>
                  </a:cubicBezTo>
                  <a:lnTo>
                    <a:pt x="0" y="308"/>
                  </a:lnTo>
                  <a:cubicBezTo>
                    <a:pt x="0" y="318"/>
                    <a:pt x="7" y="324"/>
                    <a:pt x="16" y="324"/>
                  </a:cubicBezTo>
                  <a:lnTo>
                    <a:pt x="704" y="324"/>
                  </a:lnTo>
                  <a:cubicBezTo>
                    <a:pt x="712" y="324"/>
                    <a:pt x="719" y="318"/>
                    <a:pt x="719" y="308"/>
                  </a:cubicBezTo>
                  <a:lnTo>
                    <a:pt x="719" y="15"/>
                  </a:lnTo>
                  <a:cubicBezTo>
                    <a:pt x="719" y="6"/>
                    <a:pt x="712" y="0"/>
                    <a:pt x="7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4"/>
            <p:cNvSpPr/>
            <p:nvPr/>
          </p:nvSpPr>
          <p:spPr>
            <a:xfrm>
              <a:off x="1762950" y="4088125"/>
              <a:ext cx="18350" cy="18350"/>
            </a:xfrm>
            <a:custGeom>
              <a:rect b="b" l="l" r="r" t="t"/>
              <a:pathLst>
                <a:path extrusionOk="0" h="734" w="734">
                  <a:moveTo>
                    <a:pt x="367" y="0"/>
                  </a:moveTo>
                  <a:cubicBezTo>
                    <a:pt x="164" y="0"/>
                    <a:pt x="0" y="164"/>
                    <a:pt x="0" y="367"/>
                  </a:cubicBezTo>
                  <a:cubicBezTo>
                    <a:pt x="0" y="569"/>
                    <a:pt x="164" y="734"/>
                    <a:pt x="367" y="734"/>
                  </a:cubicBezTo>
                  <a:cubicBezTo>
                    <a:pt x="569" y="734"/>
                    <a:pt x="734" y="569"/>
                    <a:pt x="734" y="367"/>
                  </a:cubicBezTo>
                  <a:cubicBezTo>
                    <a:pt x="734" y="164"/>
                    <a:pt x="569" y="0"/>
                    <a:pt x="36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4"/>
            <p:cNvSpPr/>
            <p:nvPr/>
          </p:nvSpPr>
          <p:spPr>
            <a:xfrm>
              <a:off x="1763150" y="4075025"/>
              <a:ext cx="17975" cy="8100"/>
            </a:xfrm>
            <a:custGeom>
              <a:rect b="b" l="l" r="r" t="t"/>
              <a:pathLst>
                <a:path extrusionOk="0" h="324" w="719">
                  <a:moveTo>
                    <a:pt x="15" y="0"/>
                  </a:moveTo>
                  <a:cubicBezTo>
                    <a:pt x="6" y="0"/>
                    <a:pt x="0" y="6"/>
                    <a:pt x="0" y="15"/>
                  </a:cubicBezTo>
                  <a:lnTo>
                    <a:pt x="0" y="308"/>
                  </a:lnTo>
                  <a:cubicBezTo>
                    <a:pt x="0" y="318"/>
                    <a:pt x="6" y="324"/>
                    <a:pt x="15" y="324"/>
                  </a:cubicBezTo>
                  <a:lnTo>
                    <a:pt x="704" y="324"/>
                  </a:lnTo>
                  <a:cubicBezTo>
                    <a:pt x="712" y="324"/>
                    <a:pt x="719" y="318"/>
                    <a:pt x="719" y="308"/>
                  </a:cubicBezTo>
                  <a:lnTo>
                    <a:pt x="719" y="15"/>
                  </a:lnTo>
                  <a:cubicBezTo>
                    <a:pt x="719" y="6"/>
                    <a:pt x="712" y="0"/>
                    <a:pt x="7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4"/>
            <p:cNvSpPr/>
            <p:nvPr/>
          </p:nvSpPr>
          <p:spPr>
            <a:xfrm>
              <a:off x="1727975" y="4108350"/>
              <a:ext cx="31875" cy="31875"/>
            </a:xfrm>
            <a:custGeom>
              <a:rect b="b" l="l" r="r" t="t"/>
              <a:pathLst>
                <a:path extrusionOk="0" h="1275" w="1275">
                  <a:moveTo>
                    <a:pt x="637" y="0"/>
                  </a:moveTo>
                  <a:cubicBezTo>
                    <a:pt x="286" y="0"/>
                    <a:pt x="1" y="286"/>
                    <a:pt x="1" y="638"/>
                  </a:cubicBezTo>
                  <a:cubicBezTo>
                    <a:pt x="1" y="990"/>
                    <a:pt x="286" y="1275"/>
                    <a:pt x="637" y="1275"/>
                  </a:cubicBezTo>
                  <a:cubicBezTo>
                    <a:pt x="989" y="1275"/>
                    <a:pt x="1274" y="990"/>
                    <a:pt x="1274" y="638"/>
                  </a:cubicBezTo>
                  <a:cubicBezTo>
                    <a:pt x="1274" y="286"/>
                    <a:pt x="989" y="0"/>
                    <a:pt x="63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1735500" y="4170550"/>
              <a:ext cx="79175" cy="35875"/>
            </a:xfrm>
            <a:custGeom>
              <a:rect b="b" l="l" r="r" t="t"/>
              <a:pathLst>
                <a:path extrusionOk="0" h="1435" w="3167">
                  <a:moveTo>
                    <a:pt x="1" y="0"/>
                  </a:moveTo>
                  <a:lnTo>
                    <a:pt x="1" y="0"/>
                  </a:lnTo>
                  <a:cubicBezTo>
                    <a:pt x="845" y="1210"/>
                    <a:pt x="1880" y="1434"/>
                    <a:pt x="2531" y="1434"/>
                  </a:cubicBezTo>
                  <a:cubicBezTo>
                    <a:pt x="2916" y="1434"/>
                    <a:pt x="3167" y="1356"/>
                    <a:pt x="3167" y="1356"/>
                  </a:cubicBezTo>
                  <a:lnTo>
                    <a:pt x="3167" y="309"/>
                  </a:lnTo>
                  <a:cubicBezTo>
                    <a:pt x="3167" y="309"/>
                    <a:pt x="2627" y="730"/>
                    <a:pt x="1649" y="736"/>
                  </a:cubicBezTo>
                  <a:cubicBezTo>
                    <a:pt x="1645" y="736"/>
                    <a:pt x="1641" y="736"/>
                    <a:pt x="1637" y="736"/>
                  </a:cubicBezTo>
                  <a:cubicBezTo>
                    <a:pt x="666" y="73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1797625" y="4093225"/>
              <a:ext cx="17625" cy="38900"/>
            </a:xfrm>
            <a:custGeom>
              <a:rect b="b" l="l" r="r" t="t"/>
              <a:pathLst>
                <a:path extrusionOk="0" h="1556" w="705">
                  <a:moveTo>
                    <a:pt x="255" y="1"/>
                  </a:moveTo>
                  <a:lnTo>
                    <a:pt x="1" y="1555"/>
                  </a:lnTo>
                  <a:lnTo>
                    <a:pt x="705" y="1555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1692250" y="4092325"/>
              <a:ext cx="20250" cy="42550"/>
            </a:xfrm>
            <a:custGeom>
              <a:rect b="b" l="l" r="r" t="t"/>
              <a:pathLst>
                <a:path extrusionOk="0" h="1702" w="810">
                  <a:moveTo>
                    <a:pt x="375" y="1"/>
                  </a:moveTo>
                  <a:cubicBezTo>
                    <a:pt x="187" y="1"/>
                    <a:pt x="35" y="176"/>
                    <a:pt x="7" y="369"/>
                  </a:cubicBezTo>
                  <a:cubicBezTo>
                    <a:pt x="1" y="406"/>
                    <a:pt x="30" y="427"/>
                    <a:pt x="59" y="427"/>
                  </a:cubicBezTo>
                  <a:cubicBezTo>
                    <a:pt x="84" y="427"/>
                    <a:pt x="109" y="413"/>
                    <a:pt x="114" y="381"/>
                  </a:cubicBezTo>
                  <a:cubicBezTo>
                    <a:pt x="135" y="235"/>
                    <a:pt x="246" y="111"/>
                    <a:pt x="378" y="111"/>
                  </a:cubicBezTo>
                  <a:cubicBezTo>
                    <a:pt x="423" y="111"/>
                    <a:pt x="472" y="126"/>
                    <a:pt x="520" y="160"/>
                  </a:cubicBezTo>
                  <a:cubicBezTo>
                    <a:pt x="699" y="286"/>
                    <a:pt x="701" y="522"/>
                    <a:pt x="693" y="723"/>
                  </a:cubicBezTo>
                  <a:cubicBezTo>
                    <a:pt x="473" y="771"/>
                    <a:pt x="292" y="971"/>
                    <a:pt x="290" y="1200"/>
                  </a:cubicBezTo>
                  <a:cubicBezTo>
                    <a:pt x="288" y="1445"/>
                    <a:pt x="476" y="1659"/>
                    <a:pt x="716" y="1700"/>
                  </a:cubicBezTo>
                  <a:cubicBezTo>
                    <a:pt x="720" y="1701"/>
                    <a:pt x="723" y="1701"/>
                    <a:pt x="727" y="1701"/>
                  </a:cubicBezTo>
                  <a:cubicBezTo>
                    <a:pt x="786" y="1701"/>
                    <a:pt x="793" y="1605"/>
                    <a:pt x="728" y="1593"/>
                  </a:cubicBezTo>
                  <a:cubicBezTo>
                    <a:pt x="543" y="1561"/>
                    <a:pt x="390" y="1385"/>
                    <a:pt x="399" y="1193"/>
                  </a:cubicBezTo>
                  <a:cubicBezTo>
                    <a:pt x="407" y="1001"/>
                    <a:pt x="567" y="842"/>
                    <a:pt x="753" y="820"/>
                  </a:cubicBezTo>
                  <a:cubicBezTo>
                    <a:pt x="778" y="816"/>
                    <a:pt x="796" y="796"/>
                    <a:pt x="799" y="772"/>
                  </a:cubicBezTo>
                  <a:cubicBezTo>
                    <a:pt x="810" y="503"/>
                    <a:pt x="801" y="171"/>
                    <a:pt x="521" y="36"/>
                  </a:cubicBezTo>
                  <a:cubicBezTo>
                    <a:pt x="471" y="12"/>
                    <a:pt x="422" y="1"/>
                    <a:pt x="37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4"/>
            <p:cNvSpPr/>
            <p:nvPr/>
          </p:nvSpPr>
          <p:spPr>
            <a:xfrm>
              <a:off x="1792825" y="4090500"/>
              <a:ext cx="25075" cy="43700"/>
            </a:xfrm>
            <a:custGeom>
              <a:rect b="b" l="l" r="r" t="t"/>
              <a:pathLst>
                <a:path extrusionOk="0" h="1748" w="1003">
                  <a:moveTo>
                    <a:pt x="450" y="0"/>
                  </a:moveTo>
                  <a:cubicBezTo>
                    <a:pt x="420" y="0"/>
                    <a:pt x="391" y="22"/>
                    <a:pt x="402" y="59"/>
                  </a:cubicBezTo>
                  <a:lnTo>
                    <a:pt x="868" y="1622"/>
                  </a:lnTo>
                  <a:lnTo>
                    <a:pt x="81" y="1640"/>
                  </a:lnTo>
                  <a:cubicBezTo>
                    <a:pt x="13" y="1642"/>
                    <a:pt x="0" y="1747"/>
                    <a:pt x="67" y="1747"/>
                  </a:cubicBezTo>
                  <a:cubicBezTo>
                    <a:pt x="67" y="1747"/>
                    <a:pt x="68" y="1747"/>
                    <a:pt x="69" y="1747"/>
                  </a:cubicBezTo>
                  <a:lnTo>
                    <a:pt x="932" y="1728"/>
                  </a:lnTo>
                  <a:cubicBezTo>
                    <a:pt x="962" y="1727"/>
                    <a:pt x="1003" y="1704"/>
                    <a:pt x="992" y="1665"/>
                  </a:cubicBezTo>
                  <a:cubicBezTo>
                    <a:pt x="830" y="1124"/>
                    <a:pt x="669" y="583"/>
                    <a:pt x="508" y="42"/>
                  </a:cubicBezTo>
                  <a:cubicBezTo>
                    <a:pt x="500" y="13"/>
                    <a:pt x="474" y="0"/>
                    <a:pt x="45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4"/>
            <p:cNvSpPr/>
            <p:nvPr/>
          </p:nvSpPr>
          <p:spPr>
            <a:xfrm>
              <a:off x="1762900" y="4132100"/>
              <a:ext cx="39900" cy="25175"/>
            </a:xfrm>
            <a:custGeom>
              <a:rect b="b" l="l" r="r" t="t"/>
              <a:pathLst>
                <a:path extrusionOk="0" h="1007" w="1596">
                  <a:moveTo>
                    <a:pt x="260" y="0"/>
                  </a:moveTo>
                  <a:cubicBezTo>
                    <a:pt x="260" y="0"/>
                    <a:pt x="0" y="740"/>
                    <a:pt x="699" y="966"/>
                  </a:cubicBezTo>
                  <a:cubicBezTo>
                    <a:pt x="788" y="994"/>
                    <a:pt x="869" y="1007"/>
                    <a:pt x="942" y="1007"/>
                  </a:cubicBezTo>
                  <a:cubicBezTo>
                    <a:pt x="1446" y="1007"/>
                    <a:pt x="1595" y="415"/>
                    <a:pt x="1595" y="415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1677075" y="3978750"/>
              <a:ext cx="200875" cy="112250"/>
            </a:xfrm>
            <a:custGeom>
              <a:rect b="b" l="l" r="r" t="t"/>
              <a:pathLst>
                <a:path extrusionOk="0" h="4490" w="8035">
                  <a:moveTo>
                    <a:pt x="4318" y="0"/>
                  </a:moveTo>
                  <a:lnTo>
                    <a:pt x="2673" y="1190"/>
                  </a:lnTo>
                  <a:lnTo>
                    <a:pt x="1787" y="1190"/>
                  </a:lnTo>
                  <a:cubicBezTo>
                    <a:pt x="753" y="1190"/>
                    <a:pt x="0" y="2166"/>
                    <a:pt x="262" y="3165"/>
                  </a:cubicBezTo>
                  <a:cubicBezTo>
                    <a:pt x="346" y="3487"/>
                    <a:pt x="484" y="3857"/>
                    <a:pt x="693" y="4286"/>
                  </a:cubicBezTo>
                  <a:lnTo>
                    <a:pt x="697" y="4283"/>
                  </a:lnTo>
                  <a:cubicBezTo>
                    <a:pt x="700" y="4281"/>
                    <a:pt x="704" y="4278"/>
                    <a:pt x="708" y="4277"/>
                  </a:cubicBezTo>
                  <a:cubicBezTo>
                    <a:pt x="752" y="4245"/>
                    <a:pt x="799" y="4217"/>
                    <a:pt x="849" y="4194"/>
                  </a:cubicBezTo>
                  <a:cubicBezTo>
                    <a:pt x="881" y="4177"/>
                    <a:pt x="914" y="4164"/>
                    <a:pt x="949" y="4152"/>
                  </a:cubicBezTo>
                  <a:cubicBezTo>
                    <a:pt x="983" y="4141"/>
                    <a:pt x="1017" y="4132"/>
                    <a:pt x="1052" y="4126"/>
                  </a:cubicBezTo>
                  <a:cubicBezTo>
                    <a:pt x="1098" y="4118"/>
                    <a:pt x="1145" y="4114"/>
                    <a:pt x="1191" y="4114"/>
                  </a:cubicBezTo>
                  <a:cubicBezTo>
                    <a:pt x="1330" y="4114"/>
                    <a:pt x="1467" y="4151"/>
                    <a:pt x="1589" y="4222"/>
                  </a:cubicBezTo>
                  <a:cubicBezTo>
                    <a:pt x="1621" y="4241"/>
                    <a:pt x="1653" y="4262"/>
                    <a:pt x="1682" y="4286"/>
                  </a:cubicBezTo>
                  <a:cubicBezTo>
                    <a:pt x="1752" y="4342"/>
                    <a:pt x="1810" y="4411"/>
                    <a:pt x="1851" y="4490"/>
                  </a:cubicBezTo>
                  <a:cubicBezTo>
                    <a:pt x="1945" y="4429"/>
                    <a:pt x="2034" y="4361"/>
                    <a:pt x="2117" y="4286"/>
                  </a:cubicBezTo>
                  <a:cubicBezTo>
                    <a:pt x="2596" y="3864"/>
                    <a:pt x="2889" y="3271"/>
                    <a:pt x="2930" y="2634"/>
                  </a:cubicBezTo>
                  <a:lnTo>
                    <a:pt x="6619" y="2634"/>
                  </a:lnTo>
                  <a:cubicBezTo>
                    <a:pt x="6619" y="2634"/>
                    <a:pt x="8035" y="1672"/>
                    <a:pt x="7460" y="275"/>
                  </a:cubicBezTo>
                  <a:lnTo>
                    <a:pt x="7460" y="275"/>
                  </a:lnTo>
                  <a:lnTo>
                    <a:pt x="6095" y="1090"/>
                  </a:lnTo>
                  <a:lnTo>
                    <a:pt x="6095" y="64"/>
                  </a:lnTo>
                  <a:lnTo>
                    <a:pt x="4318" y="1102"/>
                  </a:lnTo>
                  <a:lnTo>
                    <a:pt x="4318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2057975" y="4219625"/>
              <a:ext cx="210325" cy="165125"/>
            </a:xfrm>
            <a:custGeom>
              <a:rect b="b" l="l" r="r" t="t"/>
              <a:pathLst>
                <a:path extrusionOk="0" h="6605" w="8413">
                  <a:moveTo>
                    <a:pt x="4086" y="1"/>
                  </a:moveTo>
                  <a:cubicBezTo>
                    <a:pt x="4045" y="1"/>
                    <a:pt x="4004" y="4"/>
                    <a:pt x="3962" y="12"/>
                  </a:cubicBezTo>
                  <a:lnTo>
                    <a:pt x="3961" y="11"/>
                  </a:lnTo>
                  <a:cubicBezTo>
                    <a:pt x="3824" y="35"/>
                    <a:pt x="3697" y="102"/>
                    <a:pt x="3599" y="200"/>
                  </a:cubicBezTo>
                  <a:lnTo>
                    <a:pt x="2513" y="1284"/>
                  </a:lnTo>
                  <a:lnTo>
                    <a:pt x="2505" y="1292"/>
                  </a:lnTo>
                  <a:lnTo>
                    <a:pt x="866" y="2872"/>
                  </a:lnTo>
                  <a:lnTo>
                    <a:pt x="616" y="3113"/>
                  </a:lnTo>
                  <a:cubicBezTo>
                    <a:pt x="397" y="3361"/>
                    <a:pt x="239" y="3657"/>
                    <a:pt x="156" y="3977"/>
                  </a:cubicBezTo>
                  <a:cubicBezTo>
                    <a:pt x="0" y="4566"/>
                    <a:pt x="111" y="5194"/>
                    <a:pt x="459" y="5695"/>
                  </a:cubicBezTo>
                  <a:cubicBezTo>
                    <a:pt x="720" y="6071"/>
                    <a:pt x="1096" y="6352"/>
                    <a:pt x="1530" y="6497"/>
                  </a:cubicBezTo>
                  <a:cubicBezTo>
                    <a:pt x="1744" y="6568"/>
                    <a:pt x="1967" y="6604"/>
                    <a:pt x="2191" y="6604"/>
                  </a:cubicBezTo>
                  <a:cubicBezTo>
                    <a:pt x="2312" y="6604"/>
                    <a:pt x="2433" y="6594"/>
                    <a:pt x="2554" y="6573"/>
                  </a:cubicBezTo>
                  <a:lnTo>
                    <a:pt x="7344" y="5724"/>
                  </a:lnTo>
                  <a:cubicBezTo>
                    <a:pt x="7633" y="5672"/>
                    <a:pt x="7827" y="5396"/>
                    <a:pt x="7776" y="5105"/>
                  </a:cubicBezTo>
                  <a:cubicBezTo>
                    <a:pt x="7752" y="4965"/>
                    <a:pt x="7672" y="4841"/>
                    <a:pt x="7555" y="4762"/>
                  </a:cubicBezTo>
                  <a:cubicBezTo>
                    <a:pt x="7517" y="4735"/>
                    <a:pt x="7476" y="4712"/>
                    <a:pt x="7432" y="4697"/>
                  </a:cubicBezTo>
                  <a:lnTo>
                    <a:pt x="7937" y="4608"/>
                  </a:lnTo>
                  <a:cubicBezTo>
                    <a:pt x="8150" y="4570"/>
                    <a:pt x="8319" y="4408"/>
                    <a:pt x="8366" y="4198"/>
                  </a:cubicBezTo>
                  <a:cubicBezTo>
                    <a:pt x="8413" y="3986"/>
                    <a:pt x="8327" y="3768"/>
                    <a:pt x="8150" y="3644"/>
                  </a:cubicBezTo>
                  <a:cubicBezTo>
                    <a:pt x="8060" y="3581"/>
                    <a:pt x="7953" y="3547"/>
                    <a:pt x="7844" y="3547"/>
                  </a:cubicBezTo>
                  <a:cubicBezTo>
                    <a:pt x="7814" y="3547"/>
                    <a:pt x="7784" y="3550"/>
                    <a:pt x="7754" y="3555"/>
                  </a:cubicBezTo>
                  <a:lnTo>
                    <a:pt x="7754" y="3555"/>
                  </a:lnTo>
                  <a:cubicBezTo>
                    <a:pt x="7965" y="3517"/>
                    <a:pt x="8133" y="3355"/>
                    <a:pt x="8180" y="3145"/>
                  </a:cubicBezTo>
                  <a:cubicBezTo>
                    <a:pt x="8227" y="2934"/>
                    <a:pt x="8141" y="2715"/>
                    <a:pt x="7964" y="2592"/>
                  </a:cubicBezTo>
                  <a:cubicBezTo>
                    <a:pt x="7873" y="2529"/>
                    <a:pt x="7766" y="2496"/>
                    <a:pt x="7657" y="2496"/>
                  </a:cubicBezTo>
                  <a:cubicBezTo>
                    <a:pt x="7626" y="2496"/>
                    <a:pt x="7595" y="2498"/>
                    <a:pt x="7565" y="2504"/>
                  </a:cubicBezTo>
                  <a:cubicBezTo>
                    <a:pt x="7855" y="2451"/>
                    <a:pt x="8048" y="2175"/>
                    <a:pt x="7998" y="1885"/>
                  </a:cubicBezTo>
                  <a:cubicBezTo>
                    <a:pt x="7950" y="1626"/>
                    <a:pt x="7724" y="1444"/>
                    <a:pt x="7470" y="1444"/>
                  </a:cubicBezTo>
                  <a:cubicBezTo>
                    <a:pt x="7440" y="1444"/>
                    <a:pt x="7409" y="1447"/>
                    <a:pt x="7379" y="1452"/>
                  </a:cubicBezTo>
                  <a:lnTo>
                    <a:pt x="3624" y="2117"/>
                  </a:lnTo>
                  <a:lnTo>
                    <a:pt x="4569" y="1173"/>
                  </a:lnTo>
                  <a:cubicBezTo>
                    <a:pt x="4781" y="960"/>
                    <a:pt x="4832" y="635"/>
                    <a:pt x="4693" y="369"/>
                  </a:cubicBezTo>
                  <a:cubicBezTo>
                    <a:pt x="4573" y="140"/>
                    <a:pt x="4338" y="1"/>
                    <a:pt x="4086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2186025" y="4281000"/>
              <a:ext cx="63825" cy="15200"/>
            </a:xfrm>
            <a:custGeom>
              <a:rect b="b" l="l" r="r" t="t"/>
              <a:pathLst>
                <a:path extrusionOk="0" h="608" w="2553">
                  <a:moveTo>
                    <a:pt x="2473" y="0"/>
                  </a:moveTo>
                  <a:cubicBezTo>
                    <a:pt x="2469" y="0"/>
                    <a:pt x="2465" y="0"/>
                    <a:pt x="2461" y="1"/>
                  </a:cubicBezTo>
                  <a:lnTo>
                    <a:pt x="61" y="509"/>
                  </a:lnTo>
                  <a:cubicBezTo>
                    <a:pt x="0" y="521"/>
                    <a:pt x="24" y="607"/>
                    <a:pt x="79" y="607"/>
                  </a:cubicBezTo>
                  <a:cubicBezTo>
                    <a:pt x="83" y="607"/>
                    <a:pt x="87" y="607"/>
                    <a:pt x="92" y="606"/>
                  </a:cubicBezTo>
                  <a:lnTo>
                    <a:pt x="2493" y="98"/>
                  </a:lnTo>
                  <a:cubicBezTo>
                    <a:pt x="2552" y="85"/>
                    <a:pt x="2529" y="0"/>
                    <a:pt x="24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2191025" y="4307250"/>
              <a:ext cx="62975" cy="14525"/>
            </a:xfrm>
            <a:custGeom>
              <a:rect b="b" l="l" r="r" t="t"/>
              <a:pathLst>
                <a:path extrusionOk="0" h="581" w="2519">
                  <a:moveTo>
                    <a:pt x="2438" y="0"/>
                  </a:moveTo>
                  <a:cubicBezTo>
                    <a:pt x="2434" y="0"/>
                    <a:pt x="2431" y="1"/>
                    <a:pt x="2427" y="1"/>
                  </a:cubicBezTo>
                  <a:lnTo>
                    <a:pt x="60" y="483"/>
                  </a:lnTo>
                  <a:cubicBezTo>
                    <a:pt x="1" y="495"/>
                    <a:pt x="25" y="581"/>
                    <a:pt x="81" y="581"/>
                  </a:cubicBezTo>
                  <a:cubicBezTo>
                    <a:pt x="84" y="581"/>
                    <a:pt x="88" y="581"/>
                    <a:pt x="92" y="580"/>
                  </a:cubicBezTo>
                  <a:lnTo>
                    <a:pt x="2458" y="99"/>
                  </a:lnTo>
                  <a:cubicBezTo>
                    <a:pt x="2519" y="87"/>
                    <a:pt x="2494" y="0"/>
                    <a:pt x="243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2191525" y="4335475"/>
              <a:ext cx="53475" cy="10725"/>
            </a:xfrm>
            <a:custGeom>
              <a:rect b="b" l="l" r="r" t="t"/>
              <a:pathLst>
                <a:path extrusionOk="0" h="429" w="2139">
                  <a:moveTo>
                    <a:pt x="2081" y="0"/>
                  </a:moveTo>
                  <a:cubicBezTo>
                    <a:pt x="2078" y="0"/>
                    <a:pt x="2075" y="0"/>
                    <a:pt x="2072" y="1"/>
                  </a:cubicBezTo>
                  <a:lnTo>
                    <a:pt x="61" y="326"/>
                  </a:lnTo>
                  <a:cubicBezTo>
                    <a:pt x="1" y="336"/>
                    <a:pt x="2" y="429"/>
                    <a:pt x="58" y="429"/>
                  </a:cubicBezTo>
                  <a:cubicBezTo>
                    <a:pt x="61" y="429"/>
                    <a:pt x="64" y="429"/>
                    <a:pt x="67" y="428"/>
                  </a:cubicBezTo>
                  <a:lnTo>
                    <a:pt x="2077" y="103"/>
                  </a:lnTo>
                  <a:cubicBezTo>
                    <a:pt x="2139" y="93"/>
                    <a:pt x="2137" y="0"/>
                    <a:pt x="208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1794675" y="4252625"/>
              <a:ext cx="319600" cy="250750"/>
            </a:xfrm>
            <a:custGeom>
              <a:rect b="b" l="l" r="r" t="t"/>
              <a:pathLst>
                <a:path extrusionOk="0" h="10030" w="12784">
                  <a:moveTo>
                    <a:pt x="4060" y="1"/>
                  </a:moveTo>
                  <a:lnTo>
                    <a:pt x="1" y="1770"/>
                  </a:lnTo>
                  <a:lnTo>
                    <a:pt x="2915" y="7921"/>
                  </a:lnTo>
                  <a:cubicBezTo>
                    <a:pt x="3532" y="9221"/>
                    <a:pt x="4839" y="10029"/>
                    <a:pt x="6249" y="10029"/>
                  </a:cubicBezTo>
                  <a:cubicBezTo>
                    <a:pt x="6410" y="10029"/>
                    <a:pt x="6571" y="10019"/>
                    <a:pt x="6734" y="9997"/>
                  </a:cubicBezTo>
                  <a:cubicBezTo>
                    <a:pt x="7374" y="9911"/>
                    <a:pt x="7982" y="9658"/>
                    <a:pt x="8493" y="9262"/>
                  </a:cubicBezTo>
                  <a:lnTo>
                    <a:pt x="12783" y="6046"/>
                  </a:lnTo>
                  <a:lnTo>
                    <a:pt x="10063" y="2516"/>
                  </a:lnTo>
                  <a:lnTo>
                    <a:pt x="6531" y="5148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2049025" y="4308800"/>
              <a:ext cx="78350" cy="92250"/>
            </a:xfrm>
            <a:custGeom>
              <a:rect b="b" l="l" r="r" t="t"/>
              <a:pathLst>
                <a:path extrusionOk="0" h="3690" w="3134">
                  <a:moveTo>
                    <a:pt x="558" y="1"/>
                  </a:moveTo>
                  <a:lnTo>
                    <a:pt x="1" y="414"/>
                  </a:lnTo>
                  <a:lnTo>
                    <a:pt x="2526" y="3690"/>
                  </a:lnTo>
                  <a:lnTo>
                    <a:pt x="3133" y="3094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1711400" y="4214450"/>
              <a:ext cx="125300" cy="277425"/>
            </a:xfrm>
            <a:custGeom>
              <a:rect b="b" l="l" r="r" t="t"/>
              <a:pathLst>
                <a:path extrusionOk="0" h="11097" w="5012">
                  <a:moveTo>
                    <a:pt x="213" y="0"/>
                  </a:moveTo>
                  <a:lnTo>
                    <a:pt x="1" y="11096"/>
                  </a:lnTo>
                  <a:lnTo>
                    <a:pt x="5011" y="11096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1959475" y="4595375"/>
              <a:ext cx="43675" cy="97825"/>
            </a:xfrm>
            <a:custGeom>
              <a:rect b="b" l="l" r="r" t="t"/>
              <a:pathLst>
                <a:path extrusionOk="0" h="3913" w="1747">
                  <a:moveTo>
                    <a:pt x="1152" y="0"/>
                  </a:moveTo>
                  <a:lnTo>
                    <a:pt x="1" y="3569"/>
                  </a:lnTo>
                  <a:lnTo>
                    <a:pt x="766" y="3912"/>
                  </a:lnTo>
                  <a:lnTo>
                    <a:pt x="1747" y="294"/>
                  </a:lnTo>
                  <a:lnTo>
                    <a:pt x="1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4"/>
            <p:cNvSpPr/>
            <p:nvPr/>
          </p:nvSpPr>
          <p:spPr>
            <a:xfrm>
              <a:off x="1582150" y="4214450"/>
              <a:ext cx="134600" cy="456250"/>
            </a:xfrm>
            <a:custGeom>
              <a:rect b="b" l="l" r="r" t="t"/>
              <a:pathLst>
                <a:path extrusionOk="0" h="18250" w="5384">
                  <a:moveTo>
                    <a:pt x="3732" y="0"/>
                  </a:moveTo>
                  <a:cubicBezTo>
                    <a:pt x="3419" y="0"/>
                    <a:pt x="3107" y="57"/>
                    <a:pt x="2813" y="165"/>
                  </a:cubicBezTo>
                  <a:cubicBezTo>
                    <a:pt x="2623" y="233"/>
                    <a:pt x="2443" y="324"/>
                    <a:pt x="2275" y="434"/>
                  </a:cubicBezTo>
                  <a:cubicBezTo>
                    <a:pt x="2273" y="436"/>
                    <a:pt x="2272" y="437"/>
                    <a:pt x="2271" y="437"/>
                  </a:cubicBezTo>
                  <a:cubicBezTo>
                    <a:pt x="1509" y="934"/>
                    <a:pt x="1049" y="1783"/>
                    <a:pt x="1048" y="2693"/>
                  </a:cubicBezTo>
                  <a:lnTo>
                    <a:pt x="1048" y="11754"/>
                  </a:lnTo>
                  <a:lnTo>
                    <a:pt x="1" y="17077"/>
                  </a:lnTo>
                  <a:cubicBezTo>
                    <a:pt x="1" y="17077"/>
                    <a:pt x="1765" y="17897"/>
                    <a:pt x="5033" y="18249"/>
                  </a:cubicBezTo>
                  <a:lnTo>
                    <a:pt x="5036" y="18229"/>
                  </a:lnTo>
                  <a:lnTo>
                    <a:pt x="5383" y="0"/>
                  </a:lnTo>
                  <a:lnTo>
                    <a:pt x="3741" y="0"/>
                  </a:lnTo>
                  <a:cubicBezTo>
                    <a:pt x="3738" y="0"/>
                    <a:pt x="3735" y="0"/>
                    <a:pt x="3732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4"/>
            <p:cNvSpPr/>
            <p:nvPr/>
          </p:nvSpPr>
          <p:spPr>
            <a:xfrm>
              <a:off x="1850750" y="4671750"/>
              <a:ext cx="225" cy="50"/>
            </a:xfrm>
            <a:custGeom>
              <a:rect b="b" l="l" r="r" t="t"/>
              <a:pathLst>
                <a:path extrusionOk="0" h="2" w="9">
                  <a:moveTo>
                    <a:pt x="9" y="1"/>
                  </a:moveTo>
                  <a:cubicBezTo>
                    <a:pt x="7" y="2"/>
                    <a:pt x="4" y="2"/>
                    <a:pt x="1" y="2"/>
                  </a:cubicBezTo>
                  <a:lnTo>
                    <a:pt x="9" y="2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1814650" y="4214450"/>
              <a:ext cx="98225" cy="457325"/>
            </a:xfrm>
            <a:custGeom>
              <a:rect b="b" l="l" r="r" t="t"/>
              <a:pathLst>
                <a:path extrusionOk="0" h="18293" w="3929">
                  <a:moveTo>
                    <a:pt x="839" y="0"/>
                  </a:moveTo>
                  <a:cubicBezTo>
                    <a:pt x="838" y="0"/>
                    <a:pt x="836" y="0"/>
                    <a:pt x="834" y="0"/>
                  </a:cubicBezTo>
                  <a:lnTo>
                    <a:pt x="1" y="0"/>
                  </a:lnTo>
                  <a:lnTo>
                    <a:pt x="1453" y="18293"/>
                  </a:lnTo>
                  <a:cubicBezTo>
                    <a:pt x="2240" y="18229"/>
                    <a:pt x="3065" y="18130"/>
                    <a:pt x="3928" y="17996"/>
                  </a:cubicBezTo>
                  <a:lnTo>
                    <a:pt x="3526" y="11755"/>
                  </a:lnTo>
                  <a:lnTo>
                    <a:pt x="3526" y="2694"/>
                  </a:lnTo>
                  <a:cubicBezTo>
                    <a:pt x="3526" y="1750"/>
                    <a:pt x="3041" y="919"/>
                    <a:pt x="2305" y="437"/>
                  </a:cubicBezTo>
                  <a:cubicBezTo>
                    <a:pt x="2303" y="437"/>
                    <a:pt x="2302" y="436"/>
                    <a:pt x="2301" y="435"/>
                  </a:cubicBezTo>
                  <a:cubicBezTo>
                    <a:pt x="1866" y="151"/>
                    <a:pt x="1358" y="0"/>
                    <a:pt x="839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1941900" y="4387650"/>
              <a:ext cx="14350" cy="45050"/>
            </a:xfrm>
            <a:custGeom>
              <a:rect b="b" l="l" r="r" t="t"/>
              <a:pathLst>
                <a:path extrusionOk="0" h="1802" w="574">
                  <a:moveTo>
                    <a:pt x="496" y="1"/>
                  </a:moveTo>
                  <a:cubicBezTo>
                    <a:pt x="466" y="1"/>
                    <a:pt x="439" y="20"/>
                    <a:pt x="432" y="51"/>
                  </a:cubicBezTo>
                  <a:lnTo>
                    <a:pt x="9" y="1718"/>
                  </a:lnTo>
                  <a:cubicBezTo>
                    <a:pt x="0" y="1753"/>
                    <a:pt x="21" y="1790"/>
                    <a:pt x="58" y="1799"/>
                  </a:cubicBezTo>
                  <a:cubicBezTo>
                    <a:pt x="63" y="1801"/>
                    <a:pt x="69" y="1801"/>
                    <a:pt x="74" y="1801"/>
                  </a:cubicBezTo>
                  <a:cubicBezTo>
                    <a:pt x="105" y="1801"/>
                    <a:pt x="133" y="1781"/>
                    <a:pt x="140" y="1750"/>
                  </a:cubicBezTo>
                  <a:lnTo>
                    <a:pt x="563" y="84"/>
                  </a:lnTo>
                  <a:cubicBezTo>
                    <a:pt x="574" y="48"/>
                    <a:pt x="550" y="10"/>
                    <a:pt x="513" y="3"/>
                  </a:cubicBezTo>
                  <a:cubicBezTo>
                    <a:pt x="507" y="1"/>
                    <a:pt x="502" y="1"/>
                    <a:pt x="4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1882450" y="4279300"/>
              <a:ext cx="22125" cy="201050"/>
            </a:xfrm>
            <a:custGeom>
              <a:rect b="b" l="l" r="r" t="t"/>
              <a:pathLst>
                <a:path extrusionOk="0" h="8042" w="885">
                  <a:moveTo>
                    <a:pt x="70" y="1"/>
                  </a:moveTo>
                  <a:cubicBezTo>
                    <a:pt x="69" y="1"/>
                    <a:pt x="67" y="1"/>
                    <a:pt x="65" y="1"/>
                  </a:cubicBezTo>
                  <a:cubicBezTo>
                    <a:pt x="27" y="4"/>
                    <a:pt x="0" y="37"/>
                    <a:pt x="3" y="74"/>
                  </a:cubicBezTo>
                  <a:lnTo>
                    <a:pt x="747" y="7980"/>
                  </a:lnTo>
                  <a:cubicBezTo>
                    <a:pt x="751" y="8015"/>
                    <a:pt x="779" y="8042"/>
                    <a:pt x="814" y="8042"/>
                  </a:cubicBezTo>
                  <a:lnTo>
                    <a:pt x="821" y="8042"/>
                  </a:lnTo>
                  <a:cubicBezTo>
                    <a:pt x="858" y="8038"/>
                    <a:pt x="885" y="8005"/>
                    <a:pt x="882" y="7968"/>
                  </a:cubicBezTo>
                  <a:lnTo>
                    <a:pt x="138" y="61"/>
                  </a:lnTo>
                  <a:cubicBezTo>
                    <a:pt x="135" y="26"/>
                    <a:pt x="104" y="1"/>
                    <a:pt x="7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1604250" y="4231075"/>
              <a:ext cx="386350" cy="459525"/>
            </a:xfrm>
            <a:custGeom>
              <a:rect b="b" l="l" r="r" t="t"/>
              <a:pathLst>
                <a:path extrusionOk="0" h="18381" w="15454">
                  <a:moveTo>
                    <a:pt x="2430" y="1"/>
                  </a:moveTo>
                  <a:cubicBezTo>
                    <a:pt x="2206" y="1"/>
                    <a:pt x="1977" y="36"/>
                    <a:pt x="1752" y="110"/>
                  </a:cubicBezTo>
                  <a:cubicBezTo>
                    <a:pt x="614" y="487"/>
                    <a:pt x="0" y="1718"/>
                    <a:pt x="384" y="2854"/>
                  </a:cubicBezTo>
                  <a:lnTo>
                    <a:pt x="3530" y="12367"/>
                  </a:lnTo>
                  <a:lnTo>
                    <a:pt x="3586" y="12517"/>
                  </a:lnTo>
                  <a:cubicBezTo>
                    <a:pt x="4248" y="14113"/>
                    <a:pt x="5476" y="15409"/>
                    <a:pt x="7033" y="16156"/>
                  </a:cubicBezTo>
                  <a:lnTo>
                    <a:pt x="14099" y="18380"/>
                  </a:lnTo>
                  <a:lnTo>
                    <a:pt x="15454" y="14384"/>
                  </a:lnTo>
                  <a:lnTo>
                    <a:pt x="8904" y="12260"/>
                  </a:lnTo>
                  <a:cubicBezTo>
                    <a:pt x="8326" y="11983"/>
                    <a:pt x="7865" y="11508"/>
                    <a:pt x="7604" y="10923"/>
                  </a:cubicBezTo>
                  <a:lnTo>
                    <a:pt x="4487" y="1498"/>
                  </a:lnTo>
                  <a:cubicBezTo>
                    <a:pt x="4191" y="582"/>
                    <a:pt x="3343" y="1"/>
                    <a:pt x="243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1631525" y="4360300"/>
              <a:ext cx="272825" cy="314750"/>
            </a:xfrm>
            <a:custGeom>
              <a:rect b="b" l="l" r="r" t="t"/>
              <a:pathLst>
                <a:path extrusionOk="0" h="12590" w="10913">
                  <a:moveTo>
                    <a:pt x="84" y="1"/>
                  </a:moveTo>
                  <a:cubicBezTo>
                    <a:pt x="42" y="1"/>
                    <a:pt x="0" y="37"/>
                    <a:pt x="18" y="90"/>
                  </a:cubicBezTo>
                  <a:lnTo>
                    <a:pt x="2375" y="7222"/>
                  </a:lnTo>
                  <a:lnTo>
                    <a:pt x="2433" y="7374"/>
                  </a:lnTo>
                  <a:cubicBezTo>
                    <a:pt x="2935" y="8584"/>
                    <a:pt x="3763" y="9632"/>
                    <a:pt x="4824" y="10400"/>
                  </a:cubicBezTo>
                  <a:cubicBezTo>
                    <a:pt x="5322" y="10760"/>
                    <a:pt x="5897" y="11043"/>
                    <a:pt x="6536" y="11244"/>
                  </a:cubicBezTo>
                  <a:lnTo>
                    <a:pt x="10799" y="12587"/>
                  </a:lnTo>
                  <a:cubicBezTo>
                    <a:pt x="10806" y="12589"/>
                    <a:pt x="10813" y="12590"/>
                    <a:pt x="10819" y="12590"/>
                  </a:cubicBezTo>
                  <a:cubicBezTo>
                    <a:pt x="10897" y="12590"/>
                    <a:pt x="10913" y="12481"/>
                    <a:pt x="10839" y="12458"/>
                  </a:cubicBezTo>
                  <a:lnTo>
                    <a:pt x="6577" y="11115"/>
                  </a:lnTo>
                  <a:cubicBezTo>
                    <a:pt x="5951" y="10919"/>
                    <a:pt x="5388" y="10642"/>
                    <a:pt x="4903" y="10290"/>
                  </a:cubicBezTo>
                  <a:cubicBezTo>
                    <a:pt x="3863" y="9537"/>
                    <a:pt x="3050" y="8511"/>
                    <a:pt x="2558" y="7325"/>
                  </a:cubicBezTo>
                  <a:lnTo>
                    <a:pt x="2503" y="7177"/>
                  </a:lnTo>
                  <a:lnTo>
                    <a:pt x="146" y="48"/>
                  </a:lnTo>
                  <a:cubicBezTo>
                    <a:pt x="135" y="15"/>
                    <a:pt x="109" y="1"/>
                    <a:pt x="8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4"/>
            <p:cNvSpPr/>
            <p:nvPr/>
          </p:nvSpPr>
          <p:spPr>
            <a:xfrm>
              <a:off x="1833875" y="4225425"/>
              <a:ext cx="31625" cy="290625"/>
            </a:xfrm>
            <a:custGeom>
              <a:rect b="b" l="l" r="r" t="t"/>
              <a:pathLst>
                <a:path extrusionOk="0" h="11625" w="1265">
                  <a:moveTo>
                    <a:pt x="77" y="1"/>
                  </a:moveTo>
                  <a:cubicBezTo>
                    <a:pt x="70" y="1"/>
                    <a:pt x="62" y="2"/>
                    <a:pt x="55" y="5"/>
                  </a:cubicBezTo>
                  <a:cubicBezTo>
                    <a:pt x="19" y="17"/>
                    <a:pt x="1" y="56"/>
                    <a:pt x="14" y="91"/>
                  </a:cubicBezTo>
                  <a:lnTo>
                    <a:pt x="1124" y="3272"/>
                  </a:lnTo>
                  <a:lnTo>
                    <a:pt x="285" y="5440"/>
                  </a:lnTo>
                  <a:cubicBezTo>
                    <a:pt x="277" y="5459"/>
                    <a:pt x="279" y="5480"/>
                    <a:pt x="289" y="5498"/>
                  </a:cubicBezTo>
                  <a:lnTo>
                    <a:pt x="1126" y="6941"/>
                  </a:lnTo>
                  <a:lnTo>
                    <a:pt x="570" y="11549"/>
                  </a:lnTo>
                  <a:cubicBezTo>
                    <a:pt x="565" y="11586"/>
                    <a:pt x="591" y="11620"/>
                    <a:pt x="628" y="11624"/>
                  </a:cubicBezTo>
                  <a:lnTo>
                    <a:pt x="636" y="11624"/>
                  </a:lnTo>
                  <a:cubicBezTo>
                    <a:pt x="671" y="11624"/>
                    <a:pt x="699" y="11599"/>
                    <a:pt x="703" y="11565"/>
                  </a:cubicBezTo>
                  <a:lnTo>
                    <a:pt x="1262" y="6935"/>
                  </a:lnTo>
                  <a:cubicBezTo>
                    <a:pt x="1264" y="6921"/>
                    <a:pt x="1261" y="6906"/>
                    <a:pt x="1253" y="6893"/>
                  </a:cubicBezTo>
                  <a:lnTo>
                    <a:pt x="422" y="5458"/>
                  </a:lnTo>
                  <a:lnTo>
                    <a:pt x="1258" y="3298"/>
                  </a:lnTo>
                  <a:cubicBezTo>
                    <a:pt x="1264" y="3283"/>
                    <a:pt x="1264" y="3266"/>
                    <a:pt x="1259" y="3251"/>
                  </a:cubicBezTo>
                  <a:lnTo>
                    <a:pt x="141" y="47"/>
                  </a:lnTo>
                  <a:cubicBezTo>
                    <a:pt x="132" y="19"/>
                    <a:pt x="105" y="1"/>
                    <a:pt x="7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4"/>
            <p:cNvSpPr/>
            <p:nvPr/>
          </p:nvSpPr>
          <p:spPr>
            <a:xfrm>
              <a:off x="1700475" y="4217775"/>
              <a:ext cx="13825" cy="30275"/>
            </a:xfrm>
            <a:custGeom>
              <a:rect b="b" l="l" r="r" t="t"/>
              <a:pathLst>
                <a:path extrusionOk="0" h="1211" w="553">
                  <a:moveTo>
                    <a:pt x="474" y="1"/>
                  </a:moveTo>
                  <a:cubicBezTo>
                    <a:pt x="445" y="1"/>
                    <a:pt x="417" y="21"/>
                    <a:pt x="409" y="52"/>
                  </a:cubicBezTo>
                  <a:lnTo>
                    <a:pt x="13" y="1120"/>
                  </a:lnTo>
                  <a:cubicBezTo>
                    <a:pt x="0" y="1155"/>
                    <a:pt x="18" y="1193"/>
                    <a:pt x="54" y="1206"/>
                  </a:cubicBezTo>
                  <a:cubicBezTo>
                    <a:pt x="61" y="1209"/>
                    <a:pt x="69" y="1210"/>
                    <a:pt x="77" y="1210"/>
                  </a:cubicBezTo>
                  <a:cubicBezTo>
                    <a:pt x="105" y="1210"/>
                    <a:pt x="129" y="1193"/>
                    <a:pt x="139" y="1167"/>
                  </a:cubicBezTo>
                  <a:lnTo>
                    <a:pt x="535" y="98"/>
                  </a:lnTo>
                  <a:cubicBezTo>
                    <a:pt x="552" y="62"/>
                    <a:pt x="535" y="19"/>
                    <a:pt x="498" y="5"/>
                  </a:cubicBezTo>
                  <a:cubicBezTo>
                    <a:pt x="490" y="2"/>
                    <a:pt x="482" y="1"/>
                    <a:pt x="47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4"/>
            <p:cNvSpPr/>
            <p:nvPr/>
          </p:nvSpPr>
          <p:spPr>
            <a:xfrm>
              <a:off x="1754025" y="4214325"/>
              <a:ext cx="34825" cy="38325"/>
            </a:xfrm>
            <a:custGeom>
              <a:rect b="b" l="l" r="r" t="t"/>
              <a:pathLst>
                <a:path extrusionOk="0" h="1533" w="1393">
                  <a:moveTo>
                    <a:pt x="678" y="0"/>
                  </a:moveTo>
                  <a:lnTo>
                    <a:pt x="0" y="747"/>
                  </a:lnTo>
                  <a:lnTo>
                    <a:pt x="232" y="1533"/>
                  </a:lnTo>
                  <a:lnTo>
                    <a:pt x="1172" y="1533"/>
                  </a:lnTo>
                  <a:lnTo>
                    <a:pt x="1393" y="767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4"/>
            <p:cNvSpPr/>
            <p:nvPr/>
          </p:nvSpPr>
          <p:spPr>
            <a:xfrm>
              <a:off x="1750175" y="4252625"/>
              <a:ext cx="59450" cy="217675"/>
            </a:xfrm>
            <a:custGeom>
              <a:rect b="b" l="l" r="r" t="t"/>
              <a:pathLst>
                <a:path extrusionOk="0" h="8707" w="2378">
                  <a:moveTo>
                    <a:pt x="386" y="1"/>
                  </a:moveTo>
                  <a:lnTo>
                    <a:pt x="0" y="4726"/>
                  </a:lnTo>
                  <a:lnTo>
                    <a:pt x="1318" y="8707"/>
                  </a:lnTo>
                  <a:lnTo>
                    <a:pt x="2377" y="7202"/>
                  </a:lnTo>
                  <a:lnTo>
                    <a:pt x="1326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4"/>
            <p:cNvSpPr/>
            <p:nvPr/>
          </p:nvSpPr>
          <p:spPr>
            <a:xfrm>
              <a:off x="1713250" y="4263650"/>
              <a:ext cx="208000" cy="305475"/>
            </a:xfrm>
            <a:custGeom>
              <a:rect b="b" l="l" r="r" t="t"/>
              <a:pathLst>
                <a:path extrusionOk="0" h="12219" w="8320">
                  <a:moveTo>
                    <a:pt x="82" y="0"/>
                  </a:moveTo>
                  <a:cubicBezTo>
                    <a:pt x="41" y="0"/>
                    <a:pt x="0" y="36"/>
                    <a:pt x="15" y="87"/>
                  </a:cubicBezTo>
                  <a:lnTo>
                    <a:pt x="3182" y="9647"/>
                  </a:lnTo>
                  <a:cubicBezTo>
                    <a:pt x="3451" y="10250"/>
                    <a:pt x="3927" y="10737"/>
                    <a:pt x="4523" y="11021"/>
                  </a:cubicBezTo>
                  <a:lnTo>
                    <a:pt x="8204" y="12216"/>
                  </a:lnTo>
                  <a:cubicBezTo>
                    <a:pt x="8211" y="12218"/>
                    <a:pt x="8218" y="12219"/>
                    <a:pt x="8225" y="12219"/>
                  </a:cubicBezTo>
                  <a:cubicBezTo>
                    <a:pt x="8302" y="12219"/>
                    <a:pt x="8319" y="12111"/>
                    <a:pt x="8245" y="12087"/>
                  </a:cubicBezTo>
                  <a:lnTo>
                    <a:pt x="4574" y="10897"/>
                  </a:lnTo>
                  <a:cubicBezTo>
                    <a:pt x="4011" y="10627"/>
                    <a:pt x="3563" y="10167"/>
                    <a:pt x="3308" y="9599"/>
                  </a:cubicBezTo>
                  <a:lnTo>
                    <a:pt x="143" y="45"/>
                  </a:lnTo>
                  <a:cubicBezTo>
                    <a:pt x="132" y="14"/>
                    <a:pt x="107" y="0"/>
                    <a:pt x="8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4"/>
            <p:cNvSpPr/>
            <p:nvPr/>
          </p:nvSpPr>
          <p:spPr>
            <a:xfrm>
              <a:off x="1714750" y="4212625"/>
              <a:ext cx="102350" cy="27200"/>
            </a:xfrm>
            <a:custGeom>
              <a:rect b="b" l="l" r="r" t="t"/>
              <a:pathLst>
                <a:path extrusionOk="0" h="1088" w="4094">
                  <a:moveTo>
                    <a:pt x="2249" y="1"/>
                  </a:moveTo>
                  <a:cubicBezTo>
                    <a:pt x="2229" y="1"/>
                    <a:pt x="2211" y="9"/>
                    <a:pt x="2198" y="23"/>
                  </a:cubicBezTo>
                  <a:lnTo>
                    <a:pt x="1376" y="930"/>
                  </a:lnTo>
                  <a:lnTo>
                    <a:pt x="119" y="20"/>
                  </a:lnTo>
                  <a:cubicBezTo>
                    <a:pt x="107" y="10"/>
                    <a:pt x="92" y="6"/>
                    <a:pt x="78" y="6"/>
                  </a:cubicBezTo>
                  <a:cubicBezTo>
                    <a:pt x="57" y="6"/>
                    <a:pt x="36" y="16"/>
                    <a:pt x="23" y="34"/>
                  </a:cubicBezTo>
                  <a:cubicBezTo>
                    <a:pt x="1" y="64"/>
                    <a:pt x="9" y="108"/>
                    <a:pt x="40" y="130"/>
                  </a:cubicBezTo>
                  <a:lnTo>
                    <a:pt x="1346" y="1075"/>
                  </a:lnTo>
                  <a:cubicBezTo>
                    <a:pt x="1357" y="1083"/>
                    <a:pt x="1371" y="1088"/>
                    <a:pt x="1385" y="1088"/>
                  </a:cubicBezTo>
                  <a:cubicBezTo>
                    <a:pt x="1404" y="1087"/>
                    <a:pt x="1422" y="1079"/>
                    <a:pt x="1434" y="1065"/>
                  </a:cubicBezTo>
                  <a:lnTo>
                    <a:pt x="2249" y="168"/>
                  </a:lnTo>
                  <a:lnTo>
                    <a:pt x="3087" y="1066"/>
                  </a:lnTo>
                  <a:cubicBezTo>
                    <a:pt x="3100" y="1080"/>
                    <a:pt x="3117" y="1087"/>
                    <a:pt x="3136" y="1087"/>
                  </a:cubicBezTo>
                  <a:cubicBezTo>
                    <a:pt x="3155" y="1086"/>
                    <a:pt x="3174" y="1079"/>
                    <a:pt x="3187" y="1065"/>
                  </a:cubicBezTo>
                  <a:lnTo>
                    <a:pt x="4046" y="120"/>
                  </a:lnTo>
                  <a:cubicBezTo>
                    <a:pt x="4094" y="70"/>
                    <a:pt x="4048" y="4"/>
                    <a:pt x="3996" y="4"/>
                  </a:cubicBezTo>
                  <a:cubicBezTo>
                    <a:pt x="3979" y="4"/>
                    <a:pt x="3961" y="12"/>
                    <a:pt x="3946" y="29"/>
                  </a:cubicBezTo>
                  <a:lnTo>
                    <a:pt x="3136" y="920"/>
                  </a:lnTo>
                  <a:lnTo>
                    <a:pt x="2297" y="23"/>
                  </a:lnTo>
                  <a:cubicBezTo>
                    <a:pt x="2285" y="9"/>
                    <a:pt x="2267" y="1"/>
                    <a:pt x="224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4"/>
            <p:cNvSpPr/>
            <p:nvPr/>
          </p:nvSpPr>
          <p:spPr>
            <a:xfrm>
              <a:off x="1757675" y="4250950"/>
              <a:ext cx="27800" cy="3400"/>
            </a:xfrm>
            <a:custGeom>
              <a:rect b="b" l="l" r="r" t="t"/>
              <a:pathLst>
                <a:path extrusionOk="0" h="136" w="1112">
                  <a:moveTo>
                    <a:pt x="86" y="0"/>
                  </a:moveTo>
                  <a:cubicBezTo>
                    <a:pt x="1" y="3"/>
                    <a:pt x="1" y="131"/>
                    <a:pt x="86" y="135"/>
                  </a:cubicBezTo>
                  <a:lnTo>
                    <a:pt x="1026" y="135"/>
                  </a:lnTo>
                  <a:cubicBezTo>
                    <a:pt x="1112" y="131"/>
                    <a:pt x="1112" y="3"/>
                    <a:pt x="102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1769600" y="4250925"/>
              <a:ext cx="9800" cy="48775"/>
            </a:xfrm>
            <a:custGeom>
              <a:rect b="b" l="l" r="r" t="t"/>
              <a:pathLst>
                <a:path extrusionOk="0" h="1951" w="392">
                  <a:moveTo>
                    <a:pt x="75" y="1"/>
                  </a:moveTo>
                  <a:cubicBezTo>
                    <a:pt x="38" y="1"/>
                    <a:pt x="1" y="29"/>
                    <a:pt x="7" y="78"/>
                  </a:cubicBezTo>
                  <a:lnTo>
                    <a:pt x="252" y="1892"/>
                  </a:lnTo>
                  <a:cubicBezTo>
                    <a:pt x="257" y="1925"/>
                    <a:pt x="285" y="1950"/>
                    <a:pt x="319" y="1950"/>
                  </a:cubicBezTo>
                  <a:cubicBezTo>
                    <a:pt x="322" y="1950"/>
                    <a:pt x="325" y="1949"/>
                    <a:pt x="329" y="1949"/>
                  </a:cubicBezTo>
                  <a:cubicBezTo>
                    <a:pt x="365" y="1944"/>
                    <a:pt x="391" y="1910"/>
                    <a:pt x="386" y="1873"/>
                  </a:cubicBezTo>
                  <a:lnTo>
                    <a:pt x="140" y="60"/>
                  </a:lnTo>
                  <a:cubicBezTo>
                    <a:pt x="135" y="19"/>
                    <a:pt x="105" y="1"/>
                    <a:pt x="7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2421750" y="4501775"/>
              <a:ext cx="313375" cy="787625"/>
            </a:xfrm>
            <a:custGeom>
              <a:rect b="b" l="l" r="r" t="t"/>
              <a:pathLst>
                <a:path extrusionOk="0" h="31505" w="12535">
                  <a:moveTo>
                    <a:pt x="0" y="0"/>
                  </a:moveTo>
                  <a:lnTo>
                    <a:pt x="1171" y="6745"/>
                  </a:lnTo>
                  <a:lnTo>
                    <a:pt x="2188" y="12613"/>
                  </a:lnTo>
                  <a:lnTo>
                    <a:pt x="5466" y="31504"/>
                  </a:lnTo>
                  <a:lnTo>
                    <a:pt x="12534" y="31504"/>
                  </a:lnTo>
                  <a:lnTo>
                    <a:pt x="7069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2273900" y="4492075"/>
              <a:ext cx="220350" cy="797325"/>
            </a:xfrm>
            <a:custGeom>
              <a:rect b="b" l="l" r="r" t="t"/>
              <a:pathLst>
                <a:path extrusionOk="0" h="31893" w="8814">
                  <a:moveTo>
                    <a:pt x="1746" y="0"/>
                  </a:moveTo>
                  <a:lnTo>
                    <a:pt x="1" y="31892"/>
                  </a:lnTo>
                  <a:lnTo>
                    <a:pt x="7069" y="31892"/>
                  </a:lnTo>
                  <a:lnTo>
                    <a:pt x="8102" y="13001"/>
                  </a:lnTo>
                  <a:lnTo>
                    <a:pt x="8423" y="7133"/>
                  </a:lnTo>
                  <a:lnTo>
                    <a:pt x="8792" y="388"/>
                  </a:lnTo>
                  <a:lnTo>
                    <a:pt x="8813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4"/>
            <p:cNvSpPr/>
            <p:nvPr/>
          </p:nvSpPr>
          <p:spPr>
            <a:xfrm>
              <a:off x="2184050" y="5289125"/>
              <a:ext cx="266575" cy="73275"/>
            </a:xfrm>
            <a:custGeom>
              <a:rect b="b" l="l" r="r" t="t"/>
              <a:pathLst>
                <a:path extrusionOk="0" h="2931" w="10663">
                  <a:moveTo>
                    <a:pt x="3314" y="0"/>
                  </a:moveTo>
                  <a:cubicBezTo>
                    <a:pt x="2469" y="0"/>
                    <a:pt x="0" y="232"/>
                    <a:pt x="0" y="2930"/>
                  </a:cubicBezTo>
                  <a:lnTo>
                    <a:pt x="10662" y="2930"/>
                  </a:lnTo>
                  <a:lnTo>
                    <a:pt x="10662" y="10"/>
                  </a:lnTo>
                  <a:lnTo>
                    <a:pt x="3595" y="10"/>
                  </a:lnTo>
                  <a:cubicBezTo>
                    <a:pt x="3595" y="10"/>
                    <a:pt x="3489" y="0"/>
                    <a:pt x="331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4"/>
            <p:cNvSpPr/>
            <p:nvPr/>
          </p:nvSpPr>
          <p:spPr>
            <a:xfrm>
              <a:off x="2376275" y="4632575"/>
              <a:ext cx="101225" cy="200600"/>
            </a:xfrm>
            <a:custGeom>
              <a:rect b="b" l="l" r="r" t="t"/>
              <a:pathLst>
                <a:path extrusionOk="0" h="8024" w="4049">
                  <a:moveTo>
                    <a:pt x="77" y="1"/>
                  </a:moveTo>
                  <a:cubicBezTo>
                    <a:pt x="49" y="1"/>
                    <a:pt x="22" y="19"/>
                    <a:pt x="13" y="48"/>
                  </a:cubicBezTo>
                  <a:cubicBezTo>
                    <a:pt x="1" y="86"/>
                    <a:pt x="24" y="126"/>
                    <a:pt x="63" y="135"/>
                  </a:cubicBezTo>
                  <a:lnTo>
                    <a:pt x="2762" y="973"/>
                  </a:lnTo>
                  <a:lnTo>
                    <a:pt x="3909" y="7966"/>
                  </a:lnTo>
                  <a:cubicBezTo>
                    <a:pt x="3914" y="7999"/>
                    <a:pt x="3942" y="8023"/>
                    <a:pt x="3976" y="8023"/>
                  </a:cubicBezTo>
                  <a:cubicBezTo>
                    <a:pt x="4017" y="8022"/>
                    <a:pt x="4048" y="7986"/>
                    <a:pt x="4042" y="7945"/>
                  </a:cubicBezTo>
                  <a:lnTo>
                    <a:pt x="2889" y="911"/>
                  </a:lnTo>
                  <a:cubicBezTo>
                    <a:pt x="2885" y="885"/>
                    <a:pt x="2867" y="864"/>
                    <a:pt x="2842" y="857"/>
                  </a:cubicBezTo>
                  <a:lnTo>
                    <a:pt x="102" y="6"/>
                  </a:lnTo>
                  <a:cubicBezTo>
                    <a:pt x="94" y="2"/>
                    <a:pt x="86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2271625" y="5287675"/>
              <a:ext cx="180675" cy="3400"/>
            </a:xfrm>
            <a:custGeom>
              <a:rect b="b" l="l" r="r" t="t"/>
              <a:pathLst>
                <a:path extrusionOk="0" h="136" w="7227">
                  <a:moveTo>
                    <a:pt x="92" y="1"/>
                  </a:moveTo>
                  <a:cubicBezTo>
                    <a:pt x="1" y="1"/>
                    <a:pt x="1" y="136"/>
                    <a:pt x="92" y="136"/>
                  </a:cubicBezTo>
                  <a:lnTo>
                    <a:pt x="7159" y="136"/>
                  </a:lnTo>
                  <a:cubicBezTo>
                    <a:pt x="7196" y="136"/>
                    <a:pt x="7227" y="106"/>
                    <a:pt x="7227" y="68"/>
                  </a:cubicBezTo>
                  <a:cubicBezTo>
                    <a:pt x="7227" y="31"/>
                    <a:pt x="7196" y="1"/>
                    <a:pt x="7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4"/>
            <p:cNvSpPr/>
            <p:nvPr/>
          </p:nvSpPr>
          <p:spPr>
            <a:xfrm>
              <a:off x="2468550" y="5289125"/>
              <a:ext cx="266575" cy="73275"/>
            </a:xfrm>
            <a:custGeom>
              <a:rect b="b" l="l" r="r" t="t"/>
              <a:pathLst>
                <a:path extrusionOk="0" h="2931" w="10663">
                  <a:moveTo>
                    <a:pt x="3314" y="0"/>
                  </a:moveTo>
                  <a:cubicBezTo>
                    <a:pt x="2468" y="0"/>
                    <a:pt x="0" y="232"/>
                    <a:pt x="0" y="2930"/>
                  </a:cubicBezTo>
                  <a:lnTo>
                    <a:pt x="10662" y="2930"/>
                  </a:lnTo>
                  <a:lnTo>
                    <a:pt x="10662" y="10"/>
                  </a:lnTo>
                  <a:lnTo>
                    <a:pt x="3594" y="10"/>
                  </a:lnTo>
                  <a:cubicBezTo>
                    <a:pt x="3594" y="10"/>
                    <a:pt x="3488" y="0"/>
                    <a:pt x="331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2556125" y="5287675"/>
              <a:ext cx="180675" cy="3400"/>
            </a:xfrm>
            <a:custGeom>
              <a:rect b="b" l="l" r="r" t="t"/>
              <a:pathLst>
                <a:path extrusionOk="0" h="136" w="7227">
                  <a:moveTo>
                    <a:pt x="91" y="1"/>
                  </a:moveTo>
                  <a:cubicBezTo>
                    <a:pt x="1" y="1"/>
                    <a:pt x="1" y="136"/>
                    <a:pt x="91" y="136"/>
                  </a:cubicBezTo>
                  <a:lnTo>
                    <a:pt x="7159" y="136"/>
                  </a:lnTo>
                  <a:cubicBezTo>
                    <a:pt x="7196" y="136"/>
                    <a:pt x="7227" y="106"/>
                    <a:pt x="7227" y="68"/>
                  </a:cubicBezTo>
                  <a:cubicBezTo>
                    <a:pt x="7227" y="31"/>
                    <a:pt x="7196" y="1"/>
                    <a:pt x="7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2191775" y="5350600"/>
              <a:ext cx="249700" cy="3375"/>
            </a:xfrm>
            <a:custGeom>
              <a:rect b="b" l="l" r="r" t="t"/>
              <a:pathLst>
                <a:path extrusionOk="0" h="135" w="9988">
                  <a:moveTo>
                    <a:pt x="87" y="1"/>
                  </a:moveTo>
                  <a:cubicBezTo>
                    <a:pt x="1" y="1"/>
                    <a:pt x="16" y="135"/>
                    <a:pt x="103" y="135"/>
                  </a:cubicBezTo>
                  <a:lnTo>
                    <a:pt x="9901" y="135"/>
                  </a:lnTo>
                  <a:cubicBezTo>
                    <a:pt x="9987" y="135"/>
                    <a:pt x="9971" y="1"/>
                    <a:pt x="988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2477550" y="5351075"/>
              <a:ext cx="243575" cy="3375"/>
            </a:xfrm>
            <a:custGeom>
              <a:rect b="b" l="l" r="r" t="t"/>
              <a:pathLst>
                <a:path extrusionOk="0" h="135" w="9743">
                  <a:moveTo>
                    <a:pt x="87" y="1"/>
                  </a:moveTo>
                  <a:cubicBezTo>
                    <a:pt x="0" y="1"/>
                    <a:pt x="15" y="135"/>
                    <a:pt x="102" y="135"/>
                  </a:cubicBezTo>
                  <a:lnTo>
                    <a:pt x="9656" y="135"/>
                  </a:lnTo>
                  <a:cubicBezTo>
                    <a:pt x="9743" y="135"/>
                    <a:pt x="9728" y="1"/>
                    <a:pt x="964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4"/>
            <p:cNvSpPr/>
            <p:nvPr/>
          </p:nvSpPr>
          <p:spPr>
            <a:xfrm>
              <a:off x="2141550" y="4220325"/>
              <a:ext cx="278050" cy="455025"/>
            </a:xfrm>
            <a:custGeom>
              <a:rect b="b" l="l" r="r" t="t"/>
              <a:pathLst>
                <a:path extrusionOk="0" h="18201" w="11122">
                  <a:moveTo>
                    <a:pt x="8706" y="1"/>
                  </a:moveTo>
                  <a:cubicBezTo>
                    <a:pt x="7779" y="1"/>
                    <a:pt x="6921" y="603"/>
                    <a:pt x="6639" y="1536"/>
                  </a:cubicBezTo>
                  <a:lnTo>
                    <a:pt x="4005" y="10239"/>
                  </a:lnTo>
                  <a:lnTo>
                    <a:pt x="3994" y="10277"/>
                  </a:lnTo>
                  <a:cubicBezTo>
                    <a:pt x="3897" y="10619"/>
                    <a:pt x="3716" y="10931"/>
                    <a:pt x="3466" y="11184"/>
                  </a:cubicBezTo>
                  <a:lnTo>
                    <a:pt x="1" y="14102"/>
                  </a:lnTo>
                  <a:lnTo>
                    <a:pt x="2405" y="18201"/>
                  </a:lnTo>
                  <a:lnTo>
                    <a:pt x="6541" y="14221"/>
                  </a:lnTo>
                  <a:cubicBezTo>
                    <a:pt x="7297" y="13454"/>
                    <a:pt x="7849" y="12510"/>
                    <a:pt x="8146" y="11475"/>
                  </a:cubicBezTo>
                  <a:lnTo>
                    <a:pt x="10775" y="2788"/>
                  </a:lnTo>
                  <a:cubicBezTo>
                    <a:pt x="11122" y="1647"/>
                    <a:pt x="10476" y="439"/>
                    <a:pt x="9333" y="94"/>
                  </a:cubicBezTo>
                  <a:cubicBezTo>
                    <a:pt x="9124" y="31"/>
                    <a:pt x="8914" y="1"/>
                    <a:pt x="87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4"/>
            <p:cNvSpPr/>
            <p:nvPr/>
          </p:nvSpPr>
          <p:spPr>
            <a:xfrm>
              <a:off x="2180025" y="4548100"/>
              <a:ext cx="32650" cy="109975"/>
            </a:xfrm>
            <a:custGeom>
              <a:rect b="b" l="l" r="r" t="t"/>
              <a:pathLst>
                <a:path extrusionOk="0" h="4399" w="1306">
                  <a:moveTo>
                    <a:pt x="76" y="1"/>
                  </a:moveTo>
                  <a:cubicBezTo>
                    <a:pt x="70" y="1"/>
                    <a:pt x="64" y="2"/>
                    <a:pt x="58" y="3"/>
                  </a:cubicBezTo>
                  <a:cubicBezTo>
                    <a:pt x="21" y="12"/>
                    <a:pt x="0" y="52"/>
                    <a:pt x="11" y="88"/>
                  </a:cubicBezTo>
                  <a:lnTo>
                    <a:pt x="1164" y="4348"/>
                  </a:lnTo>
                  <a:cubicBezTo>
                    <a:pt x="1171" y="4378"/>
                    <a:pt x="1198" y="4398"/>
                    <a:pt x="1229" y="4398"/>
                  </a:cubicBezTo>
                  <a:cubicBezTo>
                    <a:pt x="1273" y="4398"/>
                    <a:pt x="1305" y="4356"/>
                    <a:pt x="1294" y="4313"/>
                  </a:cubicBezTo>
                  <a:lnTo>
                    <a:pt x="141" y="53"/>
                  </a:lnTo>
                  <a:cubicBezTo>
                    <a:pt x="134" y="21"/>
                    <a:pt x="106" y="1"/>
                    <a:pt x="7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4"/>
            <p:cNvSpPr/>
            <p:nvPr/>
          </p:nvSpPr>
          <p:spPr>
            <a:xfrm>
              <a:off x="2354750" y="4671975"/>
              <a:ext cx="225" cy="75"/>
            </a:xfrm>
            <a:custGeom>
              <a:rect b="b" l="l" r="r" t="t"/>
              <a:pathLst>
                <a:path extrusionOk="0" h="3" w="9">
                  <a:moveTo>
                    <a:pt x="0" y="1"/>
                  </a:moveTo>
                  <a:lnTo>
                    <a:pt x="0" y="2"/>
                  </a:lnTo>
                  <a:lnTo>
                    <a:pt x="3" y="2"/>
                  </a:lnTo>
                  <a:cubicBezTo>
                    <a:pt x="2" y="1"/>
                    <a:pt x="1" y="1"/>
                    <a:pt x="0" y="1"/>
                  </a:cubicBezTo>
                  <a:close/>
                  <a:moveTo>
                    <a:pt x="3" y="2"/>
                  </a:moveTo>
                  <a:cubicBezTo>
                    <a:pt x="4" y="2"/>
                    <a:pt x="5" y="2"/>
                    <a:pt x="6" y="2"/>
                  </a:cubicBezTo>
                  <a:cubicBezTo>
                    <a:pt x="6" y="2"/>
                    <a:pt x="7" y="2"/>
                    <a:pt x="8" y="2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2305375" y="4213075"/>
              <a:ext cx="294500" cy="326650"/>
            </a:xfrm>
            <a:custGeom>
              <a:rect b="b" l="l" r="r" t="t"/>
              <a:pathLst>
                <a:path extrusionOk="0" h="13066" w="11780">
                  <a:moveTo>
                    <a:pt x="9094" y="1"/>
                  </a:moveTo>
                  <a:cubicBezTo>
                    <a:pt x="9091" y="1"/>
                    <a:pt x="9089" y="1"/>
                    <a:pt x="9086" y="1"/>
                  </a:cubicBezTo>
                  <a:lnTo>
                    <a:pt x="2694" y="1"/>
                  </a:lnTo>
                  <a:cubicBezTo>
                    <a:pt x="2692" y="1"/>
                    <a:pt x="2690" y="1"/>
                    <a:pt x="2688" y="1"/>
                  </a:cubicBezTo>
                  <a:cubicBezTo>
                    <a:pt x="2169" y="1"/>
                    <a:pt x="1661" y="151"/>
                    <a:pt x="1226" y="434"/>
                  </a:cubicBezTo>
                  <a:cubicBezTo>
                    <a:pt x="1225" y="435"/>
                    <a:pt x="1224" y="437"/>
                    <a:pt x="1222" y="437"/>
                  </a:cubicBezTo>
                  <a:cubicBezTo>
                    <a:pt x="460" y="934"/>
                    <a:pt x="0" y="1783"/>
                    <a:pt x="1" y="2693"/>
                  </a:cubicBezTo>
                  <a:lnTo>
                    <a:pt x="1" y="11755"/>
                  </a:lnTo>
                  <a:cubicBezTo>
                    <a:pt x="1" y="11755"/>
                    <a:pt x="355" y="12087"/>
                    <a:pt x="1146" y="12417"/>
                  </a:cubicBezTo>
                  <a:cubicBezTo>
                    <a:pt x="1416" y="12529"/>
                    <a:pt x="1693" y="12624"/>
                    <a:pt x="1975" y="12703"/>
                  </a:cubicBezTo>
                  <a:cubicBezTo>
                    <a:pt x="2226" y="12774"/>
                    <a:pt x="2506" y="12839"/>
                    <a:pt x="2811" y="12894"/>
                  </a:cubicBezTo>
                  <a:cubicBezTo>
                    <a:pt x="3061" y="12939"/>
                    <a:pt x="3328" y="12978"/>
                    <a:pt x="3616" y="13005"/>
                  </a:cubicBezTo>
                  <a:lnTo>
                    <a:pt x="3617" y="13005"/>
                  </a:lnTo>
                  <a:cubicBezTo>
                    <a:pt x="3937" y="13038"/>
                    <a:pt x="4280" y="13058"/>
                    <a:pt x="4647" y="13064"/>
                  </a:cubicBezTo>
                  <a:cubicBezTo>
                    <a:pt x="4710" y="13065"/>
                    <a:pt x="4773" y="13065"/>
                    <a:pt x="4837" y="13065"/>
                  </a:cubicBezTo>
                  <a:cubicBezTo>
                    <a:pt x="4982" y="13065"/>
                    <a:pt x="5130" y="13062"/>
                    <a:pt x="5282" y="13058"/>
                  </a:cubicBezTo>
                  <a:cubicBezTo>
                    <a:pt x="5436" y="13062"/>
                    <a:pt x="5589" y="13065"/>
                    <a:pt x="5740" y="13065"/>
                  </a:cubicBezTo>
                  <a:cubicBezTo>
                    <a:pt x="6062" y="13065"/>
                    <a:pt x="6375" y="13054"/>
                    <a:pt x="6679" y="13033"/>
                  </a:cubicBezTo>
                  <a:cubicBezTo>
                    <a:pt x="7096" y="13006"/>
                    <a:pt x="7496" y="12962"/>
                    <a:pt x="7874" y="12906"/>
                  </a:cubicBezTo>
                  <a:cubicBezTo>
                    <a:pt x="7916" y="12900"/>
                    <a:pt x="7957" y="12894"/>
                    <a:pt x="7998" y="12888"/>
                  </a:cubicBezTo>
                  <a:cubicBezTo>
                    <a:pt x="10291" y="12530"/>
                    <a:pt x="11779" y="11755"/>
                    <a:pt x="11779" y="11755"/>
                  </a:cubicBezTo>
                  <a:lnTo>
                    <a:pt x="11779" y="2693"/>
                  </a:lnTo>
                  <a:lnTo>
                    <a:pt x="11778" y="2693"/>
                  </a:lnTo>
                  <a:cubicBezTo>
                    <a:pt x="11778" y="1783"/>
                    <a:pt x="11319" y="935"/>
                    <a:pt x="10557" y="437"/>
                  </a:cubicBezTo>
                  <a:cubicBezTo>
                    <a:pt x="10555" y="437"/>
                    <a:pt x="10554" y="435"/>
                    <a:pt x="10553" y="434"/>
                  </a:cubicBezTo>
                  <a:cubicBezTo>
                    <a:pt x="10385" y="323"/>
                    <a:pt x="10203" y="234"/>
                    <a:pt x="10014" y="165"/>
                  </a:cubicBezTo>
                  <a:cubicBezTo>
                    <a:pt x="9719" y="56"/>
                    <a:pt x="9409" y="1"/>
                    <a:pt x="90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4"/>
            <p:cNvSpPr/>
            <p:nvPr/>
          </p:nvSpPr>
          <p:spPr>
            <a:xfrm>
              <a:off x="2303650" y="4276125"/>
              <a:ext cx="21575" cy="240225"/>
            </a:xfrm>
            <a:custGeom>
              <a:rect b="b" l="l" r="r" t="t"/>
              <a:pathLst>
                <a:path extrusionOk="0" h="9609" w="863">
                  <a:moveTo>
                    <a:pt x="796" y="1"/>
                  </a:moveTo>
                  <a:cubicBezTo>
                    <a:pt x="759" y="1"/>
                    <a:pt x="729" y="28"/>
                    <a:pt x="725" y="63"/>
                  </a:cubicBezTo>
                  <a:lnTo>
                    <a:pt x="3" y="9227"/>
                  </a:lnTo>
                  <a:cubicBezTo>
                    <a:pt x="1" y="9251"/>
                    <a:pt x="12" y="9273"/>
                    <a:pt x="31" y="9287"/>
                  </a:cubicBezTo>
                  <a:lnTo>
                    <a:pt x="467" y="9595"/>
                  </a:lnTo>
                  <a:cubicBezTo>
                    <a:pt x="478" y="9604"/>
                    <a:pt x="492" y="9608"/>
                    <a:pt x="506" y="9609"/>
                  </a:cubicBezTo>
                  <a:lnTo>
                    <a:pt x="506" y="9608"/>
                  </a:lnTo>
                  <a:cubicBezTo>
                    <a:pt x="507" y="9608"/>
                    <a:pt x="507" y="9608"/>
                    <a:pt x="508" y="9608"/>
                  </a:cubicBezTo>
                  <a:cubicBezTo>
                    <a:pt x="572" y="9608"/>
                    <a:pt x="599" y="9523"/>
                    <a:pt x="545" y="9486"/>
                  </a:cubicBezTo>
                  <a:lnTo>
                    <a:pt x="140" y="9199"/>
                  </a:lnTo>
                  <a:lnTo>
                    <a:pt x="859" y="74"/>
                  </a:lnTo>
                  <a:cubicBezTo>
                    <a:pt x="862" y="36"/>
                    <a:pt x="834" y="4"/>
                    <a:pt x="798" y="1"/>
                  </a:cubicBezTo>
                  <a:cubicBezTo>
                    <a:pt x="797" y="1"/>
                    <a:pt x="796" y="1"/>
                    <a:pt x="7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4"/>
            <p:cNvSpPr/>
            <p:nvPr/>
          </p:nvSpPr>
          <p:spPr>
            <a:xfrm>
              <a:off x="2210125" y="4488300"/>
              <a:ext cx="260750" cy="135850"/>
            </a:xfrm>
            <a:custGeom>
              <a:rect b="b" l="l" r="r" t="t"/>
              <a:pathLst>
                <a:path extrusionOk="0" h="5434" w="10430">
                  <a:moveTo>
                    <a:pt x="9005" y="1"/>
                  </a:moveTo>
                  <a:cubicBezTo>
                    <a:pt x="8296" y="1"/>
                    <a:pt x="6463" y="221"/>
                    <a:pt x="5486" y="2379"/>
                  </a:cubicBezTo>
                  <a:lnTo>
                    <a:pt x="4794" y="2659"/>
                  </a:lnTo>
                  <a:lnTo>
                    <a:pt x="2061" y="1608"/>
                  </a:lnTo>
                  <a:cubicBezTo>
                    <a:pt x="2009" y="1588"/>
                    <a:pt x="1956" y="1579"/>
                    <a:pt x="1904" y="1579"/>
                  </a:cubicBezTo>
                  <a:cubicBezTo>
                    <a:pt x="1655" y="1579"/>
                    <a:pt x="1434" y="1793"/>
                    <a:pt x="1474" y="2058"/>
                  </a:cubicBezTo>
                  <a:cubicBezTo>
                    <a:pt x="1478" y="2076"/>
                    <a:pt x="1481" y="2093"/>
                    <a:pt x="1486" y="2110"/>
                  </a:cubicBezTo>
                  <a:lnTo>
                    <a:pt x="1275" y="2050"/>
                  </a:lnTo>
                  <a:cubicBezTo>
                    <a:pt x="1235" y="2038"/>
                    <a:pt x="1195" y="2033"/>
                    <a:pt x="1155" y="2033"/>
                  </a:cubicBezTo>
                  <a:cubicBezTo>
                    <a:pt x="995" y="2033"/>
                    <a:pt x="843" y="2120"/>
                    <a:pt x="770" y="2268"/>
                  </a:cubicBezTo>
                  <a:cubicBezTo>
                    <a:pt x="711" y="2388"/>
                    <a:pt x="686" y="2546"/>
                    <a:pt x="758" y="2745"/>
                  </a:cubicBezTo>
                  <a:lnTo>
                    <a:pt x="599" y="2703"/>
                  </a:lnTo>
                  <a:cubicBezTo>
                    <a:pt x="562" y="2693"/>
                    <a:pt x="525" y="2688"/>
                    <a:pt x="489" y="2688"/>
                  </a:cubicBezTo>
                  <a:cubicBezTo>
                    <a:pt x="327" y="2688"/>
                    <a:pt x="173" y="2778"/>
                    <a:pt x="101" y="2929"/>
                  </a:cubicBezTo>
                  <a:cubicBezTo>
                    <a:pt x="40" y="3058"/>
                    <a:pt x="0" y="3220"/>
                    <a:pt x="43" y="3405"/>
                  </a:cubicBezTo>
                  <a:lnTo>
                    <a:pt x="2708" y="5156"/>
                  </a:lnTo>
                  <a:cubicBezTo>
                    <a:pt x="2987" y="5340"/>
                    <a:pt x="3310" y="5433"/>
                    <a:pt x="3634" y="5433"/>
                  </a:cubicBezTo>
                  <a:cubicBezTo>
                    <a:pt x="3848" y="5433"/>
                    <a:pt x="4063" y="5393"/>
                    <a:pt x="4267" y="5310"/>
                  </a:cubicBezTo>
                  <a:lnTo>
                    <a:pt x="10429" y="2816"/>
                  </a:lnTo>
                  <a:lnTo>
                    <a:pt x="9296" y="15"/>
                  </a:lnTo>
                  <a:cubicBezTo>
                    <a:pt x="9296" y="15"/>
                    <a:pt x="9188" y="1"/>
                    <a:pt x="9005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4"/>
            <p:cNvSpPr/>
            <p:nvPr/>
          </p:nvSpPr>
          <p:spPr>
            <a:xfrm>
              <a:off x="2282475" y="4553075"/>
              <a:ext cx="84200" cy="47875"/>
            </a:xfrm>
            <a:custGeom>
              <a:rect b="b" l="l" r="r" t="t"/>
              <a:pathLst>
                <a:path extrusionOk="0" h="1915" w="3368">
                  <a:moveTo>
                    <a:pt x="1900" y="0"/>
                  </a:moveTo>
                  <a:cubicBezTo>
                    <a:pt x="1889" y="0"/>
                    <a:pt x="1878" y="3"/>
                    <a:pt x="1868" y="8"/>
                  </a:cubicBezTo>
                  <a:lnTo>
                    <a:pt x="40" y="975"/>
                  </a:lnTo>
                  <a:cubicBezTo>
                    <a:pt x="14" y="989"/>
                    <a:pt x="0" y="1017"/>
                    <a:pt x="5" y="1046"/>
                  </a:cubicBezTo>
                  <a:cubicBezTo>
                    <a:pt x="8" y="1068"/>
                    <a:pt x="93" y="1582"/>
                    <a:pt x="481" y="1809"/>
                  </a:cubicBezTo>
                  <a:cubicBezTo>
                    <a:pt x="599" y="1879"/>
                    <a:pt x="734" y="1914"/>
                    <a:pt x="872" y="1914"/>
                  </a:cubicBezTo>
                  <a:cubicBezTo>
                    <a:pt x="874" y="1914"/>
                    <a:pt x="876" y="1914"/>
                    <a:pt x="878" y="1914"/>
                  </a:cubicBezTo>
                  <a:cubicBezTo>
                    <a:pt x="1009" y="1914"/>
                    <a:pt x="1152" y="1886"/>
                    <a:pt x="1305" y="1830"/>
                  </a:cubicBezTo>
                  <a:lnTo>
                    <a:pt x="3317" y="966"/>
                  </a:lnTo>
                  <a:cubicBezTo>
                    <a:pt x="3353" y="951"/>
                    <a:pt x="3368" y="912"/>
                    <a:pt x="3354" y="877"/>
                  </a:cubicBezTo>
                  <a:cubicBezTo>
                    <a:pt x="3342" y="852"/>
                    <a:pt x="3318" y="836"/>
                    <a:pt x="3292" y="836"/>
                  </a:cubicBezTo>
                  <a:cubicBezTo>
                    <a:pt x="3283" y="836"/>
                    <a:pt x="3274" y="838"/>
                    <a:pt x="3265" y="842"/>
                  </a:cubicBezTo>
                  <a:lnTo>
                    <a:pt x="1255" y="1704"/>
                  </a:lnTo>
                  <a:cubicBezTo>
                    <a:pt x="1119" y="1753"/>
                    <a:pt x="993" y="1778"/>
                    <a:pt x="878" y="1778"/>
                  </a:cubicBezTo>
                  <a:cubicBezTo>
                    <a:pt x="756" y="1778"/>
                    <a:pt x="646" y="1750"/>
                    <a:pt x="549" y="1693"/>
                  </a:cubicBezTo>
                  <a:cubicBezTo>
                    <a:pt x="279" y="1535"/>
                    <a:pt x="177" y="1195"/>
                    <a:pt x="148" y="1071"/>
                  </a:cubicBezTo>
                  <a:lnTo>
                    <a:pt x="1932" y="128"/>
                  </a:lnTo>
                  <a:cubicBezTo>
                    <a:pt x="1965" y="111"/>
                    <a:pt x="1977" y="69"/>
                    <a:pt x="1960" y="36"/>
                  </a:cubicBezTo>
                  <a:cubicBezTo>
                    <a:pt x="1948" y="13"/>
                    <a:pt x="1924" y="0"/>
                    <a:pt x="190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4"/>
            <p:cNvSpPr/>
            <p:nvPr/>
          </p:nvSpPr>
          <p:spPr>
            <a:xfrm>
              <a:off x="2226600" y="4555200"/>
              <a:ext cx="53450" cy="23500"/>
            </a:xfrm>
            <a:custGeom>
              <a:rect b="b" l="l" r="r" t="t"/>
              <a:pathLst>
                <a:path extrusionOk="0" h="940" w="2138">
                  <a:moveTo>
                    <a:pt x="97" y="0"/>
                  </a:moveTo>
                  <a:cubicBezTo>
                    <a:pt x="31" y="0"/>
                    <a:pt x="0" y="101"/>
                    <a:pt x="74" y="131"/>
                  </a:cubicBezTo>
                  <a:lnTo>
                    <a:pt x="2019" y="934"/>
                  </a:lnTo>
                  <a:cubicBezTo>
                    <a:pt x="2027" y="937"/>
                    <a:pt x="2035" y="939"/>
                    <a:pt x="2044" y="939"/>
                  </a:cubicBezTo>
                  <a:lnTo>
                    <a:pt x="2045" y="939"/>
                  </a:lnTo>
                  <a:cubicBezTo>
                    <a:pt x="2117" y="938"/>
                    <a:pt x="2137" y="838"/>
                    <a:pt x="2070" y="809"/>
                  </a:cubicBezTo>
                  <a:lnTo>
                    <a:pt x="125" y="6"/>
                  </a:lnTo>
                  <a:cubicBezTo>
                    <a:pt x="115" y="2"/>
                    <a:pt x="106" y="0"/>
                    <a:pt x="9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4"/>
            <p:cNvSpPr/>
            <p:nvPr/>
          </p:nvSpPr>
          <p:spPr>
            <a:xfrm>
              <a:off x="2244750" y="4539350"/>
              <a:ext cx="57850" cy="26075"/>
            </a:xfrm>
            <a:custGeom>
              <a:rect b="b" l="l" r="r" t="t"/>
              <a:pathLst>
                <a:path extrusionOk="0" h="1043" w="2314">
                  <a:moveTo>
                    <a:pt x="98" y="0"/>
                  </a:moveTo>
                  <a:cubicBezTo>
                    <a:pt x="32" y="0"/>
                    <a:pt x="1" y="101"/>
                    <a:pt x="73" y="132"/>
                  </a:cubicBezTo>
                  <a:lnTo>
                    <a:pt x="2192" y="1036"/>
                  </a:lnTo>
                  <a:cubicBezTo>
                    <a:pt x="2200" y="1040"/>
                    <a:pt x="2210" y="1042"/>
                    <a:pt x="2219" y="1042"/>
                  </a:cubicBezTo>
                  <a:cubicBezTo>
                    <a:pt x="2292" y="1042"/>
                    <a:pt x="2313" y="942"/>
                    <a:pt x="2246" y="912"/>
                  </a:cubicBezTo>
                  <a:lnTo>
                    <a:pt x="127" y="7"/>
                  </a:lnTo>
                  <a:cubicBezTo>
                    <a:pt x="117" y="2"/>
                    <a:pt x="107" y="0"/>
                    <a:pt x="9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2406700" y="4221650"/>
              <a:ext cx="251425" cy="358350"/>
            </a:xfrm>
            <a:custGeom>
              <a:rect b="b" l="l" r="r" t="t"/>
              <a:pathLst>
                <a:path extrusionOk="0" h="14334" w="10057">
                  <a:moveTo>
                    <a:pt x="4717" y="0"/>
                  </a:moveTo>
                  <a:cubicBezTo>
                    <a:pt x="4680" y="14"/>
                    <a:pt x="4644" y="28"/>
                    <a:pt x="4607" y="43"/>
                  </a:cubicBezTo>
                  <a:cubicBezTo>
                    <a:pt x="3467" y="507"/>
                    <a:pt x="2918" y="1807"/>
                    <a:pt x="3381" y="2947"/>
                  </a:cubicBezTo>
                  <a:lnTo>
                    <a:pt x="4948" y="6816"/>
                  </a:lnTo>
                  <a:cubicBezTo>
                    <a:pt x="5092" y="7177"/>
                    <a:pt x="4953" y="7588"/>
                    <a:pt x="4619" y="7786"/>
                  </a:cubicBezTo>
                  <a:lnTo>
                    <a:pt x="1" y="10488"/>
                  </a:lnTo>
                  <a:lnTo>
                    <a:pt x="2252" y="14334"/>
                  </a:lnTo>
                  <a:lnTo>
                    <a:pt x="6869" y="11632"/>
                  </a:lnTo>
                  <a:cubicBezTo>
                    <a:pt x="9117" y="10316"/>
                    <a:pt x="10057" y="7549"/>
                    <a:pt x="9075" y="5137"/>
                  </a:cubicBezTo>
                  <a:lnTo>
                    <a:pt x="7510" y="1268"/>
                  </a:lnTo>
                  <a:cubicBezTo>
                    <a:pt x="7300" y="751"/>
                    <a:pt x="6904" y="331"/>
                    <a:pt x="6399" y="93"/>
                  </a:cubicBezTo>
                  <a:lnTo>
                    <a:pt x="6400" y="90"/>
                  </a:lnTo>
                  <a:lnTo>
                    <a:pt x="4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2404800" y="4293600"/>
              <a:ext cx="131100" cy="228800"/>
            </a:xfrm>
            <a:custGeom>
              <a:rect b="b" l="l" r="r" t="t"/>
              <a:pathLst>
                <a:path extrusionOk="0" h="9152" w="5244">
                  <a:moveTo>
                    <a:pt x="3460" y="1"/>
                  </a:moveTo>
                  <a:cubicBezTo>
                    <a:pt x="3417" y="1"/>
                    <a:pt x="3374" y="41"/>
                    <a:pt x="3395" y="94"/>
                  </a:cubicBezTo>
                  <a:lnTo>
                    <a:pt x="4962" y="3963"/>
                  </a:lnTo>
                  <a:cubicBezTo>
                    <a:pt x="5094" y="4293"/>
                    <a:pt x="4966" y="4669"/>
                    <a:pt x="4660" y="4850"/>
                  </a:cubicBezTo>
                  <a:lnTo>
                    <a:pt x="44" y="7551"/>
                  </a:lnTo>
                  <a:cubicBezTo>
                    <a:pt x="11" y="7570"/>
                    <a:pt x="0" y="7612"/>
                    <a:pt x="19" y="7644"/>
                  </a:cubicBezTo>
                  <a:lnTo>
                    <a:pt x="881" y="9118"/>
                  </a:lnTo>
                  <a:cubicBezTo>
                    <a:pt x="893" y="9138"/>
                    <a:pt x="915" y="9151"/>
                    <a:pt x="939" y="9151"/>
                  </a:cubicBezTo>
                  <a:cubicBezTo>
                    <a:pt x="951" y="9151"/>
                    <a:pt x="963" y="9148"/>
                    <a:pt x="975" y="9142"/>
                  </a:cubicBezTo>
                  <a:cubicBezTo>
                    <a:pt x="1007" y="9124"/>
                    <a:pt x="1017" y="9082"/>
                    <a:pt x="999" y="9051"/>
                  </a:cubicBezTo>
                  <a:lnTo>
                    <a:pt x="170" y="7635"/>
                  </a:lnTo>
                  <a:lnTo>
                    <a:pt x="4730" y="4967"/>
                  </a:lnTo>
                  <a:cubicBezTo>
                    <a:pt x="5093" y="4752"/>
                    <a:pt x="5244" y="4305"/>
                    <a:pt x="5088" y="3913"/>
                  </a:cubicBezTo>
                  <a:lnTo>
                    <a:pt x="3521" y="44"/>
                  </a:lnTo>
                  <a:cubicBezTo>
                    <a:pt x="3509" y="13"/>
                    <a:pt x="3485" y="1"/>
                    <a:pt x="346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2438100" y="4475575"/>
              <a:ext cx="37150" cy="93100"/>
            </a:xfrm>
            <a:custGeom>
              <a:rect b="b" l="l" r="r" t="t"/>
              <a:pathLst>
                <a:path extrusionOk="0" h="3724" w="1486">
                  <a:moveTo>
                    <a:pt x="81" y="0"/>
                  </a:moveTo>
                  <a:cubicBezTo>
                    <a:pt x="40" y="0"/>
                    <a:pt x="0" y="35"/>
                    <a:pt x="14" y="86"/>
                  </a:cubicBezTo>
                  <a:lnTo>
                    <a:pt x="1346" y="3679"/>
                  </a:lnTo>
                  <a:cubicBezTo>
                    <a:pt x="1357" y="3705"/>
                    <a:pt x="1382" y="3722"/>
                    <a:pt x="1410" y="3723"/>
                  </a:cubicBezTo>
                  <a:cubicBezTo>
                    <a:pt x="1418" y="3723"/>
                    <a:pt x="1425" y="3721"/>
                    <a:pt x="1433" y="3718"/>
                  </a:cubicBezTo>
                  <a:cubicBezTo>
                    <a:pt x="1467" y="3705"/>
                    <a:pt x="1485" y="3667"/>
                    <a:pt x="1472" y="3632"/>
                  </a:cubicBezTo>
                  <a:lnTo>
                    <a:pt x="140" y="39"/>
                  </a:lnTo>
                  <a:cubicBezTo>
                    <a:pt x="127" y="12"/>
                    <a:pt x="104" y="0"/>
                    <a:pt x="8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2373475" y="4212975"/>
              <a:ext cx="111175" cy="35275"/>
            </a:xfrm>
            <a:custGeom>
              <a:rect b="b" l="l" r="r" t="t"/>
              <a:pathLst>
                <a:path extrusionOk="0" h="1411" w="4447">
                  <a:moveTo>
                    <a:pt x="4350" y="1"/>
                  </a:moveTo>
                  <a:cubicBezTo>
                    <a:pt x="4333" y="1"/>
                    <a:pt x="4316" y="7"/>
                    <a:pt x="4301" y="23"/>
                  </a:cubicBezTo>
                  <a:lnTo>
                    <a:pt x="3162" y="1243"/>
                  </a:lnTo>
                  <a:lnTo>
                    <a:pt x="2184" y="153"/>
                  </a:lnTo>
                  <a:cubicBezTo>
                    <a:pt x="2171" y="139"/>
                    <a:pt x="2153" y="131"/>
                    <a:pt x="2133" y="131"/>
                  </a:cubicBezTo>
                  <a:cubicBezTo>
                    <a:pt x="2114" y="131"/>
                    <a:pt x="2096" y="140"/>
                    <a:pt x="2082" y="155"/>
                  </a:cubicBezTo>
                  <a:lnTo>
                    <a:pt x="1167" y="1238"/>
                  </a:lnTo>
                  <a:lnTo>
                    <a:pt x="147" y="26"/>
                  </a:lnTo>
                  <a:cubicBezTo>
                    <a:pt x="132" y="8"/>
                    <a:pt x="114" y="1"/>
                    <a:pt x="96" y="1"/>
                  </a:cubicBezTo>
                  <a:cubicBezTo>
                    <a:pt x="46" y="1"/>
                    <a:pt x="0" y="62"/>
                    <a:pt x="43" y="113"/>
                  </a:cubicBezTo>
                  <a:lnTo>
                    <a:pt x="1115" y="1386"/>
                  </a:lnTo>
                  <a:cubicBezTo>
                    <a:pt x="1128" y="1401"/>
                    <a:pt x="1146" y="1411"/>
                    <a:pt x="1167" y="1411"/>
                  </a:cubicBezTo>
                  <a:cubicBezTo>
                    <a:pt x="1187" y="1411"/>
                    <a:pt x="1206" y="1402"/>
                    <a:pt x="1218" y="1387"/>
                  </a:cubicBezTo>
                  <a:lnTo>
                    <a:pt x="2136" y="301"/>
                  </a:lnTo>
                  <a:lnTo>
                    <a:pt x="3110" y="1388"/>
                  </a:lnTo>
                  <a:cubicBezTo>
                    <a:pt x="3123" y="1402"/>
                    <a:pt x="3140" y="1411"/>
                    <a:pt x="3160" y="1411"/>
                  </a:cubicBezTo>
                  <a:cubicBezTo>
                    <a:pt x="3161" y="1411"/>
                    <a:pt x="3162" y="1411"/>
                    <a:pt x="3163" y="1411"/>
                  </a:cubicBezTo>
                  <a:cubicBezTo>
                    <a:pt x="3181" y="1411"/>
                    <a:pt x="3198" y="1403"/>
                    <a:pt x="3210" y="1389"/>
                  </a:cubicBezTo>
                  <a:lnTo>
                    <a:pt x="4400" y="116"/>
                  </a:lnTo>
                  <a:cubicBezTo>
                    <a:pt x="4447" y="65"/>
                    <a:pt x="4401" y="1"/>
                    <a:pt x="435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2417550" y="4228925"/>
              <a:ext cx="11175" cy="241450"/>
            </a:xfrm>
            <a:custGeom>
              <a:rect b="b" l="l" r="r" t="t"/>
              <a:pathLst>
                <a:path extrusionOk="0" h="9658" w="447">
                  <a:moveTo>
                    <a:pt x="378" y="1"/>
                  </a:moveTo>
                  <a:cubicBezTo>
                    <a:pt x="342" y="1"/>
                    <a:pt x="311" y="29"/>
                    <a:pt x="310" y="66"/>
                  </a:cubicBezTo>
                  <a:lnTo>
                    <a:pt x="1" y="9588"/>
                  </a:lnTo>
                  <a:cubicBezTo>
                    <a:pt x="0" y="9625"/>
                    <a:pt x="29" y="9657"/>
                    <a:pt x="67" y="9658"/>
                  </a:cubicBezTo>
                  <a:lnTo>
                    <a:pt x="69" y="9658"/>
                  </a:lnTo>
                  <a:cubicBezTo>
                    <a:pt x="106" y="9658"/>
                    <a:pt x="135" y="9628"/>
                    <a:pt x="136" y="9592"/>
                  </a:cubicBezTo>
                  <a:lnTo>
                    <a:pt x="445" y="70"/>
                  </a:lnTo>
                  <a:cubicBezTo>
                    <a:pt x="446" y="33"/>
                    <a:pt x="417" y="2"/>
                    <a:pt x="38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2356400" y="4046275"/>
              <a:ext cx="125775" cy="142975"/>
            </a:xfrm>
            <a:custGeom>
              <a:rect b="b" l="l" r="r" t="t"/>
              <a:pathLst>
                <a:path extrusionOk="0" h="5719" w="5031">
                  <a:moveTo>
                    <a:pt x="825" y="0"/>
                  </a:moveTo>
                  <a:cubicBezTo>
                    <a:pt x="581" y="0"/>
                    <a:pt x="331" y="162"/>
                    <a:pt x="124" y="272"/>
                  </a:cubicBezTo>
                  <a:cubicBezTo>
                    <a:pt x="82" y="293"/>
                    <a:pt x="42" y="312"/>
                    <a:pt x="1" y="331"/>
                  </a:cubicBezTo>
                  <a:lnTo>
                    <a:pt x="1" y="3205"/>
                  </a:lnTo>
                  <a:cubicBezTo>
                    <a:pt x="1" y="4070"/>
                    <a:pt x="445" y="4837"/>
                    <a:pt x="1116" y="5290"/>
                  </a:cubicBezTo>
                  <a:cubicBezTo>
                    <a:pt x="1140" y="5307"/>
                    <a:pt x="1166" y="5325"/>
                    <a:pt x="1192" y="5340"/>
                  </a:cubicBezTo>
                  <a:cubicBezTo>
                    <a:pt x="1243" y="5370"/>
                    <a:pt x="1295" y="5401"/>
                    <a:pt x="1349" y="5429"/>
                  </a:cubicBezTo>
                  <a:lnTo>
                    <a:pt x="1430" y="5471"/>
                  </a:lnTo>
                  <a:cubicBezTo>
                    <a:pt x="1485" y="5497"/>
                    <a:pt x="1541" y="5523"/>
                    <a:pt x="1598" y="5544"/>
                  </a:cubicBezTo>
                  <a:cubicBezTo>
                    <a:pt x="1654" y="5567"/>
                    <a:pt x="1713" y="5587"/>
                    <a:pt x="1771" y="5606"/>
                  </a:cubicBezTo>
                  <a:cubicBezTo>
                    <a:pt x="2010" y="5680"/>
                    <a:pt x="2258" y="5718"/>
                    <a:pt x="2508" y="5718"/>
                  </a:cubicBezTo>
                  <a:cubicBezTo>
                    <a:pt x="2568" y="5718"/>
                    <a:pt x="2629" y="5716"/>
                    <a:pt x="2690" y="5712"/>
                  </a:cubicBezTo>
                  <a:cubicBezTo>
                    <a:pt x="3504" y="5655"/>
                    <a:pt x="4199" y="5209"/>
                    <a:pt x="4614" y="4564"/>
                  </a:cubicBezTo>
                  <a:cubicBezTo>
                    <a:pt x="4710" y="4418"/>
                    <a:pt x="4791" y="4262"/>
                    <a:pt x="4854" y="4098"/>
                  </a:cubicBezTo>
                  <a:cubicBezTo>
                    <a:pt x="4859" y="4083"/>
                    <a:pt x="4864" y="4069"/>
                    <a:pt x="4870" y="4055"/>
                  </a:cubicBezTo>
                  <a:cubicBezTo>
                    <a:pt x="4875" y="4040"/>
                    <a:pt x="4880" y="4025"/>
                    <a:pt x="4887" y="4012"/>
                  </a:cubicBezTo>
                  <a:cubicBezTo>
                    <a:pt x="4895" y="3988"/>
                    <a:pt x="4903" y="3961"/>
                    <a:pt x="4911" y="3936"/>
                  </a:cubicBezTo>
                  <a:cubicBezTo>
                    <a:pt x="4943" y="3834"/>
                    <a:pt x="4969" y="3732"/>
                    <a:pt x="4987" y="3627"/>
                  </a:cubicBezTo>
                  <a:cubicBezTo>
                    <a:pt x="4995" y="3587"/>
                    <a:pt x="5001" y="3547"/>
                    <a:pt x="5006" y="3507"/>
                  </a:cubicBezTo>
                  <a:cubicBezTo>
                    <a:pt x="5010" y="3479"/>
                    <a:pt x="5014" y="3450"/>
                    <a:pt x="5017" y="3420"/>
                  </a:cubicBezTo>
                  <a:cubicBezTo>
                    <a:pt x="5018" y="3409"/>
                    <a:pt x="5020" y="3399"/>
                    <a:pt x="5022" y="3386"/>
                  </a:cubicBezTo>
                  <a:lnTo>
                    <a:pt x="5030" y="3273"/>
                  </a:lnTo>
                  <a:cubicBezTo>
                    <a:pt x="5030" y="3234"/>
                    <a:pt x="5031" y="3195"/>
                    <a:pt x="5031" y="3157"/>
                  </a:cubicBezTo>
                  <a:lnTo>
                    <a:pt x="5031" y="1529"/>
                  </a:lnTo>
                  <a:cubicBezTo>
                    <a:pt x="4998" y="1548"/>
                    <a:pt x="4967" y="1570"/>
                    <a:pt x="4938" y="1595"/>
                  </a:cubicBezTo>
                  <a:cubicBezTo>
                    <a:pt x="4868" y="1650"/>
                    <a:pt x="4811" y="1719"/>
                    <a:pt x="4769" y="1798"/>
                  </a:cubicBezTo>
                  <a:cubicBezTo>
                    <a:pt x="4675" y="1737"/>
                    <a:pt x="4586" y="1669"/>
                    <a:pt x="4503" y="1595"/>
                  </a:cubicBezTo>
                  <a:cubicBezTo>
                    <a:pt x="4116" y="1253"/>
                    <a:pt x="3848" y="796"/>
                    <a:pt x="3739" y="292"/>
                  </a:cubicBezTo>
                  <a:cubicBezTo>
                    <a:pt x="3720" y="283"/>
                    <a:pt x="3701" y="275"/>
                    <a:pt x="3680" y="266"/>
                  </a:cubicBezTo>
                  <a:cubicBezTo>
                    <a:pt x="3593" y="233"/>
                    <a:pt x="3504" y="220"/>
                    <a:pt x="3415" y="220"/>
                  </a:cubicBezTo>
                  <a:cubicBezTo>
                    <a:pt x="3183" y="220"/>
                    <a:pt x="2951" y="313"/>
                    <a:pt x="2738" y="398"/>
                  </a:cubicBezTo>
                  <a:cubicBezTo>
                    <a:pt x="2501" y="494"/>
                    <a:pt x="2247" y="595"/>
                    <a:pt x="1989" y="595"/>
                  </a:cubicBezTo>
                  <a:cubicBezTo>
                    <a:pt x="1925" y="595"/>
                    <a:pt x="1862" y="589"/>
                    <a:pt x="1798" y="575"/>
                  </a:cubicBezTo>
                  <a:cubicBezTo>
                    <a:pt x="1648" y="544"/>
                    <a:pt x="1521" y="470"/>
                    <a:pt x="1410" y="367"/>
                  </a:cubicBezTo>
                  <a:cubicBezTo>
                    <a:pt x="1306" y="273"/>
                    <a:pt x="1214" y="159"/>
                    <a:pt x="1096" y="81"/>
                  </a:cubicBezTo>
                  <a:cubicBezTo>
                    <a:pt x="1008" y="23"/>
                    <a:pt x="917" y="0"/>
                    <a:pt x="825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2384300" y="4147650"/>
              <a:ext cx="97925" cy="67075"/>
            </a:xfrm>
            <a:custGeom>
              <a:rect b="b" l="l" r="r" t="t"/>
              <a:pathLst>
                <a:path extrusionOk="0" h="2683" w="3917">
                  <a:moveTo>
                    <a:pt x="3753" y="0"/>
                  </a:moveTo>
                  <a:cubicBezTo>
                    <a:pt x="3748" y="15"/>
                    <a:pt x="3742" y="28"/>
                    <a:pt x="3737" y="43"/>
                  </a:cubicBezTo>
                  <a:cubicBezTo>
                    <a:pt x="3674" y="207"/>
                    <a:pt x="3593" y="363"/>
                    <a:pt x="3497" y="510"/>
                  </a:cubicBezTo>
                  <a:cubicBezTo>
                    <a:pt x="3082" y="1154"/>
                    <a:pt x="2388" y="1601"/>
                    <a:pt x="1573" y="1658"/>
                  </a:cubicBezTo>
                  <a:cubicBezTo>
                    <a:pt x="1514" y="1662"/>
                    <a:pt x="1455" y="1664"/>
                    <a:pt x="1396" y="1664"/>
                  </a:cubicBezTo>
                  <a:cubicBezTo>
                    <a:pt x="1145" y="1664"/>
                    <a:pt x="895" y="1626"/>
                    <a:pt x="654" y="1551"/>
                  </a:cubicBezTo>
                  <a:cubicBezTo>
                    <a:pt x="596" y="1534"/>
                    <a:pt x="538" y="1512"/>
                    <a:pt x="481" y="1490"/>
                  </a:cubicBezTo>
                  <a:cubicBezTo>
                    <a:pt x="424" y="1468"/>
                    <a:pt x="368" y="1443"/>
                    <a:pt x="313" y="1416"/>
                  </a:cubicBezTo>
                  <a:lnTo>
                    <a:pt x="233" y="1375"/>
                  </a:lnTo>
                  <a:cubicBezTo>
                    <a:pt x="178" y="1347"/>
                    <a:pt x="126" y="1317"/>
                    <a:pt x="75" y="1285"/>
                  </a:cubicBezTo>
                  <a:cubicBezTo>
                    <a:pt x="49" y="1269"/>
                    <a:pt x="24" y="1253"/>
                    <a:pt x="0" y="1234"/>
                  </a:cubicBezTo>
                  <a:lnTo>
                    <a:pt x="0" y="2682"/>
                  </a:lnTo>
                  <a:lnTo>
                    <a:pt x="3917" y="2682"/>
                  </a:lnTo>
                  <a:lnTo>
                    <a:pt x="3917" y="11"/>
                  </a:lnTo>
                  <a:lnTo>
                    <a:pt x="3753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4"/>
            <p:cNvSpPr/>
            <p:nvPr/>
          </p:nvSpPr>
          <p:spPr>
            <a:xfrm>
              <a:off x="2478125" y="4081800"/>
              <a:ext cx="37675" cy="66125"/>
            </a:xfrm>
            <a:custGeom>
              <a:rect b="b" l="l" r="r" t="t"/>
              <a:pathLst>
                <a:path extrusionOk="0" h="2645" w="1507">
                  <a:moveTo>
                    <a:pt x="561" y="0"/>
                  </a:moveTo>
                  <a:cubicBezTo>
                    <a:pt x="422" y="0"/>
                    <a:pt x="284" y="37"/>
                    <a:pt x="162" y="108"/>
                  </a:cubicBezTo>
                  <a:lnTo>
                    <a:pt x="162" y="1735"/>
                  </a:lnTo>
                  <a:cubicBezTo>
                    <a:pt x="162" y="1774"/>
                    <a:pt x="161" y="1812"/>
                    <a:pt x="161" y="1851"/>
                  </a:cubicBezTo>
                  <a:cubicBezTo>
                    <a:pt x="158" y="1889"/>
                    <a:pt x="155" y="1927"/>
                    <a:pt x="151" y="1965"/>
                  </a:cubicBezTo>
                  <a:cubicBezTo>
                    <a:pt x="149" y="1976"/>
                    <a:pt x="149" y="1988"/>
                    <a:pt x="148" y="1998"/>
                  </a:cubicBezTo>
                  <a:cubicBezTo>
                    <a:pt x="145" y="2029"/>
                    <a:pt x="141" y="2057"/>
                    <a:pt x="137" y="2085"/>
                  </a:cubicBezTo>
                  <a:cubicBezTo>
                    <a:pt x="131" y="2125"/>
                    <a:pt x="126" y="2165"/>
                    <a:pt x="118" y="2206"/>
                  </a:cubicBezTo>
                  <a:cubicBezTo>
                    <a:pt x="99" y="2310"/>
                    <a:pt x="74" y="2413"/>
                    <a:pt x="42" y="2514"/>
                  </a:cubicBezTo>
                  <a:cubicBezTo>
                    <a:pt x="34" y="2539"/>
                    <a:pt x="26" y="2566"/>
                    <a:pt x="18" y="2590"/>
                  </a:cubicBezTo>
                  <a:cubicBezTo>
                    <a:pt x="11" y="2604"/>
                    <a:pt x="6" y="2619"/>
                    <a:pt x="0" y="2633"/>
                  </a:cubicBezTo>
                  <a:lnTo>
                    <a:pt x="165" y="2644"/>
                  </a:lnTo>
                  <a:cubicBezTo>
                    <a:pt x="734" y="2520"/>
                    <a:pt x="1225" y="2076"/>
                    <a:pt x="1403" y="1520"/>
                  </a:cubicBezTo>
                  <a:cubicBezTo>
                    <a:pt x="1499" y="1220"/>
                    <a:pt x="1507" y="887"/>
                    <a:pt x="1386" y="597"/>
                  </a:cubicBezTo>
                  <a:cubicBezTo>
                    <a:pt x="1315" y="429"/>
                    <a:pt x="1202" y="283"/>
                    <a:pt x="1057" y="172"/>
                  </a:cubicBezTo>
                  <a:lnTo>
                    <a:pt x="1053" y="170"/>
                  </a:lnTo>
                  <a:cubicBezTo>
                    <a:pt x="1050" y="167"/>
                    <a:pt x="1046" y="165"/>
                    <a:pt x="1043" y="163"/>
                  </a:cubicBezTo>
                  <a:cubicBezTo>
                    <a:pt x="1038" y="160"/>
                    <a:pt x="1034" y="156"/>
                    <a:pt x="1029" y="154"/>
                  </a:cubicBezTo>
                  <a:cubicBezTo>
                    <a:pt x="992" y="128"/>
                    <a:pt x="953" y="105"/>
                    <a:pt x="912" y="85"/>
                  </a:cubicBezTo>
                  <a:cubicBezTo>
                    <a:pt x="909" y="83"/>
                    <a:pt x="906" y="81"/>
                    <a:pt x="902" y="80"/>
                  </a:cubicBezTo>
                  <a:cubicBezTo>
                    <a:pt x="870" y="64"/>
                    <a:pt x="837" y="50"/>
                    <a:pt x="801" y="39"/>
                  </a:cubicBezTo>
                  <a:cubicBezTo>
                    <a:pt x="768" y="28"/>
                    <a:pt x="734" y="19"/>
                    <a:pt x="699" y="12"/>
                  </a:cubicBezTo>
                  <a:cubicBezTo>
                    <a:pt x="653" y="4"/>
                    <a:pt x="607" y="0"/>
                    <a:pt x="56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2367175" y="4088350"/>
              <a:ext cx="18400" cy="18375"/>
            </a:xfrm>
            <a:custGeom>
              <a:rect b="b" l="l" r="r" t="t"/>
              <a:pathLst>
                <a:path extrusionOk="0" h="735" w="736">
                  <a:moveTo>
                    <a:pt x="369" y="0"/>
                  </a:moveTo>
                  <a:cubicBezTo>
                    <a:pt x="165" y="0"/>
                    <a:pt x="1" y="164"/>
                    <a:pt x="1" y="367"/>
                  </a:cubicBezTo>
                  <a:cubicBezTo>
                    <a:pt x="1" y="569"/>
                    <a:pt x="165" y="735"/>
                    <a:pt x="369" y="735"/>
                  </a:cubicBezTo>
                  <a:cubicBezTo>
                    <a:pt x="571" y="735"/>
                    <a:pt x="735" y="569"/>
                    <a:pt x="735" y="367"/>
                  </a:cubicBezTo>
                  <a:cubicBezTo>
                    <a:pt x="735" y="164"/>
                    <a:pt x="571" y="0"/>
                    <a:pt x="36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4"/>
            <p:cNvSpPr/>
            <p:nvPr/>
          </p:nvSpPr>
          <p:spPr>
            <a:xfrm>
              <a:off x="2367375" y="4075250"/>
              <a:ext cx="18000" cy="8100"/>
            </a:xfrm>
            <a:custGeom>
              <a:rect b="b" l="l" r="r" t="t"/>
              <a:pathLst>
                <a:path extrusionOk="0" h="324" w="720">
                  <a:moveTo>
                    <a:pt x="16" y="0"/>
                  </a:moveTo>
                  <a:cubicBezTo>
                    <a:pt x="8" y="0"/>
                    <a:pt x="1" y="7"/>
                    <a:pt x="1" y="15"/>
                  </a:cubicBezTo>
                  <a:lnTo>
                    <a:pt x="1" y="309"/>
                  </a:lnTo>
                  <a:cubicBezTo>
                    <a:pt x="1" y="318"/>
                    <a:pt x="8" y="324"/>
                    <a:pt x="16" y="324"/>
                  </a:cubicBezTo>
                  <a:lnTo>
                    <a:pt x="704" y="324"/>
                  </a:lnTo>
                  <a:cubicBezTo>
                    <a:pt x="712" y="324"/>
                    <a:pt x="719" y="318"/>
                    <a:pt x="719" y="309"/>
                  </a:cubicBezTo>
                  <a:lnTo>
                    <a:pt x="719" y="15"/>
                  </a:lnTo>
                  <a:cubicBezTo>
                    <a:pt x="719" y="7"/>
                    <a:pt x="712" y="0"/>
                    <a:pt x="7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4"/>
            <p:cNvSpPr/>
            <p:nvPr/>
          </p:nvSpPr>
          <p:spPr>
            <a:xfrm>
              <a:off x="2417650" y="4088350"/>
              <a:ext cx="18375" cy="18375"/>
            </a:xfrm>
            <a:custGeom>
              <a:rect b="b" l="l" r="r" t="t"/>
              <a:pathLst>
                <a:path extrusionOk="0" h="735" w="735">
                  <a:moveTo>
                    <a:pt x="368" y="0"/>
                  </a:moveTo>
                  <a:cubicBezTo>
                    <a:pt x="164" y="0"/>
                    <a:pt x="0" y="164"/>
                    <a:pt x="0" y="367"/>
                  </a:cubicBezTo>
                  <a:cubicBezTo>
                    <a:pt x="0" y="569"/>
                    <a:pt x="164" y="735"/>
                    <a:pt x="368" y="735"/>
                  </a:cubicBezTo>
                  <a:cubicBezTo>
                    <a:pt x="570" y="735"/>
                    <a:pt x="735" y="569"/>
                    <a:pt x="735" y="367"/>
                  </a:cubicBezTo>
                  <a:cubicBezTo>
                    <a:pt x="735" y="164"/>
                    <a:pt x="570" y="0"/>
                    <a:pt x="36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2417850" y="4075250"/>
              <a:ext cx="17975" cy="8100"/>
            </a:xfrm>
            <a:custGeom>
              <a:rect b="b" l="l" r="r" t="t"/>
              <a:pathLst>
                <a:path extrusionOk="0" h="324" w="719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lnTo>
                    <a:pt x="0" y="309"/>
                  </a:lnTo>
                  <a:cubicBezTo>
                    <a:pt x="0" y="318"/>
                    <a:pt x="7" y="324"/>
                    <a:pt x="15" y="324"/>
                  </a:cubicBezTo>
                  <a:lnTo>
                    <a:pt x="703" y="324"/>
                  </a:lnTo>
                  <a:cubicBezTo>
                    <a:pt x="712" y="324"/>
                    <a:pt x="719" y="318"/>
                    <a:pt x="719" y="309"/>
                  </a:cubicBezTo>
                  <a:lnTo>
                    <a:pt x="719" y="15"/>
                  </a:lnTo>
                  <a:cubicBezTo>
                    <a:pt x="719" y="7"/>
                    <a:pt x="712" y="0"/>
                    <a:pt x="7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4"/>
            <p:cNvSpPr/>
            <p:nvPr/>
          </p:nvSpPr>
          <p:spPr>
            <a:xfrm>
              <a:off x="2439100" y="4108600"/>
              <a:ext cx="31900" cy="31875"/>
            </a:xfrm>
            <a:custGeom>
              <a:rect b="b" l="l" r="r" t="t"/>
              <a:pathLst>
                <a:path extrusionOk="0" h="1275" w="1276">
                  <a:moveTo>
                    <a:pt x="638" y="0"/>
                  </a:moveTo>
                  <a:cubicBezTo>
                    <a:pt x="286" y="0"/>
                    <a:pt x="1" y="285"/>
                    <a:pt x="1" y="637"/>
                  </a:cubicBezTo>
                  <a:cubicBezTo>
                    <a:pt x="1" y="989"/>
                    <a:pt x="286" y="1275"/>
                    <a:pt x="638" y="1275"/>
                  </a:cubicBezTo>
                  <a:cubicBezTo>
                    <a:pt x="990" y="1275"/>
                    <a:pt x="1275" y="989"/>
                    <a:pt x="1275" y="637"/>
                  </a:cubicBezTo>
                  <a:cubicBezTo>
                    <a:pt x="1275" y="285"/>
                    <a:pt x="990" y="0"/>
                    <a:pt x="63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4"/>
            <p:cNvSpPr/>
            <p:nvPr/>
          </p:nvSpPr>
          <p:spPr>
            <a:xfrm>
              <a:off x="2384300" y="4170775"/>
              <a:ext cx="79150" cy="35900"/>
            </a:xfrm>
            <a:custGeom>
              <a:rect b="b" l="l" r="r" t="t"/>
              <a:pathLst>
                <a:path extrusionOk="0" h="1436" w="3166">
                  <a:moveTo>
                    <a:pt x="3166" y="0"/>
                  </a:moveTo>
                  <a:cubicBezTo>
                    <a:pt x="3166" y="0"/>
                    <a:pt x="2500" y="737"/>
                    <a:pt x="1529" y="737"/>
                  </a:cubicBezTo>
                  <a:cubicBezTo>
                    <a:pt x="1525" y="737"/>
                    <a:pt x="1521" y="737"/>
                    <a:pt x="1517" y="737"/>
                  </a:cubicBezTo>
                  <a:cubicBezTo>
                    <a:pt x="539" y="731"/>
                    <a:pt x="0" y="310"/>
                    <a:pt x="0" y="310"/>
                  </a:cubicBezTo>
                  <a:lnTo>
                    <a:pt x="0" y="1357"/>
                  </a:lnTo>
                  <a:cubicBezTo>
                    <a:pt x="0" y="1357"/>
                    <a:pt x="251" y="1435"/>
                    <a:pt x="635" y="1435"/>
                  </a:cubicBezTo>
                  <a:cubicBezTo>
                    <a:pt x="1287" y="1435"/>
                    <a:pt x="2322" y="1211"/>
                    <a:pt x="316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4"/>
            <p:cNvSpPr/>
            <p:nvPr/>
          </p:nvSpPr>
          <p:spPr>
            <a:xfrm>
              <a:off x="2383700" y="4093475"/>
              <a:ext cx="17650" cy="38875"/>
            </a:xfrm>
            <a:custGeom>
              <a:rect b="b" l="l" r="r" t="t"/>
              <a:pathLst>
                <a:path extrusionOk="0" h="1555" w="706">
                  <a:moveTo>
                    <a:pt x="450" y="1"/>
                  </a:moveTo>
                  <a:lnTo>
                    <a:pt x="1" y="1554"/>
                  </a:lnTo>
                  <a:lnTo>
                    <a:pt x="705" y="1554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4"/>
            <p:cNvSpPr/>
            <p:nvPr/>
          </p:nvSpPr>
          <p:spPr>
            <a:xfrm>
              <a:off x="2486450" y="4092575"/>
              <a:ext cx="20275" cy="42525"/>
            </a:xfrm>
            <a:custGeom>
              <a:rect b="b" l="l" r="r" t="t"/>
              <a:pathLst>
                <a:path extrusionOk="0" h="1701" w="811">
                  <a:moveTo>
                    <a:pt x="436" y="0"/>
                  </a:moveTo>
                  <a:cubicBezTo>
                    <a:pt x="389" y="0"/>
                    <a:pt x="341" y="11"/>
                    <a:pt x="291" y="35"/>
                  </a:cubicBezTo>
                  <a:cubicBezTo>
                    <a:pt x="10" y="170"/>
                    <a:pt x="1" y="502"/>
                    <a:pt x="12" y="772"/>
                  </a:cubicBezTo>
                  <a:cubicBezTo>
                    <a:pt x="15" y="795"/>
                    <a:pt x="33" y="816"/>
                    <a:pt x="57" y="819"/>
                  </a:cubicBezTo>
                  <a:cubicBezTo>
                    <a:pt x="245" y="842"/>
                    <a:pt x="405" y="1001"/>
                    <a:pt x="413" y="1192"/>
                  </a:cubicBezTo>
                  <a:cubicBezTo>
                    <a:pt x="422" y="1384"/>
                    <a:pt x="269" y="1560"/>
                    <a:pt x="83" y="1592"/>
                  </a:cubicBezTo>
                  <a:cubicBezTo>
                    <a:pt x="19" y="1604"/>
                    <a:pt x="25" y="1700"/>
                    <a:pt x="85" y="1700"/>
                  </a:cubicBezTo>
                  <a:cubicBezTo>
                    <a:pt x="88" y="1700"/>
                    <a:pt x="92" y="1700"/>
                    <a:pt x="96" y="1699"/>
                  </a:cubicBezTo>
                  <a:cubicBezTo>
                    <a:pt x="334" y="1658"/>
                    <a:pt x="524" y="1444"/>
                    <a:pt x="521" y="1200"/>
                  </a:cubicBezTo>
                  <a:cubicBezTo>
                    <a:pt x="519" y="970"/>
                    <a:pt x="338" y="770"/>
                    <a:pt x="118" y="722"/>
                  </a:cubicBezTo>
                  <a:cubicBezTo>
                    <a:pt x="111" y="521"/>
                    <a:pt x="113" y="286"/>
                    <a:pt x="292" y="159"/>
                  </a:cubicBezTo>
                  <a:cubicBezTo>
                    <a:pt x="340" y="125"/>
                    <a:pt x="388" y="110"/>
                    <a:pt x="433" y="110"/>
                  </a:cubicBezTo>
                  <a:cubicBezTo>
                    <a:pt x="565" y="110"/>
                    <a:pt x="676" y="234"/>
                    <a:pt x="698" y="380"/>
                  </a:cubicBezTo>
                  <a:cubicBezTo>
                    <a:pt x="703" y="412"/>
                    <a:pt x="728" y="426"/>
                    <a:pt x="752" y="426"/>
                  </a:cubicBezTo>
                  <a:cubicBezTo>
                    <a:pt x="782" y="426"/>
                    <a:pt x="810" y="406"/>
                    <a:pt x="805" y="368"/>
                  </a:cubicBezTo>
                  <a:cubicBezTo>
                    <a:pt x="775" y="174"/>
                    <a:pt x="623" y="0"/>
                    <a:pt x="43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4"/>
            <p:cNvSpPr/>
            <p:nvPr/>
          </p:nvSpPr>
          <p:spPr>
            <a:xfrm>
              <a:off x="2381050" y="4090725"/>
              <a:ext cx="25100" cy="43700"/>
            </a:xfrm>
            <a:custGeom>
              <a:rect b="b" l="l" r="r" t="t"/>
              <a:pathLst>
                <a:path extrusionOk="0" h="1748" w="1004">
                  <a:moveTo>
                    <a:pt x="552" y="0"/>
                  </a:moveTo>
                  <a:cubicBezTo>
                    <a:pt x="528" y="0"/>
                    <a:pt x="503" y="14"/>
                    <a:pt x="495" y="42"/>
                  </a:cubicBezTo>
                  <a:cubicBezTo>
                    <a:pt x="334" y="583"/>
                    <a:pt x="172" y="1124"/>
                    <a:pt x="11" y="1666"/>
                  </a:cubicBezTo>
                  <a:cubicBezTo>
                    <a:pt x="0" y="1704"/>
                    <a:pt x="40" y="1727"/>
                    <a:pt x="71" y="1728"/>
                  </a:cubicBezTo>
                  <a:lnTo>
                    <a:pt x="934" y="1747"/>
                  </a:lnTo>
                  <a:cubicBezTo>
                    <a:pt x="935" y="1747"/>
                    <a:pt x="935" y="1747"/>
                    <a:pt x="936" y="1747"/>
                  </a:cubicBezTo>
                  <a:cubicBezTo>
                    <a:pt x="1003" y="1747"/>
                    <a:pt x="990" y="1642"/>
                    <a:pt x="922" y="1640"/>
                  </a:cubicBezTo>
                  <a:lnTo>
                    <a:pt x="136" y="1623"/>
                  </a:lnTo>
                  <a:lnTo>
                    <a:pt x="601" y="59"/>
                  </a:lnTo>
                  <a:cubicBezTo>
                    <a:pt x="612" y="22"/>
                    <a:pt x="583" y="0"/>
                    <a:pt x="55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4"/>
            <p:cNvSpPr/>
            <p:nvPr/>
          </p:nvSpPr>
          <p:spPr>
            <a:xfrm>
              <a:off x="2396350" y="4131200"/>
              <a:ext cx="41125" cy="27000"/>
            </a:xfrm>
            <a:custGeom>
              <a:rect b="b" l="l" r="r" t="t"/>
              <a:pathLst>
                <a:path extrusionOk="0" h="1080" w="1645">
                  <a:moveTo>
                    <a:pt x="1272" y="0"/>
                  </a:moveTo>
                  <a:lnTo>
                    <a:pt x="1" y="580"/>
                  </a:lnTo>
                  <a:cubicBezTo>
                    <a:pt x="1" y="580"/>
                    <a:pt x="206" y="1079"/>
                    <a:pt x="661" y="1079"/>
                  </a:cubicBezTo>
                  <a:cubicBezTo>
                    <a:pt x="754" y="1079"/>
                    <a:pt x="858" y="1058"/>
                    <a:pt x="972" y="1008"/>
                  </a:cubicBezTo>
                  <a:cubicBezTo>
                    <a:pt x="1644" y="711"/>
                    <a:pt x="1272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4"/>
            <p:cNvSpPr/>
            <p:nvPr/>
          </p:nvSpPr>
          <p:spPr>
            <a:xfrm>
              <a:off x="2283275" y="3990400"/>
              <a:ext cx="229250" cy="100850"/>
            </a:xfrm>
            <a:custGeom>
              <a:rect b="b" l="l" r="r" t="t"/>
              <a:pathLst>
                <a:path extrusionOk="0" h="4034" w="9170">
                  <a:moveTo>
                    <a:pt x="6354" y="0"/>
                  </a:moveTo>
                  <a:cubicBezTo>
                    <a:pt x="6315" y="0"/>
                    <a:pt x="6275" y="2"/>
                    <a:pt x="6235" y="6"/>
                  </a:cubicBezTo>
                  <a:cubicBezTo>
                    <a:pt x="5938" y="36"/>
                    <a:pt x="5676" y="184"/>
                    <a:pt x="5421" y="326"/>
                  </a:cubicBezTo>
                  <a:cubicBezTo>
                    <a:pt x="5185" y="457"/>
                    <a:pt x="4926" y="605"/>
                    <a:pt x="4648" y="605"/>
                  </a:cubicBezTo>
                  <a:cubicBezTo>
                    <a:pt x="4629" y="605"/>
                    <a:pt x="4610" y="605"/>
                    <a:pt x="4591" y="603"/>
                  </a:cubicBezTo>
                  <a:cubicBezTo>
                    <a:pt x="4252" y="576"/>
                    <a:pt x="3992" y="324"/>
                    <a:pt x="3702" y="173"/>
                  </a:cubicBezTo>
                  <a:cubicBezTo>
                    <a:pt x="3548" y="92"/>
                    <a:pt x="3385" y="42"/>
                    <a:pt x="3223" y="42"/>
                  </a:cubicBezTo>
                  <a:cubicBezTo>
                    <a:pt x="3095" y="42"/>
                    <a:pt x="2968" y="74"/>
                    <a:pt x="2845" y="147"/>
                  </a:cubicBezTo>
                  <a:cubicBezTo>
                    <a:pt x="2622" y="278"/>
                    <a:pt x="2461" y="496"/>
                    <a:pt x="2231" y="615"/>
                  </a:cubicBezTo>
                  <a:cubicBezTo>
                    <a:pt x="2151" y="657"/>
                    <a:pt x="2072" y="674"/>
                    <a:pt x="1995" y="674"/>
                  </a:cubicBezTo>
                  <a:cubicBezTo>
                    <a:pt x="1792" y="674"/>
                    <a:pt x="1600" y="558"/>
                    <a:pt x="1410" y="465"/>
                  </a:cubicBezTo>
                  <a:cubicBezTo>
                    <a:pt x="1249" y="386"/>
                    <a:pt x="1083" y="338"/>
                    <a:pt x="913" y="338"/>
                  </a:cubicBezTo>
                  <a:cubicBezTo>
                    <a:pt x="818" y="338"/>
                    <a:pt x="722" y="353"/>
                    <a:pt x="624" y="385"/>
                  </a:cubicBezTo>
                  <a:cubicBezTo>
                    <a:pt x="385" y="466"/>
                    <a:pt x="168" y="647"/>
                    <a:pt x="83" y="890"/>
                  </a:cubicBezTo>
                  <a:cubicBezTo>
                    <a:pt x="0" y="1124"/>
                    <a:pt x="49" y="1386"/>
                    <a:pt x="187" y="1589"/>
                  </a:cubicBezTo>
                  <a:cubicBezTo>
                    <a:pt x="327" y="1798"/>
                    <a:pt x="546" y="1910"/>
                    <a:pt x="793" y="1910"/>
                  </a:cubicBezTo>
                  <a:cubicBezTo>
                    <a:pt x="807" y="1910"/>
                    <a:pt x="822" y="1910"/>
                    <a:pt x="837" y="1909"/>
                  </a:cubicBezTo>
                  <a:cubicBezTo>
                    <a:pt x="945" y="1902"/>
                    <a:pt x="1054" y="1880"/>
                    <a:pt x="1162" y="1880"/>
                  </a:cubicBezTo>
                  <a:cubicBezTo>
                    <a:pt x="1225" y="1880"/>
                    <a:pt x="1288" y="1888"/>
                    <a:pt x="1350" y="1910"/>
                  </a:cubicBezTo>
                  <a:cubicBezTo>
                    <a:pt x="1464" y="1952"/>
                    <a:pt x="1558" y="2026"/>
                    <a:pt x="1647" y="2105"/>
                  </a:cubicBezTo>
                  <a:cubicBezTo>
                    <a:pt x="1827" y="2270"/>
                    <a:pt x="1983" y="2470"/>
                    <a:pt x="2202" y="2586"/>
                  </a:cubicBezTo>
                  <a:cubicBezTo>
                    <a:pt x="2304" y="2640"/>
                    <a:pt x="2409" y="2662"/>
                    <a:pt x="2514" y="2662"/>
                  </a:cubicBezTo>
                  <a:cubicBezTo>
                    <a:pt x="2653" y="2662"/>
                    <a:pt x="2792" y="2623"/>
                    <a:pt x="2926" y="2565"/>
                  </a:cubicBezTo>
                  <a:cubicBezTo>
                    <a:pt x="2968" y="2546"/>
                    <a:pt x="3008" y="2527"/>
                    <a:pt x="3049" y="2505"/>
                  </a:cubicBezTo>
                  <a:cubicBezTo>
                    <a:pt x="3256" y="2396"/>
                    <a:pt x="3506" y="2234"/>
                    <a:pt x="3750" y="2234"/>
                  </a:cubicBezTo>
                  <a:cubicBezTo>
                    <a:pt x="3842" y="2234"/>
                    <a:pt x="3933" y="2257"/>
                    <a:pt x="4021" y="2315"/>
                  </a:cubicBezTo>
                  <a:cubicBezTo>
                    <a:pt x="4140" y="2394"/>
                    <a:pt x="4231" y="2507"/>
                    <a:pt x="4335" y="2601"/>
                  </a:cubicBezTo>
                  <a:cubicBezTo>
                    <a:pt x="4446" y="2704"/>
                    <a:pt x="4573" y="2779"/>
                    <a:pt x="4723" y="2810"/>
                  </a:cubicBezTo>
                  <a:cubicBezTo>
                    <a:pt x="4786" y="2823"/>
                    <a:pt x="4850" y="2829"/>
                    <a:pt x="4913" y="2829"/>
                  </a:cubicBezTo>
                  <a:cubicBezTo>
                    <a:pt x="5171" y="2829"/>
                    <a:pt x="5425" y="2729"/>
                    <a:pt x="5663" y="2633"/>
                  </a:cubicBezTo>
                  <a:cubicBezTo>
                    <a:pt x="5877" y="2547"/>
                    <a:pt x="6108" y="2453"/>
                    <a:pt x="6339" y="2453"/>
                  </a:cubicBezTo>
                  <a:cubicBezTo>
                    <a:pt x="6428" y="2453"/>
                    <a:pt x="6517" y="2467"/>
                    <a:pt x="6605" y="2500"/>
                  </a:cubicBezTo>
                  <a:cubicBezTo>
                    <a:pt x="6626" y="2509"/>
                    <a:pt x="6645" y="2517"/>
                    <a:pt x="6664" y="2526"/>
                  </a:cubicBezTo>
                  <a:cubicBezTo>
                    <a:pt x="6773" y="3030"/>
                    <a:pt x="7041" y="3487"/>
                    <a:pt x="7429" y="3828"/>
                  </a:cubicBezTo>
                  <a:cubicBezTo>
                    <a:pt x="7512" y="3903"/>
                    <a:pt x="7601" y="3972"/>
                    <a:pt x="7695" y="4033"/>
                  </a:cubicBezTo>
                  <a:cubicBezTo>
                    <a:pt x="7736" y="3954"/>
                    <a:pt x="7793" y="3885"/>
                    <a:pt x="7863" y="3828"/>
                  </a:cubicBezTo>
                  <a:cubicBezTo>
                    <a:pt x="7892" y="3805"/>
                    <a:pt x="7923" y="3783"/>
                    <a:pt x="7957" y="3764"/>
                  </a:cubicBezTo>
                  <a:cubicBezTo>
                    <a:pt x="8079" y="3693"/>
                    <a:pt x="8217" y="3656"/>
                    <a:pt x="8356" y="3656"/>
                  </a:cubicBezTo>
                  <a:cubicBezTo>
                    <a:pt x="8402" y="3656"/>
                    <a:pt x="8448" y="3660"/>
                    <a:pt x="8494" y="3668"/>
                  </a:cubicBezTo>
                  <a:cubicBezTo>
                    <a:pt x="8529" y="3675"/>
                    <a:pt x="8563" y="3684"/>
                    <a:pt x="8596" y="3695"/>
                  </a:cubicBezTo>
                  <a:cubicBezTo>
                    <a:pt x="8631" y="3706"/>
                    <a:pt x="8665" y="3720"/>
                    <a:pt x="8697" y="3736"/>
                  </a:cubicBezTo>
                  <a:cubicBezTo>
                    <a:pt x="8700" y="3737"/>
                    <a:pt x="8704" y="3739"/>
                    <a:pt x="8706" y="3741"/>
                  </a:cubicBezTo>
                  <a:cubicBezTo>
                    <a:pt x="8748" y="3761"/>
                    <a:pt x="8787" y="3784"/>
                    <a:pt x="8824" y="3810"/>
                  </a:cubicBezTo>
                  <a:cubicBezTo>
                    <a:pt x="9012" y="3366"/>
                    <a:pt x="9170" y="2893"/>
                    <a:pt x="9078" y="2410"/>
                  </a:cubicBezTo>
                  <a:cubicBezTo>
                    <a:pt x="8987" y="1934"/>
                    <a:pt x="8654" y="1539"/>
                    <a:pt x="8156" y="1484"/>
                  </a:cubicBezTo>
                  <a:cubicBezTo>
                    <a:pt x="8115" y="1479"/>
                    <a:pt x="8074" y="1477"/>
                    <a:pt x="8033" y="1477"/>
                  </a:cubicBezTo>
                  <a:cubicBezTo>
                    <a:pt x="7876" y="1477"/>
                    <a:pt x="7720" y="1512"/>
                    <a:pt x="7577" y="1581"/>
                  </a:cubicBezTo>
                  <a:cubicBezTo>
                    <a:pt x="7711" y="1063"/>
                    <a:pt x="7508" y="488"/>
                    <a:pt x="7045" y="199"/>
                  </a:cubicBezTo>
                  <a:cubicBezTo>
                    <a:pt x="6837" y="68"/>
                    <a:pt x="6598" y="0"/>
                    <a:pt x="635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torytelling for Business by Slidesgo">
  <a:themeElements>
    <a:clrScheme name="Simple Light">
      <a:dk1>
        <a:srgbClr val="FFFFFF"/>
      </a:dk1>
      <a:lt1>
        <a:srgbClr val="678ACB"/>
      </a:lt1>
      <a:dk2>
        <a:srgbClr val="809BCE"/>
      </a:dk2>
      <a:lt2>
        <a:srgbClr val="A8BCE0"/>
      </a:lt2>
      <a:accent1>
        <a:srgbClr val="95B8D1"/>
      </a:accent1>
      <a:accent2>
        <a:srgbClr val="B9DED1"/>
      </a:accent2>
      <a:accent3>
        <a:srgbClr val="D5EADF"/>
      </a:accent3>
      <a:accent4>
        <a:srgbClr val="F5F0BB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