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C42F-4257-471A-B516-ACF361E0D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31EAA-1416-4B46-BD9E-6C408262F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49FE-EBDA-400F-86AF-7B4F8B84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8E9-9ABD-41EB-8F32-6BA7B39B7B3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23101-CB08-4F4E-9B20-D26B2AB9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F167-BE51-4185-9743-CD75898B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05F-0870-43D0-85F0-9DE252DD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63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74F2-0411-4840-98A4-583B18F7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CA706-43D8-4A0B-A787-FEB489069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D6DAF-3FD5-495A-8269-FF7955B8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8E9-9ABD-41EB-8F32-6BA7B39B7B3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BC5A5-4341-472F-B5E1-4F1644ED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1D55-A0F3-486F-B75C-C611C981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05F-0870-43D0-85F0-9DE252DD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80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AD3D7-2F48-4C57-8E34-70BC9FA8F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F9E70-B603-4BA1-AE6C-7A267DA3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4ADD-54FD-4A97-B291-E4EA00FB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8E9-9ABD-41EB-8F32-6BA7B39B7B3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4508-8EDB-468F-A58B-56806952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D9A59-A47C-41A9-B535-DCFFA0CF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05F-0870-43D0-85F0-9DE252DD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11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CC3E-4208-4354-A230-DEBDDA31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9DD0-55CC-4C13-A553-8C155DAF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1A051-B5C2-4AA9-A37A-4826A708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8E9-9ABD-41EB-8F32-6BA7B39B7B3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3EF18-B8A2-4530-806C-D7A4050E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BCCA9-9A8E-40A9-AA6E-54A28DDF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05F-0870-43D0-85F0-9DE252DD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87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3403-EFD1-4367-9106-5B5F8EA0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7CC70-CCB8-4362-9AF5-D8692DAC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8B872-8EB5-45C5-915D-791EEA29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8E9-9ABD-41EB-8F32-6BA7B39B7B3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EAA6E-AB69-4CFA-B850-83991D72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13B5-4CA0-49E0-A7CE-9AC49390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05F-0870-43D0-85F0-9DE252DD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46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BD59-29FE-4541-92A3-FF3F78FE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023B-D9AD-4834-8ADF-EBF732957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9659A-7C5C-421E-86FC-9D783204E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5FC4B-146B-4A2E-8B4C-986CCD81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8E9-9ABD-41EB-8F32-6BA7B39B7B3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BDC6C-8D20-4326-8DC1-0052E93D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5907F-29F4-4A6A-8154-BBEE96FC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05F-0870-43D0-85F0-9DE252DD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7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FEAE-49FA-41BB-B213-B4CF648C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D543-2FFA-406F-99A4-DB1F3273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F9C98-95FE-4CEE-8B0D-967EF63A6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9FD7F-F948-49E6-A4EC-3E491315E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2F9B2-2694-447E-BC94-9E2EC62A9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5762D-AE70-4457-A892-4FF847E1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8E9-9ABD-41EB-8F32-6BA7B39B7B3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C6332-BB44-4BAE-AC28-B6C29AA1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3ED1C-26A6-4BCC-B44A-B49A88B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05F-0870-43D0-85F0-9DE252DD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31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BA0C-3D0B-48AE-B4AC-6BE08A48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47389-B089-451C-91B0-8ACD8394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8E9-9ABD-41EB-8F32-6BA7B39B7B3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16E5D-5F1F-4F7F-8781-9C2D1422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9824B-292B-4768-8932-A5D0F23C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05F-0870-43D0-85F0-9DE252DD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6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785B9-1FAE-4EBB-AABE-3F649187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8E9-9ABD-41EB-8F32-6BA7B39B7B3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E18D1-77EA-44DE-9E64-4E4FF697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8865C-80DC-4097-96F9-77BFD6B8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05F-0870-43D0-85F0-9DE252DD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4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2FC1-4B72-4634-8C95-1508D961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A873-06EC-423D-B409-CEE7A4B8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B336D-9E37-4F03-8413-F540150E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DBAD1-D789-40F8-9BCF-0E0EE430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8E9-9ABD-41EB-8F32-6BA7B39B7B3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1202A-909F-4246-A15B-924F9058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9BEB1-9AB1-45A3-BFDA-1B076663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05F-0870-43D0-85F0-9DE252DD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1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5A4C-496F-4F21-B2E8-1510ACE6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63E4A-1C1A-48B8-B9EC-5A5700C53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5C2C5-D913-4492-978A-DF6FB09C0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5363-88F6-4530-B35D-5722E4A4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B8E9-9ABD-41EB-8F32-6BA7B39B7B3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B08D2-D89E-4DF9-84A0-361721A1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A9EA2-0289-4704-A947-9E9748EE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705F-0870-43D0-85F0-9DE252DD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73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F2E4B-9673-4B85-98DB-EAEA0B13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7B75-4D7E-4A8C-A7E5-F3975E951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2F4CD-9D1A-4BED-8C8C-5BC725DF8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DB8E9-9ABD-41EB-8F32-6BA7B39B7B37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9224C-BB69-48AB-98C3-81E370BFE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4DBDF-FACE-4E77-A0F9-790A5CE76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C705F-0870-43D0-85F0-9DE252DDF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22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97E492A-F714-4FF0-AE8F-7AF73810A88F}"/>
              </a:ext>
            </a:extLst>
          </p:cNvPr>
          <p:cNvGrpSpPr/>
          <p:nvPr/>
        </p:nvGrpSpPr>
        <p:grpSpPr>
          <a:xfrm>
            <a:off x="546069" y="1930097"/>
            <a:ext cx="10876972" cy="2845091"/>
            <a:chOff x="68549" y="1940257"/>
            <a:chExt cx="10876972" cy="28450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0947E3-C372-4567-9D2F-10666F5596CD}"/>
                </a:ext>
              </a:extLst>
            </p:cNvPr>
            <p:cNvSpPr/>
            <p:nvPr/>
          </p:nvSpPr>
          <p:spPr>
            <a:xfrm>
              <a:off x="68549" y="3047297"/>
              <a:ext cx="13208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Load CIFAR-10 data set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AB60B96-715A-47AD-A6EC-42ABCFD148DF}"/>
                </a:ext>
              </a:extLst>
            </p:cNvPr>
            <p:cNvGrpSpPr/>
            <p:nvPr/>
          </p:nvGrpSpPr>
          <p:grpSpPr>
            <a:xfrm>
              <a:off x="1761750" y="2507413"/>
              <a:ext cx="2946400" cy="1627514"/>
              <a:chOff x="1676400" y="537151"/>
              <a:chExt cx="2946400" cy="162751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A4198F-BB03-406F-87AE-EA040A21E9B1}"/>
                  </a:ext>
                </a:extLst>
              </p:cNvPr>
              <p:cNvSpPr/>
              <p:nvPr/>
            </p:nvSpPr>
            <p:spPr>
              <a:xfrm>
                <a:off x="1676400" y="750085"/>
                <a:ext cx="2946400" cy="141458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14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E6F9AC-EDA9-493D-8DF0-D86BC441A952}"/>
                  </a:ext>
                </a:extLst>
              </p:cNvPr>
              <p:cNvSpPr/>
              <p:nvPr/>
            </p:nvSpPr>
            <p:spPr>
              <a:xfrm>
                <a:off x="1856740" y="1114834"/>
                <a:ext cx="1140460" cy="895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dk1"/>
                    </a:solidFill>
                  </a:rPr>
                  <a:t>Normalize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BB6703C-394E-45B1-82E6-BD3AC12D8ED4}"/>
                  </a:ext>
                </a:extLst>
              </p:cNvPr>
              <p:cNvSpPr/>
              <p:nvPr/>
            </p:nvSpPr>
            <p:spPr>
              <a:xfrm>
                <a:off x="3229610" y="1109424"/>
                <a:ext cx="1140460" cy="9004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dk1"/>
                    </a:solidFill>
                  </a:rPr>
                  <a:t>Define Train, test and validation data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6229EBAF-D590-4713-B99E-1284919E9962}"/>
                  </a:ext>
                </a:extLst>
              </p:cNvPr>
              <p:cNvSpPr/>
              <p:nvPr/>
            </p:nvSpPr>
            <p:spPr>
              <a:xfrm>
                <a:off x="1856740" y="537151"/>
                <a:ext cx="1664970" cy="39718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Data Pre-processing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FC9585C-66D7-4B52-96FD-535BEE40DE27}"/>
                </a:ext>
              </a:extLst>
            </p:cNvPr>
            <p:cNvGrpSpPr/>
            <p:nvPr/>
          </p:nvGrpSpPr>
          <p:grpSpPr>
            <a:xfrm>
              <a:off x="5071080" y="1940257"/>
              <a:ext cx="2946401" cy="2845091"/>
              <a:chOff x="2527300" y="3088350"/>
              <a:chExt cx="2946401" cy="284509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3A454EB-ECAF-44B4-84FB-33F0FE5AF6A7}"/>
                  </a:ext>
                </a:extLst>
              </p:cNvPr>
              <p:cNvSpPr/>
              <p:nvPr/>
            </p:nvSpPr>
            <p:spPr>
              <a:xfrm>
                <a:off x="2527300" y="3231551"/>
                <a:ext cx="2946401" cy="270189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1400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A0F955F-979D-49FE-9B62-C062BD05405C}"/>
                  </a:ext>
                </a:extLst>
              </p:cNvPr>
              <p:cNvSpPr/>
              <p:nvPr/>
            </p:nvSpPr>
            <p:spPr>
              <a:xfrm>
                <a:off x="2681038" y="3627001"/>
                <a:ext cx="1131205" cy="8991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Define the Model architecture</a:t>
                </a:r>
                <a:endParaRPr lang="en-IN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96F4302-302F-463B-9D8C-9048E44F1451}"/>
                  </a:ext>
                </a:extLst>
              </p:cNvPr>
              <p:cNvSpPr/>
              <p:nvPr/>
            </p:nvSpPr>
            <p:spPr>
              <a:xfrm>
                <a:off x="4191655" y="3648623"/>
                <a:ext cx="902635" cy="8774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Compile model</a:t>
                </a:r>
                <a:endParaRPr lang="en-IN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E81A7F1D-E3AF-4F22-BD7A-40729B41681B}"/>
                  </a:ext>
                </a:extLst>
              </p:cNvPr>
              <p:cNvSpPr/>
              <p:nvPr/>
            </p:nvSpPr>
            <p:spPr>
              <a:xfrm>
                <a:off x="2669084" y="3088350"/>
                <a:ext cx="1842630" cy="34065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CNN Model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03EC040-3F89-4D25-90E1-56BD2095D0B9}"/>
                  </a:ext>
                </a:extLst>
              </p:cNvPr>
              <p:cNvSpPr/>
              <p:nvPr/>
            </p:nvSpPr>
            <p:spPr>
              <a:xfrm>
                <a:off x="4191507" y="4816001"/>
                <a:ext cx="902635" cy="7206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Fit model</a:t>
                </a:r>
                <a:endParaRPr lang="en-IN" sz="14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9B4E90F-4747-4E62-B64A-34C6471695BA}"/>
                  </a:ext>
                </a:extLst>
              </p:cNvPr>
              <p:cNvSpPr/>
              <p:nvPr/>
            </p:nvSpPr>
            <p:spPr>
              <a:xfrm>
                <a:off x="2681037" y="4816000"/>
                <a:ext cx="1131205" cy="7206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/>
                  <a:t> Model Evaluation</a:t>
                </a:r>
                <a:endParaRPr lang="en-IN" sz="1400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5B9D5893-C1F6-4EE4-B208-1F2CCF1F99A9}"/>
                  </a:ext>
                </a:extLst>
              </p:cNvPr>
              <p:cNvCxnSpPr>
                <a:stCxn id="45" idx="3"/>
                <a:endCxn id="46" idx="1"/>
              </p:cNvCxnSpPr>
              <p:nvPr/>
            </p:nvCxnSpPr>
            <p:spPr>
              <a:xfrm>
                <a:off x="3812243" y="4076560"/>
                <a:ext cx="379412" cy="108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29C6250-667C-429C-9314-71F8AF9E8F19}"/>
                  </a:ext>
                </a:extLst>
              </p:cNvPr>
              <p:cNvCxnSpPr>
                <a:cxnSpLocks/>
                <a:stCxn id="46" idx="2"/>
                <a:endCxn id="48" idx="0"/>
              </p:cNvCxnSpPr>
              <p:nvPr/>
            </p:nvCxnSpPr>
            <p:spPr>
              <a:xfrm flipH="1">
                <a:off x="4642825" y="4526119"/>
                <a:ext cx="148" cy="289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2D136C4-6105-4B7E-8817-B0A646D675E4}"/>
                  </a:ext>
                </a:extLst>
              </p:cNvPr>
              <p:cNvCxnSpPr>
                <a:cxnSpLocks/>
                <a:stCxn id="48" idx="1"/>
                <a:endCxn id="49" idx="3"/>
              </p:cNvCxnSpPr>
              <p:nvPr/>
            </p:nvCxnSpPr>
            <p:spPr>
              <a:xfrm flipH="1" flipV="1">
                <a:off x="3812242" y="5176315"/>
                <a:ext cx="37926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E51B6AEE-82F4-401F-A8E1-B0B68F4732C3}"/>
                  </a:ext>
                </a:extLst>
              </p:cNvPr>
              <p:cNvCxnSpPr>
                <a:cxnSpLocks/>
                <a:stCxn id="49" idx="0"/>
                <a:endCxn id="45" idx="2"/>
              </p:cNvCxnSpPr>
              <p:nvPr/>
            </p:nvCxnSpPr>
            <p:spPr>
              <a:xfrm flipV="1">
                <a:off x="3246640" y="4526119"/>
                <a:ext cx="1" cy="2898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453A5BD-151D-4691-B51D-8EBA84C915D4}"/>
                </a:ext>
              </a:extLst>
            </p:cNvPr>
            <p:cNvCxnSpPr>
              <a:endCxn id="10" idx="1"/>
            </p:cNvCxnSpPr>
            <p:nvPr/>
          </p:nvCxnSpPr>
          <p:spPr>
            <a:xfrm>
              <a:off x="3082550" y="3529897"/>
              <a:ext cx="2324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CDD8845-3963-4FBE-8F18-64A31ABE70C9}"/>
                </a:ext>
              </a:extLst>
            </p:cNvPr>
            <p:cNvSpPr/>
            <p:nvPr/>
          </p:nvSpPr>
          <p:spPr>
            <a:xfrm>
              <a:off x="8252141" y="3057457"/>
              <a:ext cx="122936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Run Model on Test data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E808944-E046-43DA-8CAA-F00BF8457539}"/>
                </a:ext>
              </a:extLst>
            </p:cNvPr>
            <p:cNvSpPr/>
            <p:nvPr/>
          </p:nvSpPr>
          <p:spPr>
            <a:xfrm>
              <a:off x="9716161" y="3052923"/>
              <a:ext cx="122936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Check model performance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B8AD67E-1009-4C53-A4CF-03D244AC8A06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 flipV="1">
              <a:off x="1389349" y="3427637"/>
              <a:ext cx="372401" cy="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F34179F-5922-4B4F-B574-2AA1D3CB7547}"/>
                </a:ext>
              </a:extLst>
            </p:cNvPr>
            <p:cNvCxnSpPr>
              <a:stCxn id="7" idx="3"/>
              <a:endCxn id="44" idx="1"/>
            </p:cNvCxnSpPr>
            <p:nvPr/>
          </p:nvCxnSpPr>
          <p:spPr>
            <a:xfrm>
              <a:off x="4708150" y="3427637"/>
              <a:ext cx="362930" cy="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C4ECA25-3F7F-483A-A645-E2FA0C4CA4EA}"/>
                </a:ext>
              </a:extLst>
            </p:cNvPr>
            <p:cNvCxnSpPr>
              <a:stCxn id="44" idx="3"/>
              <a:endCxn id="90" idx="1"/>
            </p:cNvCxnSpPr>
            <p:nvPr/>
          </p:nvCxnSpPr>
          <p:spPr>
            <a:xfrm>
              <a:off x="8017481" y="3434403"/>
              <a:ext cx="234660" cy="4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1BBE9E1-AA30-491E-8608-213E2598478D}"/>
                </a:ext>
              </a:extLst>
            </p:cNvPr>
            <p:cNvCxnSpPr>
              <a:stCxn id="90" idx="3"/>
              <a:endCxn id="91" idx="1"/>
            </p:cNvCxnSpPr>
            <p:nvPr/>
          </p:nvCxnSpPr>
          <p:spPr>
            <a:xfrm flipV="1">
              <a:off x="9481501" y="3433923"/>
              <a:ext cx="234660" cy="4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1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99B2C1-94E8-4FBD-8A6E-F09E2C66FE5C}"/>
              </a:ext>
            </a:extLst>
          </p:cNvPr>
          <p:cNvSpPr/>
          <p:nvPr/>
        </p:nvSpPr>
        <p:spPr>
          <a:xfrm>
            <a:off x="2590800" y="467360"/>
            <a:ext cx="6910387" cy="5902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91156-7D29-4D66-B6A5-4E7125CA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598805"/>
            <a:ext cx="6810375" cy="55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1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Siddhesh Dosi</dc:creator>
  <cp:lastModifiedBy>Siddhesh Dosi</cp:lastModifiedBy>
  <cp:revision>15</cp:revision>
  <dcterms:created xsi:type="dcterms:W3CDTF">2022-04-26T06:00:02Z</dcterms:created>
  <dcterms:modified xsi:type="dcterms:W3CDTF">2022-04-26T08:51:08Z</dcterms:modified>
</cp:coreProperties>
</file>