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71749" y="478971"/>
            <a:ext cx="7768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.PROJECT</a:t>
            </a:r>
            <a:endParaRPr lang="en-US" sz="8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4298" y="3204753"/>
            <a:ext cx="5965371" cy="923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 smtClean="0">
                <a:solidFill>
                  <a:srgbClr val="FF9900"/>
                </a:solidFill>
              </a:rPr>
              <a:t>SIDDHESH GUJAR</a:t>
            </a:r>
            <a:endParaRPr lang="en-US" sz="5400" b="1" i="1" dirty="0">
              <a:solidFill>
                <a:srgbClr val="FF9900"/>
              </a:solidFill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348346" y="992779"/>
            <a:ext cx="818603" cy="644433"/>
          </a:xfrm>
          <a:prstGeom prst="ribbon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Ribbon 20"/>
          <p:cNvSpPr/>
          <p:nvPr/>
        </p:nvSpPr>
        <p:spPr>
          <a:xfrm>
            <a:off x="9239794" y="940990"/>
            <a:ext cx="818603" cy="644433"/>
          </a:xfrm>
          <a:prstGeom prst="ribbon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otched Right Arrow 21"/>
          <p:cNvSpPr/>
          <p:nvPr/>
        </p:nvSpPr>
        <p:spPr>
          <a:xfrm>
            <a:off x="261260" y="3370382"/>
            <a:ext cx="1088569" cy="75748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21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9724" y="409302"/>
            <a:ext cx="764612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Q9. In which sports United States has most medals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0" t="8209" r="5920" b="32606"/>
          <a:stretch/>
        </p:blipFill>
        <p:spPr>
          <a:xfrm>
            <a:off x="3805644" y="1489164"/>
            <a:ext cx="4354285" cy="1637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19" r="51996"/>
          <a:stretch/>
        </p:blipFill>
        <p:spPr>
          <a:xfrm>
            <a:off x="3312841" y="3805645"/>
            <a:ext cx="5710112" cy="10798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2846" y="1722995"/>
            <a:ext cx="1706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Ans.</a:t>
            </a:r>
            <a:endParaRPr lang="en-US" sz="3200" b="1" u="sng" dirty="0"/>
          </a:p>
        </p:txBody>
      </p:sp>
      <p:sp>
        <p:nvSpPr>
          <p:cNvPr id="8" name="Right Arrow 7"/>
          <p:cNvSpPr/>
          <p:nvPr/>
        </p:nvSpPr>
        <p:spPr>
          <a:xfrm>
            <a:off x="1785257" y="1772250"/>
            <a:ext cx="949234" cy="56605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970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1486" y="391887"/>
            <a:ext cx="1047641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Q10. Find top 3 players who have won most medals along with their sports and country.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2" t="8604" r="28060" b="46566"/>
          <a:stretch/>
        </p:blipFill>
        <p:spPr>
          <a:xfrm>
            <a:off x="3522617" y="1645920"/>
            <a:ext cx="5434150" cy="1506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77" r="50000"/>
          <a:stretch/>
        </p:blipFill>
        <p:spPr>
          <a:xfrm>
            <a:off x="3940817" y="3575539"/>
            <a:ext cx="4526754" cy="11059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971" y="1994263"/>
            <a:ext cx="1550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Ans.</a:t>
            </a:r>
            <a:endParaRPr lang="en-US" sz="3200" b="1" u="sng" dirty="0"/>
          </a:p>
        </p:txBody>
      </p:sp>
      <p:sp>
        <p:nvSpPr>
          <p:cNvPr id="9" name="Right Arrow 8"/>
          <p:cNvSpPr/>
          <p:nvPr/>
        </p:nvSpPr>
        <p:spPr>
          <a:xfrm>
            <a:off x="1887583" y="1994263"/>
            <a:ext cx="812074" cy="5847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57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6251" y="409302"/>
            <a:ext cx="910916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Q11. Find player with most gold medals in cycling along with his country.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5" t="9824" r="17662" b="31089"/>
          <a:stretch/>
        </p:blipFill>
        <p:spPr>
          <a:xfrm>
            <a:off x="3405051" y="1706880"/>
            <a:ext cx="5451566" cy="1584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17" r="46231"/>
          <a:stretch/>
        </p:blipFill>
        <p:spPr>
          <a:xfrm>
            <a:off x="2340118" y="3758421"/>
            <a:ext cx="7448317" cy="720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5429" y="1915886"/>
            <a:ext cx="152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Ans</a:t>
            </a:r>
            <a:r>
              <a:rPr lang="en-US" sz="2800" b="1" u="sng" dirty="0"/>
              <a:t>.</a:t>
            </a:r>
            <a:endParaRPr lang="en-US" b="1" u="sng" dirty="0"/>
          </a:p>
          <a:p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715589" y="1915886"/>
            <a:ext cx="879565" cy="6224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78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315" y="365760"/>
            <a:ext cx="1072895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Q12. Find player with most medals (Gold + Silver + Bronze) in Basketball also show his country.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" t="9131" r="41940" b="33097"/>
          <a:stretch/>
        </p:blipFill>
        <p:spPr>
          <a:xfrm>
            <a:off x="3788228" y="1795807"/>
            <a:ext cx="4807131" cy="1584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58" r="63529"/>
          <a:stretch/>
        </p:blipFill>
        <p:spPr>
          <a:xfrm>
            <a:off x="2446170" y="3979817"/>
            <a:ext cx="7127895" cy="10363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490" y="1961270"/>
            <a:ext cx="201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Ans</a:t>
            </a:r>
            <a:r>
              <a:rPr lang="en-US" sz="2800" b="1" u="sng" dirty="0" smtClean="0"/>
              <a:t>.</a:t>
            </a:r>
            <a:endParaRPr lang="en-US" b="1" u="sng" dirty="0"/>
          </a:p>
        </p:txBody>
      </p:sp>
      <p:sp>
        <p:nvSpPr>
          <p:cNvPr id="8" name="Right Arrow 7"/>
          <p:cNvSpPr/>
          <p:nvPr/>
        </p:nvSpPr>
        <p:spPr>
          <a:xfrm>
            <a:off x="1715589" y="1977386"/>
            <a:ext cx="984068" cy="65314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1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9760" y="426720"/>
            <a:ext cx="822089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Q13. Find out the count of different medals of the top basketball player.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1157" r="23750" b="39816"/>
          <a:stretch/>
        </p:blipFill>
        <p:spPr>
          <a:xfrm>
            <a:off x="3204752" y="1733006"/>
            <a:ext cx="5854269" cy="1384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25" r="79912"/>
          <a:stretch/>
        </p:blipFill>
        <p:spPr>
          <a:xfrm>
            <a:off x="4570720" y="3692434"/>
            <a:ext cx="2323591" cy="9666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5430" y="1840562"/>
            <a:ext cx="179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Ans</a:t>
            </a:r>
            <a:r>
              <a:rPr lang="en-US" sz="2800" b="1" u="sng" dirty="0" smtClean="0"/>
              <a:t>.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672047" y="1897168"/>
            <a:ext cx="957941" cy="6183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04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0755" y="461555"/>
            <a:ext cx="833410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Q14. Find out medals won by male, female each year.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5566" r="4484" b="60278"/>
          <a:stretch/>
        </p:blipFill>
        <p:spPr>
          <a:xfrm>
            <a:off x="3143794" y="1489165"/>
            <a:ext cx="5428987" cy="1672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" t="55324" r="66786" b="3773"/>
          <a:stretch/>
        </p:blipFill>
        <p:spPr>
          <a:xfrm>
            <a:off x="2721429" y="3614055"/>
            <a:ext cx="2026496" cy="19855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092" y="3625860"/>
            <a:ext cx="1714649" cy="19737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077" y="3631388"/>
            <a:ext cx="1729890" cy="19508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2217" y="1692528"/>
            <a:ext cx="1619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Ans</a:t>
            </a:r>
            <a:r>
              <a:rPr lang="en-US" sz="2800" b="1" u="sng" dirty="0" smtClean="0"/>
              <a:t>.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619794" y="1750421"/>
            <a:ext cx="923108" cy="57476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67543" y="406178"/>
            <a:ext cx="910045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Q1. Show how many medal counts present</a:t>
            </a:r>
            <a:r>
              <a:rPr lang="en-US" sz="2400" b="1" dirty="0" smtClean="0"/>
              <a:t> </a:t>
            </a:r>
            <a:r>
              <a:rPr lang="en-US" sz="2400" b="1" dirty="0"/>
              <a:t>for entire data.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0" t="8598" r="132" b="50005"/>
          <a:stretch/>
        </p:blipFill>
        <p:spPr>
          <a:xfrm>
            <a:off x="2873828" y="1336766"/>
            <a:ext cx="5334307" cy="11103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" t="65285" r="72308" b="337"/>
          <a:stretch/>
        </p:blipFill>
        <p:spPr>
          <a:xfrm>
            <a:off x="4389122" y="2916032"/>
            <a:ext cx="2530416" cy="1433903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406434" y="1543594"/>
            <a:ext cx="840378" cy="5551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flipH="1">
            <a:off x="300445" y="1435613"/>
            <a:ext cx="117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Ans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0421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358537" y="399162"/>
            <a:ext cx="10128068" cy="8309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cap="none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Q2. Show Count Of Unique Sports Are Present In Olympics</a:t>
            </a:r>
            <a:r>
              <a:rPr lang="en-US" sz="2400" b="1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24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24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endParaRPr lang="en-US" sz="2400" b="1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4" t="20469" r="11267" b="51827"/>
          <a:stretch/>
        </p:blipFill>
        <p:spPr>
          <a:xfrm>
            <a:off x="2856410" y="1750423"/>
            <a:ext cx="6839135" cy="8360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t="65102" r="76784" b="2192"/>
          <a:stretch/>
        </p:blipFill>
        <p:spPr>
          <a:xfrm>
            <a:off x="4506685" y="3178626"/>
            <a:ext cx="2683773" cy="13498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8012" y="1876046"/>
            <a:ext cx="103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Ans</a:t>
            </a:r>
            <a:r>
              <a:rPr lang="en-US" sz="2800" b="1" dirty="0" smtClean="0"/>
              <a:t>.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>
            <a:off x="1541417" y="1952020"/>
            <a:ext cx="775063" cy="53122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7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31" y="336433"/>
            <a:ext cx="10946674" cy="46166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cap="none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Q3. Show How Many Different Medals Won By Team India In Data.</a:t>
            </a:r>
            <a:endParaRPr lang="en-US" sz="2400" b="1" cap="none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15009" r="45694" b="42172"/>
          <a:stretch/>
        </p:blipFill>
        <p:spPr>
          <a:xfrm>
            <a:off x="3239589" y="1219201"/>
            <a:ext cx="4284616" cy="1889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63" r="69375"/>
          <a:stretch/>
        </p:blipFill>
        <p:spPr>
          <a:xfrm>
            <a:off x="3890932" y="3591024"/>
            <a:ext cx="2981930" cy="10972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989" y="1764135"/>
            <a:ext cx="1471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Ans</a:t>
            </a:r>
            <a:r>
              <a:rPr lang="en-US" sz="2800" b="1" dirty="0"/>
              <a:t>.</a:t>
            </a:r>
            <a:endParaRPr lang="en-US" b="1" dirty="0"/>
          </a:p>
        </p:txBody>
      </p:sp>
      <p:sp>
        <p:nvSpPr>
          <p:cNvPr id="8" name="Right Arrow 7"/>
          <p:cNvSpPr/>
          <p:nvPr/>
        </p:nvSpPr>
        <p:spPr>
          <a:xfrm>
            <a:off x="1532708" y="1851221"/>
            <a:ext cx="844731" cy="59588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80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744" y="366852"/>
            <a:ext cx="9518467" cy="1200329"/>
          </a:xfr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2400" b="1" cap="none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Q4. </a:t>
            </a:r>
            <a:r>
              <a:rPr lang="en-US" sz="2400" b="1" cap="none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Show event wise medals won by </a:t>
            </a:r>
            <a:r>
              <a:rPr lang="en-US" sz="2400" b="1" cap="none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India </a:t>
            </a:r>
            <a:r>
              <a:rPr lang="en-US" sz="2400" b="1" cap="none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show from highest to lowest medals won in order.</a:t>
            </a:r>
            <a:br>
              <a:rPr lang="en-US" sz="2400" b="1" cap="none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endParaRPr lang="en-US" sz="2400" b="1" cap="none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" t="7402" r="48213" b="60191"/>
          <a:stretch/>
        </p:blipFill>
        <p:spPr>
          <a:xfrm>
            <a:off x="3796937" y="1802673"/>
            <a:ext cx="4450080" cy="1654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90" r="65895"/>
          <a:stretch/>
        </p:blipFill>
        <p:spPr>
          <a:xfrm>
            <a:off x="4540575" y="3692794"/>
            <a:ext cx="3157802" cy="25942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8011" y="2246812"/>
            <a:ext cx="1428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Ans</a:t>
            </a:r>
            <a:r>
              <a:rPr lang="en-US" sz="2800" b="1" dirty="0"/>
              <a:t>.</a:t>
            </a:r>
            <a:endParaRPr lang="en-US" b="1" dirty="0"/>
          </a:p>
        </p:txBody>
      </p:sp>
      <p:sp>
        <p:nvSpPr>
          <p:cNvPr id="8" name="Right Arrow 7"/>
          <p:cNvSpPr/>
          <p:nvPr/>
        </p:nvSpPr>
        <p:spPr>
          <a:xfrm>
            <a:off x="1706878" y="2303415"/>
            <a:ext cx="801189" cy="5281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83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8902" y="383178"/>
            <a:ext cx="10293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Q5. </a:t>
            </a:r>
            <a:r>
              <a:rPr lang="en-US" dirty="0"/>
              <a:t>Show event and </a:t>
            </a:r>
            <a:r>
              <a:rPr lang="en-US" dirty="0" smtClean="0"/>
              <a:t>year wise </a:t>
            </a:r>
            <a:r>
              <a:rPr lang="en-US" dirty="0"/>
              <a:t>medals won by </a:t>
            </a:r>
            <a:r>
              <a:rPr lang="en-US" dirty="0" smtClean="0"/>
              <a:t>India </a:t>
            </a:r>
            <a:r>
              <a:rPr lang="en-US" dirty="0"/>
              <a:t>in order of year.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1" t="4779" r="10575" b="68257"/>
          <a:stretch/>
        </p:blipFill>
        <p:spPr>
          <a:xfrm>
            <a:off x="3405051" y="1271451"/>
            <a:ext cx="5390606" cy="1463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28" r="49467"/>
          <a:stretch/>
        </p:blipFill>
        <p:spPr>
          <a:xfrm>
            <a:off x="3405051" y="3039291"/>
            <a:ext cx="3304098" cy="32594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7019" y="1602376"/>
            <a:ext cx="1332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Ans.</a:t>
            </a:r>
            <a:endParaRPr lang="en-US" sz="3200" b="1" u="sng" dirty="0"/>
          </a:p>
        </p:txBody>
      </p:sp>
      <p:sp>
        <p:nvSpPr>
          <p:cNvPr id="10" name="Right Arrow 9"/>
          <p:cNvSpPr/>
          <p:nvPr/>
        </p:nvSpPr>
        <p:spPr>
          <a:xfrm>
            <a:off x="1802674" y="1699471"/>
            <a:ext cx="879566" cy="53993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71" r="40691"/>
          <a:stretch/>
        </p:blipFill>
        <p:spPr>
          <a:xfrm>
            <a:off x="6988394" y="3291840"/>
            <a:ext cx="3051608" cy="19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32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3407" y="391886"/>
            <a:ext cx="103196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/>
              <a:t>Q6. Show the country with maximum medals won gold, silver, bronze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0" t="8209" r="23198" b="35754"/>
          <a:stretch/>
        </p:blipFill>
        <p:spPr>
          <a:xfrm>
            <a:off x="3518263" y="1375954"/>
            <a:ext cx="5195300" cy="17852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34" r="71068"/>
          <a:stretch/>
        </p:blipFill>
        <p:spPr>
          <a:xfrm>
            <a:off x="4136833" y="3570403"/>
            <a:ext cx="3844604" cy="9493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0228" y="1741714"/>
            <a:ext cx="12540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Ans</a:t>
            </a:r>
            <a:r>
              <a:rPr lang="en-US" sz="2800" b="1" dirty="0"/>
              <a:t>.</a:t>
            </a:r>
            <a:endParaRPr lang="en-US" b="1" dirty="0"/>
          </a:p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107475" y="1741714"/>
            <a:ext cx="862149" cy="60089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992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7577" y="409302"/>
            <a:ext cx="88827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Q7. Show the top 10 countries with respect to gold medals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" t="5406" r="1109" b="55888"/>
          <a:stretch/>
        </p:blipFill>
        <p:spPr>
          <a:xfrm>
            <a:off x="3135085" y="1384663"/>
            <a:ext cx="5338355" cy="1645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86" r="67846" b="-1"/>
          <a:stretch/>
        </p:blipFill>
        <p:spPr>
          <a:xfrm>
            <a:off x="4699112" y="3317965"/>
            <a:ext cx="2668339" cy="26869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263" y="1793966"/>
            <a:ext cx="11059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Ans</a:t>
            </a:r>
            <a:r>
              <a:rPr lang="en-US" sz="2800" b="1" dirty="0"/>
              <a:t>.</a:t>
            </a:r>
            <a:endParaRPr lang="en-US" b="1" dirty="0"/>
          </a:p>
          <a:p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750422" y="1876697"/>
            <a:ext cx="801189" cy="5399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40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3999" y="400595"/>
            <a:ext cx="894370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Q8. Show in which year did United States won most medals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7" t="5664" r="10670" b="34656"/>
          <a:stretch/>
        </p:blipFill>
        <p:spPr>
          <a:xfrm>
            <a:off x="3823063" y="1645920"/>
            <a:ext cx="4180114" cy="1532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95" r="57258"/>
          <a:stretch/>
        </p:blipFill>
        <p:spPr>
          <a:xfrm>
            <a:off x="4082463" y="3523289"/>
            <a:ext cx="3598497" cy="6707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0891" y="2029097"/>
            <a:ext cx="1497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Ans</a:t>
            </a:r>
            <a:r>
              <a:rPr lang="en-US" sz="2800" b="1" u="sng" dirty="0" smtClean="0"/>
              <a:t>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846218" y="2118359"/>
            <a:ext cx="905690" cy="58782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996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Override1.xml><?xml version="1.0" encoding="utf-8"?>
<a:themeOverride xmlns:a="http://schemas.openxmlformats.org/drawingml/2006/main">
  <a:clrScheme name="Red Violet">
    <a:dk1>
      <a:sysClr val="windowText" lastClr="000000"/>
    </a:dk1>
    <a:lt1>
      <a:sysClr val="window" lastClr="FFFFFF"/>
    </a:lt1>
    <a:dk2>
      <a:srgbClr val="454551"/>
    </a:dk2>
    <a:lt2>
      <a:srgbClr val="D8D9DC"/>
    </a:lt2>
    <a:accent1>
      <a:srgbClr val="E32D91"/>
    </a:accent1>
    <a:accent2>
      <a:srgbClr val="C830CC"/>
    </a:accent2>
    <a:accent3>
      <a:srgbClr val="4EA6DC"/>
    </a:accent3>
    <a:accent4>
      <a:srgbClr val="4775E7"/>
    </a:accent4>
    <a:accent5>
      <a:srgbClr val="8971E1"/>
    </a:accent5>
    <a:accent6>
      <a:srgbClr val="D54773"/>
    </a:accent6>
    <a:hlink>
      <a:srgbClr val="6B9F25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236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Slice</vt:lpstr>
      <vt:lpstr>PowerPoint Presentation</vt:lpstr>
      <vt:lpstr>PowerPoint Presentation</vt:lpstr>
      <vt:lpstr>Q2. Show Count Of Unique Sports Are Present In Olympics. </vt:lpstr>
      <vt:lpstr>Q3. Show How Many Different Medals Won By Team India In Data.</vt:lpstr>
      <vt:lpstr>Q4. Show event wise medals won by India show from highest to lowest medals won in order.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</cp:revision>
  <dcterms:created xsi:type="dcterms:W3CDTF">2023-10-30T14:03:54Z</dcterms:created>
  <dcterms:modified xsi:type="dcterms:W3CDTF">2023-10-30T15:27:13Z</dcterms:modified>
</cp:coreProperties>
</file>