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5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3" r:id="rId27"/>
    <p:sldId id="274" r:id="rId28"/>
    <p:sldId id="275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05/07/2021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ardwa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 Fundamentals &amp;</a:t>
            </a:r>
            <a:br>
              <a:rPr lang="en-US" dirty="0" smtClean="0"/>
            </a:br>
            <a:r>
              <a:rPr lang="en-US" dirty="0" smtClean="0"/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Distributed OS:-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629275" cy="441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676400"/>
          <a:ext cx="1219200" cy="50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7"/>
          <p:cNvGraphicFramePr>
            <a:graphicFrameLocks/>
          </p:cNvGraphicFramePr>
          <p:nvPr/>
        </p:nvGraphicFramePr>
        <p:xfrm>
          <a:off x="3276600" y="1676400"/>
          <a:ext cx="1219200" cy="50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7"/>
          <p:cNvGraphicFramePr>
            <a:graphicFrameLocks/>
          </p:cNvGraphicFramePr>
          <p:nvPr/>
        </p:nvGraphicFramePr>
        <p:xfrm>
          <a:off x="5486400" y="1676400"/>
          <a:ext cx="1219200" cy="50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5000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14400" y="2895600"/>
          <a:ext cx="2743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5400000" flipH="1" flipV="1">
            <a:off x="3124200" y="2743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990600" y="2514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009900" y="28575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4) Network OS:-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410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Real Time OS:-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447800"/>
            <a:ext cx="5453063" cy="466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i-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651260"/>
            <a:ext cx="6149572" cy="44447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Model: Ref. model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i-vs-tcp-ip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1295400"/>
            <a:ext cx="7841161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</a:t>
            </a:r>
            <a:r>
              <a:rPr lang="en-US" dirty="0" err="1" smtClean="0"/>
              <a:t>vs</a:t>
            </a:r>
            <a:r>
              <a:rPr lang="en-US" dirty="0" smtClean="0"/>
              <a:t> TCP/IP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computer network is a set of devices connected through links. A node can be computer, printer, or any other device capable of sending or receiving the data. The links connecting the nodes are known as communication channels.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Network: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LAN(Local Area Network)</a:t>
            </a:r>
          </a:p>
          <a:p>
            <a:endParaRPr lang="en-US" dirty="0" smtClean="0"/>
          </a:p>
          <a:p>
            <a:r>
              <a:rPr lang="en-US" dirty="0" smtClean="0"/>
              <a:t>MAN(Metropolitan Area Network)</a:t>
            </a:r>
          </a:p>
          <a:p>
            <a:endParaRPr lang="en-US" dirty="0" smtClean="0"/>
          </a:p>
          <a:p>
            <a:r>
              <a:rPr lang="en-US" dirty="0" smtClean="0"/>
              <a:t>WAN(Wide Area Network)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Types: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Hub.</a:t>
            </a:r>
          </a:p>
          <a:p>
            <a:r>
              <a:rPr lang="en-US" dirty="0" smtClean="0"/>
              <a:t>Repeater.</a:t>
            </a:r>
          </a:p>
          <a:p>
            <a:r>
              <a:rPr lang="en-US" dirty="0" smtClean="0"/>
              <a:t>Bridge.</a:t>
            </a:r>
          </a:p>
          <a:p>
            <a:r>
              <a:rPr lang="en-US" dirty="0" smtClean="0"/>
              <a:t>Switch.</a:t>
            </a:r>
          </a:p>
          <a:p>
            <a:r>
              <a:rPr lang="en-US" dirty="0" smtClean="0"/>
              <a:t>Router.</a:t>
            </a:r>
          </a:p>
          <a:p>
            <a:r>
              <a:rPr lang="en-US" dirty="0" smtClean="0"/>
              <a:t>Gateway.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Devices: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381000"/>
            <a:ext cx="5562600" cy="554879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Overview: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447800"/>
            <a:ext cx="5715000" cy="463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7756071" cy="4343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HUB: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1524000"/>
            <a:ext cx="6789419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Repeater: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Bridge:</a:t>
            </a:r>
            <a:endParaRPr lang="en-US" dirty="0"/>
          </a:p>
        </p:txBody>
      </p:sp>
      <p:pic>
        <p:nvPicPr>
          <p:cNvPr id="6" name="Content Placeholder 5" descr="downloa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7892541" cy="3523456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43000"/>
            <a:ext cx="6629400" cy="49656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Switch: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7189839" cy="3429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Router: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6362488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Gateway: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bms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1891506"/>
            <a:ext cx="6197933" cy="40520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DBMS Architecture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one-tier-software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304800"/>
            <a:ext cx="6553199" cy="5774937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wo-tier-software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381000"/>
            <a:ext cx="7997919" cy="5029200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ee-tier-software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912" y="533401"/>
            <a:ext cx="8005052" cy="3962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69091"/>
          </a:xfrm>
        </p:spPr>
        <p:txBody>
          <a:bodyPr/>
          <a:lstStyle/>
          <a:p>
            <a:r>
              <a:rPr lang="en-US" dirty="0" smtClean="0"/>
              <a:t>OS is intermediary between the computer user and the </a:t>
            </a:r>
            <a:r>
              <a:rPr lang="en-US" dirty="0" smtClean="0">
                <a:hlinkClick r:id="rId2"/>
              </a:rPr>
              <a:t>computer hardware</a:t>
            </a:r>
            <a:r>
              <a:rPr lang="en-US" dirty="0" smtClean="0"/>
              <a:t> as it provides a standard user interface that you see on your computer screen after you switch on your computer.</a:t>
            </a:r>
          </a:p>
          <a:p>
            <a:r>
              <a:rPr lang="en-US" dirty="0" smtClean="0"/>
              <a:t>So, although the operating system is itself a program or software, it allows users to run other programs or applications on the system.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Resource/ hardware management</a:t>
            </a:r>
          </a:p>
          <a:p>
            <a:r>
              <a:rPr lang="en-US" smtClean="0"/>
              <a:t>Process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Storage Management (HD)</a:t>
            </a:r>
          </a:p>
          <a:p>
            <a:r>
              <a:rPr lang="en-US" dirty="0" smtClean="0"/>
              <a:t>Memory Management (RAM)</a:t>
            </a:r>
          </a:p>
          <a:p>
            <a:r>
              <a:rPr lang="en-US" dirty="0" smtClean="0"/>
              <a:t>I/O Management</a:t>
            </a:r>
          </a:p>
          <a:p>
            <a:r>
              <a:rPr lang="en-US" dirty="0" smtClean="0"/>
              <a:t>Security &amp; Privacy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Operating System: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arenR"/>
            </a:pPr>
            <a:r>
              <a:rPr lang="en-US" dirty="0" smtClean="0"/>
              <a:t>Batch Operating System</a:t>
            </a:r>
          </a:p>
          <a:p>
            <a:pPr marL="624078" indent="-514350">
              <a:buAutoNum type="arabicParenR"/>
            </a:pPr>
            <a:r>
              <a:rPr lang="en-US" dirty="0" smtClean="0"/>
              <a:t>Multiprogramming Operating System</a:t>
            </a:r>
          </a:p>
          <a:p>
            <a:pPr marL="624078" indent="-514350">
              <a:buAutoNum type="arabicParenR"/>
            </a:pPr>
            <a:r>
              <a:rPr lang="en-US" dirty="0" smtClean="0"/>
              <a:t>Multitasking Operating System</a:t>
            </a:r>
          </a:p>
          <a:p>
            <a:pPr marL="624078" indent="-514350">
              <a:buAutoNum type="arabicParenR"/>
            </a:pPr>
            <a:r>
              <a:rPr lang="en-US" dirty="0" smtClean="0"/>
              <a:t>Distributed(</a:t>
            </a:r>
            <a:r>
              <a:rPr lang="en-US" dirty="0" err="1" smtClean="0"/>
              <a:t>multiprocess</a:t>
            </a:r>
            <a:r>
              <a:rPr lang="en-US" dirty="0" smtClean="0"/>
              <a:t>) Operating System</a:t>
            </a:r>
          </a:p>
          <a:p>
            <a:pPr marL="624078" indent="-514350">
              <a:buFont typeface="Wingdings 3"/>
              <a:buAutoNum type="arabicParenR"/>
            </a:pPr>
            <a:r>
              <a:rPr lang="en-US" dirty="0" smtClean="0"/>
              <a:t>Network Operating System:</a:t>
            </a:r>
          </a:p>
          <a:p>
            <a:pPr marL="624078" indent="-514350">
              <a:buAutoNum type="arabicParenR"/>
            </a:pPr>
            <a:r>
              <a:rPr lang="en-US" dirty="0" smtClean="0"/>
              <a:t>Real-Time Operating System: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Operating System: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Batch OS:-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667500" cy="416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mory_layou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219199"/>
            <a:ext cx="3428999" cy="547729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2)Multiprogramming OS: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Multitasking OS:- Time </a:t>
            </a:r>
            <a:r>
              <a:rPr lang="en-US" dirty="0" err="1" smtClean="0"/>
              <a:t>Quontum</a:t>
            </a:r>
            <a:r>
              <a:rPr lang="en-US" dirty="0" smtClean="0"/>
              <a:t> 2sec.</a:t>
            </a:r>
            <a:endParaRPr lang="en-US" dirty="0"/>
          </a:p>
        </p:txBody>
      </p:sp>
      <p:pic>
        <p:nvPicPr>
          <p:cNvPr id="4" name="Content Placeholder 3" descr="Operating System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872163" cy="44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ultitask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47800"/>
            <a:ext cx="6457245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48558F5D6504F9C23FF3A5AA6155F" ma:contentTypeVersion="7" ma:contentTypeDescription="Create a new document." ma:contentTypeScope="" ma:versionID="af8aac1387582115470dee1aef4537eb">
  <xsd:schema xmlns:xsd="http://www.w3.org/2001/XMLSchema" xmlns:xs="http://www.w3.org/2001/XMLSchema" xmlns:p="http://schemas.microsoft.com/office/2006/metadata/properties" xmlns:ns2="52140b63-bf95-42d9-8152-81def6a79e1a" targetNamespace="http://schemas.microsoft.com/office/2006/metadata/properties" ma:root="true" ma:fieldsID="843974593b1d170d8a4e21ca0a1f3942" ns2:_="">
    <xsd:import namespace="52140b63-bf95-42d9-8152-81def6a79e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40b63-bf95-42d9-8152-81def6a79e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E1E956-4877-4EC2-96AF-F3BA163A97F0}"/>
</file>

<file path=customXml/itemProps2.xml><?xml version="1.0" encoding="utf-8"?>
<ds:datastoreItem xmlns:ds="http://schemas.openxmlformats.org/officeDocument/2006/customXml" ds:itemID="{8C5EED9A-E9EC-4DA7-8F5C-D6718E44C727}"/>
</file>

<file path=customXml/itemProps3.xml><?xml version="1.0" encoding="utf-8"?>
<ds:datastoreItem xmlns:ds="http://schemas.openxmlformats.org/officeDocument/2006/customXml" ds:itemID="{CC0C69AA-CC32-432E-8D57-E0081B9FA239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</TotalTime>
  <Words>208</Words>
  <Application>Microsoft Office PowerPoint</Application>
  <PresentationFormat>On-screen Show (4:3)</PresentationFormat>
  <Paragraphs>57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OS Fundamentals &amp; Networking</vt:lpstr>
      <vt:lpstr>Operating System Overview:</vt:lpstr>
      <vt:lpstr>Slide 3</vt:lpstr>
      <vt:lpstr>Functions of Operating System:</vt:lpstr>
      <vt:lpstr>Types of Operating System:</vt:lpstr>
      <vt:lpstr>1) Batch OS:-</vt:lpstr>
      <vt:lpstr>2)Multiprogramming OS:</vt:lpstr>
      <vt:lpstr>3) Multitasking OS:- Time Quontum 2sec.</vt:lpstr>
      <vt:lpstr>Ex:</vt:lpstr>
      <vt:lpstr>4) Distributed OS:-</vt:lpstr>
      <vt:lpstr>Slide 11</vt:lpstr>
      <vt:lpstr>4) Network OS:-</vt:lpstr>
      <vt:lpstr>5) Real Time OS:-</vt:lpstr>
      <vt:lpstr>OSI Model: Ref. model</vt:lpstr>
      <vt:lpstr>OSI vs TCP/IP</vt:lpstr>
      <vt:lpstr>Computer Network:</vt:lpstr>
      <vt:lpstr>Types:</vt:lpstr>
      <vt:lpstr>Network Devices:</vt:lpstr>
      <vt:lpstr>Slide 19</vt:lpstr>
      <vt:lpstr>HUB:</vt:lpstr>
      <vt:lpstr>Repeater:</vt:lpstr>
      <vt:lpstr>Bridge:</vt:lpstr>
      <vt:lpstr>Switch:</vt:lpstr>
      <vt:lpstr>Router:</vt:lpstr>
      <vt:lpstr>Gateway:</vt:lpstr>
      <vt:lpstr>DBMS Architecture</vt:lpstr>
      <vt:lpstr>Slide 27</vt:lpstr>
      <vt:lpstr>Slide 28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Fundamentals &amp; Networking</dc:title>
  <dc:creator/>
  <cp:lastModifiedBy>hp-laptop</cp:lastModifiedBy>
  <cp:revision>13</cp:revision>
  <dcterms:created xsi:type="dcterms:W3CDTF">2006-08-16T00:00:00Z</dcterms:created>
  <dcterms:modified xsi:type="dcterms:W3CDTF">2021-07-05T05:32:28Z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0x01010090C48558F5D6504F9C23FF3A5AA6155F</vt:lpwstr>
  </property>
</Properties>
</file>