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7F32-5E9B-40C1-9F25-DDD2368F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F2026-42A9-4E9B-A0F3-BFA7FAE5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9FEB-5620-4EBA-B343-A35C6206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7BFF-0BBC-4782-AF64-FBA68B42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C28B-1E30-42FB-921E-ADB2E3F6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4EA-18D6-42A9-80D6-D9A25DEE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98FF-B623-4CBF-A8C5-090EFE06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D4DE-D876-4692-9DF5-40A433AE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00D9-703E-4F72-882A-96BD794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C13A-933D-4EF8-821E-67A9DFE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B0340-5FEE-4AB4-A443-EEB47089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1A7A-4053-42D9-99C0-816CB495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989F-69A6-4EF7-AED1-4FA69E59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C600-6350-499A-9DCF-5D958E11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7D1D-AE25-439E-AD61-CE2A24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9449-1333-42F5-A80E-107BE72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7212-CD58-4D8D-A63C-1D120F78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B22D-563E-4EC3-83E1-5E00ECE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F322-FC9E-42C9-B78B-CCC1E3E4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2330-8608-4A01-8AF1-BD631D05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A95-3484-4AB8-9976-8EF5F7ED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33B3-1CB0-4ADC-B1A6-ADBB623D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DD46-C065-40B7-9FDC-A430481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B330-7112-4D83-B535-79EF3604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DDD5-6335-407D-A852-01705DD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B9A8-FD3A-44F2-B3E9-76E1708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A433-2143-4294-AA07-059B9AAEA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0C308-2181-4287-8984-39774EA0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BEA42-8D15-4D6E-B393-ACB785DC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C315E-E4CB-458A-828A-7D0F2CD7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55B5-DF35-4BD2-BEC2-869E814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F4DF-A6CC-4E0D-A289-BE69ADD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6402-7525-4C52-8DC0-7E933EA7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01C3-26CC-4B29-A20C-4020C1BB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FD95-D9B0-47AE-A657-DD98DD104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F8D0E-B114-49D1-898E-331EF07F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79AE9-5EDC-4994-817F-0645A2B3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F075A-EC99-4E11-B8D3-6BB79178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04B0-BDC9-4544-B051-DB02A7F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52F-EDA1-47A2-AD35-C915C23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E4613-68D8-40E9-9498-78896236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89912-5F27-4775-BB7C-1449DA2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362D4-C85B-4B13-95C3-8E02B97D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9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BFF3-7A0C-4303-8B74-56FAEE9D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13F8A-4578-416C-ACD8-2108273C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1665-67CF-4EB6-A82F-E9D9462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3587-20B0-40F8-9DB0-7F56683B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F463-DF30-4467-86A8-3DBB1859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64358-6DA2-465E-B868-BE821EA5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9D91-6DC3-4B52-AC06-8A514784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2DFD-4CEC-4111-A39B-30EE3D46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28F0C-2765-495D-A368-F6245A75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6028-1017-48C4-9E43-DB950A35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170F3-1BA4-4BED-AA20-991495038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1DF35-34E8-4E18-87CA-10493C13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4534-7623-4D65-9BF9-625E5869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50C3-6105-4C1F-BF56-E7F51933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FEE7-D60E-44C6-8B39-8F4149C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0B563-9BDB-4BBF-B5BD-61049614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E0C1-380D-433A-A095-A5A3A0E0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217D-6346-486E-AE8C-AE0DDDC10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410B-E450-4EF0-9E52-313750496E33}" type="datetimeFigureOut">
              <a:rPr lang="en-US" smtClean="0"/>
              <a:t>28-08-2021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D51B-CA3F-4303-A6DB-07B3E05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ADD3-151D-41C8-9268-20C1B4C1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3B2C-AE9F-49F8-B8D0-ADFBA2C1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FD32-4F06-426B-8160-E1D8381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5982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B9B23-D7AD-4F7B-B1FB-BC561C480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10380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AB88E-F88E-4E3A-AC48-6C502FEF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2" b="27494"/>
          <a:stretch/>
        </p:blipFill>
        <p:spPr>
          <a:xfrm>
            <a:off x="1501422" y="270933"/>
            <a:ext cx="9324621" cy="6129868"/>
          </a:xfrm>
        </p:spPr>
      </p:pic>
    </p:spTree>
    <p:extLst>
      <p:ext uri="{BB962C8B-B14F-4D97-AF65-F5344CB8AC3E}">
        <p14:creationId xmlns:p14="http://schemas.microsoft.com/office/powerpoint/2010/main" val="31729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siddhesh kanekar</dc:creator>
  <cp:lastModifiedBy>siddhesh kanekar</cp:lastModifiedBy>
  <cp:revision>1</cp:revision>
  <dcterms:created xsi:type="dcterms:W3CDTF">2021-08-28T10:26:47Z</dcterms:created>
  <dcterms:modified xsi:type="dcterms:W3CDTF">2021-08-28T10:29:18Z</dcterms:modified>
</cp:coreProperties>
</file>