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3" r:id="rId4"/>
    <p:sldId id="279" r:id="rId5"/>
    <p:sldId id="281" r:id="rId6"/>
    <p:sldId id="282" r:id="rId7"/>
    <p:sldId id="258" r:id="rId8"/>
    <p:sldId id="259" r:id="rId9"/>
    <p:sldId id="260" r:id="rId10"/>
    <p:sldId id="261" r:id="rId11"/>
    <p:sldId id="264" r:id="rId12"/>
    <p:sldId id="262" r:id="rId13"/>
    <p:sldId id="263" r:id="rId14"/>
    <p:sldId id="265" r:id="rId15"/>
    <p:sldId id="278" r:id="rId16"/>
    <p:sldId id="276" r:id="rId17"/>
    <p:sldId id="277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0:59:24.4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  <inkml:trace contextRef="#ctx0" brushRef="#br0" timeOffset="25970">298 1686</inkml:trace>
  <inkml:trace contextRef="#ctx0" brushRef="#br0" timeOffset="41384">2456 2753</inkml:trace>
  <inkml:trace contextRef="#ctx0" brushRef="#br0" timeOffset="62782">2183 5134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2:53.6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0 620,'0'0,"0"50,0-25,25 24,0 26,-1-26,-24-24,0 0,0 0,25-25,198-149,149-149,-24 75,-175 49,-49 125,-74-1,0 50,-50 0,24 0,-24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2:56.0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0 198,'0'0,"0"0,0 50,0-1,0-24,0 50,25-26,-25 1,25-1,-25-24,25 0,-25 0,0-25,25 0,-1 0,26 0,0 0,-26 0,26 0,74-75,25-73,-25 24,-25 0,0 49,-49 50,-50 1,0-1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2:06.0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1772 1588,'0'0,"0"-25,0 25,0-25,0 1,0 24,25-25,-25 25,0 0,0-25,24 25,-24 0,0 0,25 0,0 0,-25 0,25 0,-25 25,25 0,-1-1,-24-24,0 25,0 0,0-25,0 25,0-25,0 25,0-25,0 24,-24 1,24 0,-25 0,25-25,-25 25,0-1,25 1,-25-25,25 25,0-25,0 25,0-25,0 25,50-25,0 0,-1 0,-49 0,25 0,0 0,0 0,-25 0,24 0,-24 0,25 0</inkml:trace>
  <inkml:trace contextRef="#ctx0" brushRef="#br0" timeOffset="3763">2069 1290,'0'0,"0"0,0 25,-24 0,24-25,0 25,0-25,0 25,0-25,0 24,0 1,24-25,-24 0,25 0,0 0,0 0,-25 0,25 0,-25-25,0 25,0-24,0-1,0 0,0 0,0 25,0-50,0 50,0-24,0 24,0 0,0 0,-25 0,25 0,-25 0,0 0,25 0,0 0,-25 0,25 0,0 24,0 1,-24-25,24 0,0 25,0-25,0 0</inkml:trace>
  <inkml:trace contextRef="#ctx0" brushRef="#br0" timeOffset="6934">1697 100,'0'0,"0"0,0 24,0-24,0 50,0-25,25-25,-25 49,0-49,0 25,0-25,0 25,25 0,-25-25,0 25,0-25,0 0,0 25,0-1,25-24,-25 25,0-25,0 25,0-25,0 25,0 0,0-25,-25 0,0 0,25-25,-25 25,25 0,-25-25,25 25,0-25,0 25,50 25,-50 0,25-25,0 25,-25-25,0 0,25 0,-25 0,0 0,24-25,-24-25,25 1,-25 24,0 0,25 25,-25-25,25 25</inkml:trace>
  <inkml:trace contextRef="#ctx0" brushRef="#br0" timeOffset="11297">1300 199,'0'25,"0"24,0 26,0-26,25-24,-25 0,0 0,0 0,0-25,0 24,0-24,0 50,25-50,-25 25,0-25,0 0,0-25,-25 0,0 25,25 0,0-25,-24 25,24-24,-25 24,0 0,25 0,-25 0,25 0,0 0,25 49,0-49,-25 0,25 0,-25 0,24 0,-24 0,25 0,0-49,0 24,0 0,-25 25</inkml:trace>
  <inkml:trace contextRef="#ctx0" brushRef="#br0" timeOffset="15089">829 75,'0'0,"0"25,0-1,0 26,0 0,0-1,25 1,-25 0,0-26,0 1,0-25,25 0,-25 25,0-25,0 25,0-25,-25 0,25 0,0 0,-25 0,25 0,0 0,0 0,0 0,25 0,-25 25,25-25,-25 24,0-24,25 0,-25 25,0-25,0-25,0 1,24 24,-24-25,0 25</inkml:trace>
  <inkml:trace contextRef="#ctx0" brushRef="#br0" timeOffset="18161">482 0,'0'0,"0"50,0 0,0-1,0-49,0 25,0 0,0-25,0 25,0-1,0-24,0 25,0-25,0 25,0-25,-25 0,25 0,-25 0,25-25,-25 25,25 0,0 75,50-50,-50-1,50-24,-50-24,24-1,1 0,-25 0</inkml:trace>
  <inkml:trace contextRef="#ctx0" brushRef="#br0" timeOffset="21123">110 25,'0'0,"0"0,0 25,0 0,0 0,0-25,0 24,0 1,0 0,0 25,0-26,0 1,0 25,0-50,0 25,0-25,0 25,0-25,0 24,0 1,-25-50,-25 25,50-24,-24-1,-1 25,25 0,25 0,-25 25,24-25,-24 24,0-24,0 25,0-25,0 0,25-25,0 1,-25-1,25 25,-25-25,0 25</inkml:trace>
  <inkml:trace contextRef="#ctx0" brushRef="#br0" timeOffset="39991">3582 3275,'25'0,"50"0,49 24,0-24,25 0,24 0,26 0,-1 0,75-24,-25-1,50 0,-75-25,-50-24,1 24,-50 1,-49-1,-51 50,51 0,-26 0,1 50,24-25,50 24,0 1,0 24,-24-49,73 0,-24 0,0-1,0-24,24 0,-24-24,99-26,-74 0,49-24,-49 24,-25 26,-50 24,-25 0,-24 0,0 0,-1 0,-24 0,-25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2:49.2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0,'0'0,"50"0,25 50,73 0,1-26,-74-24,24 0,50 0,-75 0,-24 0,-1 0,-24 0,25 0,24 0,-49 0,0 0,24 0,-24-24,0 24,0-25,0 0,24 25,-49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3:02.1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1392 1741,'24'0,"1"0,0-24,0 24,0 0,-25 0,24 0,1 0,0 0,25 0,-26-25,1 25,50 0,-1 0,-24 0,-26 0,1 0,25 0,-25 0,0 0,24 0,-49 0,25 0,0 0,-25 25,25-25,-25 0,24 0,-24 0,25 0,0 0,-25 0,25 0,-25 0</inkml:trace>
  <inkml:trace contextRef="#ctx0" brushRef="#br0" timeOffset="4673">127 1692,'0'0,"0"0,24 0,26 0,-25 0,0 0,24 0,-49 0,25 0,-25 0,25 0,-25 0,25 0,-1 0,-24 0,25 0,0 0,0 0,0 0,-1 0,26 0,-25 0,-25 0,49 0,-49 0,25 0,25 0,-25 0,-1 0,26 0,-50 0,50 0,-50 0,25 0,-1 0,1 0,0 0,0 0,0 0,-25 0,0-25</inkml:trace>
  <inkml:trace contextRef="#ctx0" brushRef="#br0" timeOffset="7177">102 972,'-25'0,"0"0,0 0,25 25,0 0,0-25,-24 0,24 25,0 0,0 24,0-24,0 25,0-25,0-1,0-24,24 25,-24 0,25 0,0-25,-25 25,25-1,-25-24,25 0,-1 0,-24 0,25-24,-25 24,25-25,0 0,-25 0,0 0,0 25,0-49,0 49,0-50,0 25,0 1,-25-1,25 0,-25 0,25 25,-25 0,1 0,24 0,-25 0,25 0</inkml:trace>
  <inkml:trace contextRef="#ctx0" brushRef="#br0" timeOffset="11844">300 551,'0'0,"0"0,25 25,-25-25,0 49,25-49,0 25,-25-25,0 0,24 25,-24 0,25-25,25-50,74-74,-25-74,25 49,-74 50,24 74,-24-25,-1 50,-24 0,0 0,0 0,-25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3:18.2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0 645,'0'25,"0"24,0 26,25-51,-25 1,0-25,25 25,-1-25,26 0,24 0,26-74,-26-1,0-49,51 0,-26 0,-25 25,1 24,-26 26,1 24,-1 25,-24 0,-25-25,25 25</inkml:trace>
  <inkml:trace contextRef="#ctx0" brushRef="#br0" timeOffset="1430">1389 446,'0'50,"25"-25,-25 24,25-49,-25 25,49 0,1-25,-25 0,24 0,51-74,24-26,-50 1,25-25,-24 25,24 24,-25 75,-24-24,-25-1,-1 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3:21.2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0 250,'0'24,"0"1,0 25,0-1,24-24,-24 25,25-25,-25-1,25 1,0 0,0-25,49 0,-49-50,49-49,50-25,-49 50,-1 49,-49 0,0 0,-1 25</inkml:trace>
  <inkml:trace contextRef="#ctx0" brushRef="#br0" timeOffset="1261">669 324,'0'25,"0"24,0-24,0 25,25 24,-25-24,25-1,-25-24,0-25,49 0,26-25,49-99,0-49,0 49,50 25,-100 49,-24 0,-26 26,1 24,-25 0,0 0</inkml:trace>
  <inkml:trace contextRef="#ctx0" brushRef="#br0" timeOffset="3287">1165 1688,'75'25,"49"0,-25-25,-25 0,26 0,-26 25,-24-25,-1 24,-24-24,0 25,-25-25,-25 0,-49 0,-1 0,26 0,-26-25,1 1,24 24,25 0,1 0,98 0,0 0,26 0,-51 0,1 0,-50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3:29.7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1222 595,'24'0,"1"0,50 0,-26 0,26 0,-26 0,1 0,-1 0,1 0,0-25,-1 0,-24 25,49 0,-49 0,0 0,0 0,0 0,-1 0,-24 0,25 0,0 0,0 0,24 0,-24 0,25 0,24 0,-49 0,0 0,0 0,0 0,-1 0,26 0,-50 0,25 0,-25 0,25 0,-25 0,24 0,1 0,-25 0,25 0,0 0,0 0,-25 0,24 0,-24 0,25 0,0 0,-25 0,0 0</inkml:trace>
  <inkml:trace contextRef="#ctx0" brushRef="#br0" timeOffset="12652">31 74,'-25'0,"25"25,0 49,0-24,0-1,0-24,0 0,0 0,25 0,-25-25,25 0,-25 0,24 0,1 0,0 0,0-25,-25 0,0 0,0 25,0-25,0 1,0-1,0 0,0 0,-25 25,25-25,-25 25,0 0,25 0,-24 0,24 0,0 0</inkml:trace>
  <inkml:trace contextRef="#ctx0" brushRef="#br0" timeOffset="14413">254 0,'0'0,"0"24,0-24,0 25,0-25,0 50,0-50,0 25,0-25,25 24,0-24,-25 0,25 0,-25 0,49 0,-49 0,25 0,-25-24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3:47.2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0,'0'25,"0"24,0 1,0-25,0 49,0 1,24 24,-24-25,0 1,0-75,0 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3:49.0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99 75,'0'49,"0"-24,0 25,0-1,0-24,0 0,0 0,0 0,0-1,25-24,-25 0,0 25,0-25,0 50,0-50,0 25,0-25,0 0,0-25,0-25,0 50,0-25,0-24,0 49,0-25,0 0,0 25,0-25,0 1,0-1,0-25,0 25,0 1,25-26,0 25,49 0,-49 25,0 0,24 0,-24 75,0 24,0 50,-1-75,-24-49,0 25,-24-26,24 1,-25-25,-50 0,1 0,0 0,24 0,0 0,25 0,-24 0,49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0:59:52.4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10145 0,'0'25,"0"0,0-1,-25 26,0 24,0 1,1 24,-26 25,-25 0,26-25,24 0,-25 1,26-51,-1 51,0-76,0 26,0 24,-24-49,-1 25,-24-1,49-24,0-25,-24 50,24-50,0 0,0 0,0 0,-49-25,24 25,50-25,-24 0,-1 1,25-1,0 0,0-25,0-24,0 49,0 0,0 1,0 123,0 25,0-50,0-49,25 25,-1-50,-24 0,25 0,-25 0,25 24,-25-24,25 0,0 0,-1 0,-24 0,25 0,0 0,-25 0,0 0,0 0</inkml:trace>
  <inkml:trace contextRef="#ctx0" brushRef="#br0" timeOffset="3574">11509 74,'0'25,"0"50,0-26,25 1,0 24,-25-24,24 49,1 0,-25 25,0 50,0-75,0 25,0 0,0 50,0 74,0-50,-74 1,-1-1,26-49,-1-99,25-26,25-24,0 0,0 0,-24 0,24-24,-25 24,25-25,-25 25,25-25,0 0,0 25,-25-25,25 25,0-24,-49-1,24 25,0 0,-49-25,-51-25,-23-24,-1 0,-74-1,49 1,25-1,0 1,-24-1,49 1,0 0,24-50,76 49,-26 1,50 24,-50 1,-24-26,-100-24,25 24,-173-49,24 50,-49 24,25 26,-100-76,50 76,-50 24,125 0,98 24,75-24,75 0,-1-24,-99-1,-74-74,-100 99,-74 0,-148 124,-75 24,248-24,-50 0,149 25,99-49,1-1,24 25,0 0,-24 49,73-49,75-74,-24-25,-75 24,25 1,24-25,1-25,-25 25,-50 0,50-1,49 1,50-25,0 0,-25 0,-49 0,-1 0,26 0,24 0,-25 0,25 0,1 0,-26 0,25 0,0 0,1 0,24 0,-25 0,25 0,25-124,-25 50,24 24,-24 25,0 25,0 0,0 0,-49 50,49-1,-25 1,0 0,25-25,-25 49,1-74,24 25,0-25,0 25,49-1,1-24,-25 0,-25 0,24 0,-24 0</inkml:trace>
  <inkml:trace contextRef="#ctx0" brushRef="#br0" timeOffset="11364">12129 769,'-49'49,"24"-24,-25 25,50-1,-25 1,0 0,1-1,24-24,0 50,0-26,0 26,24-26,1 1,25-50,-25 0,24 0,26-25,-50-49,-1-26,26 26,-25 0,-25-1,25 25,-25 50,0-49,0 24,0-25,0 1,-25-1,0 50,25 0,-25 0,25 0,-25 0,1 0,-1-25,0 25,25-24</inkml:trace>
  <inkml:trace contextRef="#ctx0" brushRef="#br0" timeOffset="14247">12948 521,'0'0,"24"0,1 0,0 0,25 25,-26-1,-24 26,0 0,0-1,-24 100,-51 0,50-99,1-26,24 1,-25 0,25 0,0 0,0-1,49 1,51-25,-26 0,-24 0,-1 0,-24 0,0 0,-25-25,50 1</inkml:trace>
  <inkml:trace contextRef="#ctx0" brushRef="#br0" timeOffset="16560">13741 521,'-24'0,"-26"0,0 0,1 0,-1 0,25 0,1 0,-1 25,25-25,0 99,25 0,-1 0,-24-74,25-25,-25 25,25 0,-25-25,50 0,-50 0,49 0,-49 0,25 0,25 0,-1 0,-24 0,25-25,-26 25,26 25,-25-25,0 49,-25-49,-25 50,25 0,-75-50,26 24,-1-24,25 0,1 0,-1 0,25 0,-25 25,25-25,-25 0</inkml:trace>
  <inkml:trace contextRef="#ctx0" brushRef="#br0" timeOffset="18945">14486 471,'-25'0,"25"0,-25 25,0 0,25 0,0-1,0 1,0 25,0-1,50 26,-1-50,1-1,-25-24,0 0,24-24,1-26,24-49,-24 24,-1 26,-24-1,0 50,-25-49,0 49,0-25,0 25,0-25,-25 0,-24 25,24 0,-25 0,50 0,-49 0,49 0,-25 0,0 25,25-25,-25 25</inkml:trace>
  <inkml:trace contextRef="#ctx0" brushRef="#br0" timeOffset="21109">13146 1761,'25'25,"49"49,26 100,-26-100,25 1,-74-50,25-25,-50 24</inkml:trace>
  <inkml:trace contextRef="#ctx0" brushRef="#br0" timeOffset="22853">13493 1786,'-49'99,"-26"-25,26 1,24-50,0 0,0-1,1-24,24 50,-25-50,0 50,0-1,0-49</inkml:trace>
  <inkml:trace contextRef="#ctx0" brushRef="#br0" timeOffset="24349">13940 2009,'25'-25,"24"0,-24 1,0 24,0 0,-1 0,-24 0,25 0,0 0,25 49,-25 26,-25-50,0-1,0 51,-75-1,50-24,-24 24,24-74,0 50,0-50,25 0,149 0,25-25,49 0,-49 0,-75 25,-50 0,-24 0,25 0,-25-24,-1 24,1 0,0 0,-25 0</inkml:trace>
  <inkml:trace contextRef="#ctx0" brushRef="#br0" timeOffset="26399">11658 2828,'0'0,"49"0,75 0,100 0,-1 0,75 0,49 0,-124 0,0 49,-49 50,0-24,-100-75,-49 0,0 0,-1 0,-24 0,0 0,25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3:51.6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0 421,'0'0,"0"50,0 0,25-1,-1 1,1-1,0-24,-25 0,25-25,-25 25,25-25,-1 0,26-50,24 1,50-125,0 50,0 25,25 0,25 24,-124 50,-1 1,-24-1,-25 25,25 0,-25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4:28.7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502 992,'-25'25,"0"-25,0 25,-24-25,-26 24,1 26,-25 0,74 24,-25-24,26-26,24 51,0-50,-25-1,25 26,0 24,0 1,49 74,1 24,49-24,0-25,-24-25,-1-24,1-1,-26-24,75 24,-24-74,-26 0,25 0,50 0,-25 0,-50 0,-24 0,0 0,-26-74,1 74,0 0,49 25,50 49,25 25,0-49,-25-1,-49-49,-1 0,-24-24,74-76,0 51,-50-75,-24 49,-26 26,1-1,-25 25,0-49,0 0,-25-26,-49-48,-50-1,0 25,25 24,-50 1,-49-25,24 25,0 0,-74 0,75 24,-26-49,-24 99,99 25,25 0,49 0,0 0,-24 25,49 0,0 0,25-25</inkml:trace>
  <inkml:trace contextRef="#ctx0" brushRef="#br0" timeOffset="3409">130 347,'0'0,"0"0,0 50,0-26,0 26,25 0,-25-50,24 0,26-50,49-49,25 0,-25 24,-24 50,24-49,-24 24,-26 50,-24-24,-25 24,25-25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4:07.3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644 327,'-24'0,"-1"0,25 24,-25 1,25-25,-25 50,25-50,-25 25,25-1,0 1,25 0,25 0,-25 24,24-24,-24 0,0 0,-25 0,25-25,-25 24,0-24,0 25,0 0,0 0,-25 24,0-49,-25 0,26 0,-1 0,25 0,0-49,0-1,0 1,25-1,-1-24,-24-1,25 26,-25 24,25-25,0 25,-25 1,0-1,0 25,0-25,-25 25</inkml:trace>
  <inkml:trace contextRef="#ctx0" brushRef="#br0" timeOffset="2430">793 103,'0'0,"0"0,0 0,0 25,0 0,0 0,25-25,-25 24,25 1,-25-25,25 0,0 25,-25-25,24 0,-24 0,25-25,-25-24,25 24,-25 0,0 25,0-25,0 25,0-25,0 1,0 24,0-25,0 25,0-25,0 25,0 0,-50 0,50 0,-24 0,24 0,-25 0,0 0,25 0,0 0,-25 0,25 0,0 0,-25 25,25-25,0 0,0 25,0-1,-24-24,24 0,0 25,0-25</inkml:trace>
  <inkml:trace contextRef="#ctx0" brushRef="#br0" timeOffset="9295">49 401,'0'0,"-25"0,25 0,-24 0,24 25,0 0,49-1,-24 1,0 0,-25-25,25 25,-25-25,49 25,-49-1,25 1,0 0,-25-25,0 25,0 0,0-1,-25 1,0-25,25 25,-25 0,1-25,-1 0,25 0,-25 0,0 0,0 0,25 0,0-25,0 25,0-25,25 0,0 1,-25 24,0-25,25-25,-25 50,0-49,0 24,0 0,0-25,25 50,-25-24,0-1,0 0,0 0,0 25,0-49,0 49,0 0,0 0,-25 0,25 0,0 0,-25 0,25 24,0-24,-25 25,0-25,25 0</inkml:trace>
  <inkml:trace contextRef="#ctx0" brushRef="#br0" timeOffset="12678">248 178,'0'0,"0"24,0 1,0 25,0-50,0 25,0-25,0 25,0-1,0 1,0-25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4:43.4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1488,'0'0,"0"-25,0 1,0-26,0 25,25-24,-1-51,26-24,0 0,24 50,25-25,25-50,50 0,0 75,-75 24,25 25,25-24,-25 24,0 25,-75 0,1 0,74 99,0 0,-50-24,-24-1,0-24,-1-1,1 26,-1-26,1 1,0 24,-1 1,1-26,-50 26,25-50,-25-1,0-24,0 25,0-25,-50 0,25-25,0 25,1-24,-1-1,25 25,0-25,-25 25,25 0,0-25,-25 25,25-25,-25 25,50 0,-25 0,25 25,0 0,24 0,-49 0,0-1,25-24,-25 25,25-25,0-25,0-24,-1 24,1-49,0 49,-25 0,0 25,25-25,-25 25,0-25,0 25,25 0</inkml:trace>
  <inkml:trace contextRef="#ctx0" brushRef="#br0" timeOffset="4649">818 1439,'50'-100,"99"-48,49-76,25-24,125 0,-125 99,-49 50,-1 25,51 24,-76 25,-24-24,25 24,-50 25,25 0,-49 50,-1 24,-24 0,24 1,-24-1,0 25,-1 1,1-26,-50-24,25-25,-1 24,1 26,-25-51,25 1,-25 50,25-51,-25 1,0 0,0 0,0 49,25-24,-25-1,0 1,24 24,-24-24,0-25,0-50,0-25,-24 1,24 24,-25 0,-25-24,50 24,-25-25,1 25,24 25,0-24,0 24,24 24,-24-24,0 25,25 0,0 25,-25-26,0 1,25-25,-25 0,0 0,25 0,-1-25,1-74,-25 0,0 25,0 74,0-25,0 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4:51.8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1736,'0'0,"0"25,0 0,0 24,0 1,25 0,-25-1,0 1,0-50,0 0,25 0,173-273,100-248,0 50,-1 99,-123 148,-50 125,-74 50,-26 49,-24-25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5:14.5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50,'0'49,"-25"1,25-25,0 24,0-49,0 25,0 0,0 0,0-25,25 49,25-49,-50 25,25-25,24 0,-49 0,0 0,25-50,-25 26,0-1,0-25,0 50,0-49,-50 49,26 0,-1-25,0 25,0-25,-24 25,49-25,0 25,-25 0</inkml:trace>
  <inkml:trace contextRef="#ctx0" brushRef="#br0" timeOffset="2148">446 0,'0'0,"0"0,0 50,0-26,25 1,-25 0,0 0,0-25,25 25,-25-25,25 24,-1-24,1 0,0 0,0 0,0 0,-1 0,-24-24,25 24,-25 0,25-50,-25 50,0-25,0 25,0-25,0 1,0 24,-25-25,0 25,1 0,-51-25,50 25,1 0,24 0,-25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5:08.3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0 570,'0'-24,"50"-1,-25-50,0 51,-1-26,-24 25,25 0,0 25,-25-24,50 24,-1 0,-24-25,25 0,-1 25,-24 0,25 0,-1 0,26 0,-50 25,-1 0,26-25,-50 24,50-24,-50 0,24 0,1 0,0 0,-25 0,25-24,-25 24,25-25,-25 0,24 0,-24 0,0 1,0-1,0 25,0-25,0 0,0 0,0 1,0-1,0 25,0-25,-24 25,48 25,26 24,24 1,1-25,-26 24,26-24,-25 0,-26 0,26 0,0-25,-26 49,26-49,-25 25,0 25,-1-50,-24 49,25-49,-25 25,0 0,0 0,0-1,0 1,0-25,0 25,0-25,0 25,0-25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5:19.9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0 794,'0'0,"0"24,0 1,25-25,-25 50,0-50,25 0,-25 25,0-25,99-50,99-148,1-1,-50 50,74 1,-74 48,-75 75,-24 1,-50-1,0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0:59:22.2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348 322,'0'25,"0"25,0-26,0 26,0 0,0-1,49 26,-24-26,25 1,-26 24,1-74,25 0,-25 0,24-25,-24-49,25 24,-26-24,-24 24,25 26,-25-26,0 25,0-24,0-1,-25-24,1 24,-26 25,0 25,1 0,-1 0,1 0,-1 0,50 0,0 0,-25 0,25 25,-25 0,25-25,-24 49,24-24,0 0</inkml:trace>
  <inkml:trace contextRef="#ctx0" brushRef="#br0" timeOffset="3215">1885 149,'-24'74,"-26"0,0-24,1 0,-1-1,-24 1,74-1,-50 1,25-25,25 24,0-49,0 25,50-25,0 0,24 0,-24 0,-26-25,1 25,0-24,25-1,-50 0,24 0,-24 25,0-25,0 1,-74 24,49 0,0 0,1 0,24 0,-25 0,0 24,25-24,-25 0,-24 25,24-25,0 0</inkml:trace>
  <inkml:trace contextRef="#ctx0" brushRef="#br0" timeOffset="5337">2233 173,'49'-49,"-24"24,0 25,0 0,-25 0,25 0,-1 50,-24-50,0 24,0 1,0 0,-24 0,-1 0,0-1,0 1,0 0,25 0,-24 0,24-1,0 1,0-25,0 0,24 25,26-25,0 0,-1 0,-24 0,0 0,0 0,-25 0,24 0,26 0,-25-25,0 25,-25 0</inkml:trace>
  <inkml:trace contextRef="#ctx0" brushRef="#br0" timeOffset="7650">3051 24,'0'0,"-74"0,24-24,50 24,-49 0,49 0,-25 0,25 0,-25 0,25 49,0 26,0-50,0-1,0 1,0-25,0 25,0 0,0-25,25 25,-25-25,49 0,-24 0,0-25,25 25,-50 0,49 0,-24 0,0 0,24 0,-24 25,0-25,-25 24,0 1,0-25,0 25,0 0,0 0,-25 24,0-24,1 0,-1 0,0-1,0-24,25 0,-25 0,25 0,-24 0,-1 0</inkml:trace>
  <inkml:trace contextRef="#ctx0" brushRef="#br0" timeOffset="10101">2382 769,'0'24,"99"51,25 24,-75-49,26 24,-1 25,1-49,-51-25,1 0,-25-25,0 24</inkml:trace>
  <inkml:trace contextRef="#ctx0" brushRef="#br0" timeOffset="11530">2878 793,'0'0,"-25"25,-25 25,25-25,-24 49,24-49,0 0,-24-1,24 1,0 0,25-25,-25 0</inkml:trace>
  <inkml:trace contextRef="#ctx0" brushRef="#br0" timeOffset="12937">3150 917,'25'-24,"0"-26,25 25,-25 0,-1 25,26 0,-50 0,25 0,0 50,-1-25,1 24,-25-49,0 25,0-25,0 25,0 0,0 24,-25 1,25-25,-49 25,24-26,-25-24,50 50,-24-50,24 0,-25 25,99-25,25 0,1 0,24 0,-75 0,-24 0,0 0,0 0</inkml:trace>
  <inkml:trace contextRef="#ctx0" brushRef="#br0" timeOffset="15182">0 1538,'0'0,"0"0,75 0,24-25,25 25,50-25,49-25,74 26,-48-26,-51 25,-24-24,-26 24,-48 25,-1 0,-74 0,-25-25,49 25,-24 0,25 0,24 0,1 0,-1 0,0 0,50 0,-74 0,0 0,24 25,0-25,-24 25,24-25,-49 0,50 24,-26 1,26 0,-26-25,-24 25,25 0,-25-25,24 0,1 24,24-24,-24 0,-1 0,26 0,-1 25,-24 0,-1-25,-49 0,25 0,0 0,-25 0,25 0,24 0,-49 0,25 0,-25 0,25 0,0 0</inkml:trace>
  <inkml:trace contextRef="#ctx0" brushRef="#br0" timeOffset="18369">3523 1786,'-50'0,"-24"0,24 0,25 49,0-24,1 25,24-1,-25 1,25-25,0 24,0-24,0 0,0 25,0-50,25 24,-1-24,26 25,-25-25,0 0,24 0,-24 0,0-25,0 1,24-26,-24 25,25-49,-26 49,-24 0,25 0,-25 0,0 25,0-24,0 24,-25-25,1 0,-1 25,25-25,-25 25,25 0,-25 0,25-25,-25 1</inkml:trace>
  <inkml:trace contextRef="#ctx0" brushRef="#br0" timeOffset="20706">2878 1736,'0'0,"-50"0,0 0,26 0,-26 0,0 0,50 0,-24 0,24 0,-25 0,25 0,0 25,0-25,0 49,0-49,0 25,0-25,0 25,0 0,0 24,0 1,0-25,0 0,0-25,25 24,24-48,-24-26,0 50,0-25,-1 25,1 0,0 0,0 0,0 25,24-25,-24 50,0-26,-25 1,25-25,-25 25,0-25,0 50,0-25,0-1,-25 26,0 0,0-26,0-24,-24 0,24 0,0 0,-24 0,49 0,-50 0,0 0,50 0,-24 0,24 25</inkml:trace>
  <inkml:trace contextRef="#ctx0" brushRef="#br0" timeOffset="23374">1836 1910,'0'0,"0"-25,0 0,25-25,-25 26,24-1,1 0,0 0,0 25,0 0,-25 0,49 0,-24 25,0 0,-25 0,25-25,-25 49,0-24,0 0,0 24,0 26,0-50,0 24,-25 1,-50 24,26-49,-1 0,25-25,25 0,25 25,50 0,-1-25,-24 49,-25-24,24-25,-49 0,25 0,-25 0,25 0,-25 0</inkml:trace>
  <inkml:trace contextRef="#ctx0" brushRef="#br0" timeOffset="26160">1067 1562,'0'25,"0"25,0 49,0 0,25-24,-25-26,0-24,25 25,-1-26,-24 26,0-50,0 25,25 25,-25-50,25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0:22.7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252 53,'0'0,"-25"0,0 0,0 0,0 0,1 0,-1 0,0 25,0 25,25-50,-25 25,1-1,24 1,0-25,0 50,0-25,0 49,0 25,0 25,24 0,-24-99,75 25,-1-26,1-24,-26 0,1 0,-1 0,-24 0,0-24,25-1,-1-50,-24-24,0 0,-25 25,-25-26,-24 26,-26 0,1 24,24-25,0 75,26-24,-26 24,0 0,26 0,-1 0,25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0:25.2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421 176,'0'25,"-49"24,24-49,25 25,0-25,0 50,0-50,0 49,25-24,-1 0,26 0,-25-1,24-24,26 0,-26 0,-24 0,0 0,0 0,0-24,-25-1,0-25,0 1,0 24,0-25,0 25,-25 1,0-1,0 0,-24 25,24-25,0 25,25 0,-25 0,25 0,-25 0,25 0,-24 25,24-25,0 25</inkml:trace>
  <inkml:trace contextRef="#ctx0" brushRef="#br0" timeOffset="3193">1909 27,'-49'0,"-1"0,-24 0,49 0,0 0,-24-25,-1 25,25 0,0 0,25 0,0 74,0 1,0-1,0-49,0 0,0 0,25-50,25 0,-25 25,24 0,50 0,1 50,-26 49,-49-49,0 24,0-74,-25 25,0 49,-25 1,-25-51,-49 26,0-50,24-25,-24-24,49-26,1 75,24-25,25 25,-50 0</inkml:trace>
  <inkml:trace contextRef="#ctx0" brushRef="#br0" timeOffset="5386">2331 300,'-49'0,"24"49,0-49,0 50,0-50,25 50,0-1,0 1,0 24,0-24,50 49,-50-49,50-26,-26-24,26-24,0-26,-1 0,26 26,-51-1,1 0,0 0,-25 0,25 1,-25 24,0-50,0 0,-25 26,25-1,-50 0,26 0,-1 0,0 25,0 0,0 0,25 0</inkml:trace>
  <inkml:trace contextRef="#ctx0" brushRef="#br0" timeOffset="14345">967 1242,'25'0,"74"0,-25 50,1 0,24-26,-49-24,-1 0,-24 25,0-25,0 0,-25 0</inkml:trace>
  <inkml:trace contextRef="#ctx0" brushRef="#br0" timeOffset="15609">1389 1044,'0'0,"-25"49,0 1,-25 0,50 24,-49 25,24-49,0-25,25 0,0-1,0 1,-25 0,25 0,0-25,0 25</inkml:trace>
  <inkml:trace contextRef="#ctx0" brushRef="#br0" timeOffset="17156">2232 1118,'99'-49,"0"49,-49 0,0 0,-50 24,24-24,-24 50,0-25,0 0,0 0,-24-1,-1-24,-25 25,25 0,1-25,-1 50,-25-50,50 24,0 1,149-50,74-24,-24 49,-50 0,-75 0,-49 0,0 0,-25 0,24 0</inkml:trace>
  <inkml:trace contextRef="#ctx0" brushRef="#br0" timeOffset="19135">0 1937,'0'0,"198"0,149 25,-49 24,74 26,-50-26,-74-24,-49 25,-75-26,-50 1,-24 0,-25-25,24 0,-24 0,50 0,-26 0,26 0,-26-25,-24 0,25 1,-50-1,24 25,-24 0,25 0,-25-25</inkml:trace>
  <inkml:trace contextRef="#ctx0" brushRef="#br0" timeOffset="23593">520 2334,'0'25,"0"24,0-24,0 25,0-26,0 1,0 0,0-25,0 25,0 0,0-25,0 24,-24-24,24 25,0-25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1:02.6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1495 176,'-49'-50,"-26"50,-24-25,0 0,24 1,26-1,-1 25,1 0,-51 0,26 0,49-25,-24 25,-1 0,-74 50,50-1,-26 26,76-51,-51 26,25 0,1 24,-1 1,1-1,24 0,0 50,25-74,0 0,0-26,0 26,0-25,74 24,-24-24,-25 25,49-50,-24 49,0 1,49 0,-25-1,50 26,-49-75,24 0,0 0,25-25,-25 0,25 0,-49 0,-1 1,-24 24,49-50,0 0,-24 26,24-1,-74 0,49 0,0 25,1-25,-50 1,-1-1,-24 0,25 25,-25-25,0 0,0 25,0-124,-25-24,-49 48,24 26,1 24,24 26,-25-26,26 25,-1 25,25 0,-25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0:55.2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0 375,'0'24,"25"51,-25-1,25-24,-25-25,0 0,0-1,0-24,0 25,0-25,25 25,49-99,25-75,50-50,0 50,0 75,-75 24,1 26,-26 24,-24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0:57.3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17 249,'0'24,"0"26,0 49,0 0,0-24,0-50,0-1,0 1,0 0,0-25,25 25,0-25,0-25,24 25,26-74,49-75,25 0,24 0,-74 100,-24-1,-1 0,-49 50,0-25,-25 25</inkml:trace>
  <inkml:trace contextRef="#ctx0" brushRef="#br0" timeOffset="1596">265 1067,'0'25,"0"25,0 24,0 0,25-24,0 0,-25-1,25 1,24-25,-24-25,0 0,25 0,-1-75,26 1,49-50,25 25,-50-1,-25 51,-24-1,24 25,-49 0,0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1:18.3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2287 446,'0'75,"0"-26,0-24,0 25,0-25,0-1,0 26,0 0,0-26,25 1,-25-25,50-25,24-24,50-75,50-75,24 51,25-1,-49 50,-75 49,-74 50,-25 0,25 0,0 0</inkml:trace>
  <inkml:trace contextRef="#ctx0" brushRef="#br0" timeOffset="2812">6256 446,'-25'0,"0"0,-24 0,-1 0,25 0,1 0,-51 0,50 0,0 0,-24 0,-1 0,50 0,-25 25,1 0,-1 25,0-26,25 51,-50 24,-24-25,49 1,25-1,-25-49,25 0,0 24,0-49,0 25,0 0,0 0,0 25,25-1,0-24,25 49,-26-49,26 25,24-50,26 25,-51-1,26-24,-26 0,-24 0,50 25,-1-25,0 0,1 0,-1 0,25 0,-24 0,-1-25,25-24,-49 24,-25-25,49 26,-74-1,25 25,49 0,51 74,-26-24,0-1,-25-24,1 0,-26-25,1 0,-25 0,24 0,1-25,-25 0,24 1,-24 24,-25-25,25 0,0-25,-25 50,0-24,0-1,0 0,0-25,0-24,0-1,-25 1,0 24,-24-49,-1 50,-49-26,49 26,1-1,-1 0,0 1,1-1,-1 25,-24 1,-1-1,51 25,-26 0,-25 0,1 49,49-49,-24 25</inkml:trace>
  <inkml:trace contextRef="#ctx0" brushRef="#br0" timeOffset="7364">2758 1736,'-24'0,"-1"0,-50 0,26 0,-1 0,-24-25,-25-24,24-1,-49 1,25-26,-50 26,0-1,50 25,49 0,-49 25,-50-24,75 24,0 0,-26 0,-48 0,48 0,1 0,49 49,-24-24,-25 49,24-24,-24 0,50-1,-26 1,-49-1,75-24,-1 25,50-50,0 25,-25-25,25 49,0-24,0 25,0-26,0 1,25 25,25 24,24 50,-49-74,24 24,26-49,49 50,-25-1,-25 25,50-74,50 74,-25-74,-50-25,75 0,-1-50,1 1,25-26,-51 26,-48-1,48-24,76 24,-76 1,-73 24,-26-25,26-49,24-50,-24 25,-26 50,-24 49,0-25,0 1,-25 24,0 0,-25-25,-25 1,1-1,24-24,-25 49,50 0,-49 25,24 0,0 0,-25 25,25 0,1 0,24-25,0 24</inkml:trace>
  <inkml:trace contextRef="#ctx0" brushRef="#br0" timeOffset="10880">4148 1711,'0'100,"0"24,24-50,1 0,0-49,-25-25,0 0,25 0,0 0,24-49,50-1,1-49,24-25,0 25,-50 49,-24 50,-1-25,-24 25,0 0</inkml:trace>
  <inkml:trace contextRef="#ctx0" brushRef="#br0" timeOffset="12521">6132 1612,'0'0,"-50"0,1 0,-51 50,-24-25,75 24,-26-49,26 25,-50 25,49-50,25 49,0 1,1-1,24 26,0-26,0-24,0 25,0 24,74 1,25 49,25 25,50-1,24-73,-24-26,0-49,24-24,-24-26,24-49,-24 49,-1-49,-24 25,-50 24,-24-49,-50 24,49-49,-24 0,-1 25,-24-25,-25 50,0 24,0-49,-74 49,-1-24,1 49,-75-25,0 26,50 24,-25 0,0 0,-25 24,50 1,0 0,24 0,1 24,-25 26,24-75,26 49,49-49,0 25,0-25,0 50,0-1</inkml:trace>
  <inkml:trace contextRef="#ctx0" brushRef="#br0" timeOffset="21513">4693 818,'0'-49,"-49"49,49 0,-25-25,25 0,-25 25,0 0,0 0,1 25,-26 25,0-1,1 26,24-26,0 1,0-1,25 26,-24-1,24 26,-25 24,0 0,25-50,-25 0,25-24,-25 0,25-26,0 26,0 24,0-24,0 24,25 1,0-25,0 24,-25-49,0 0,25-1,24 1,1 50,-25-75,24 24,-24 1,25-25,-26 0,1 0,-25 0,50 0,-25-25,-1 25,-24-24,25 24,0-50,25 25,-50-24,24-1,1-24,0-1,0-24,-25 49,25 1,-25 24,0-50,0 26,0 24,0-25,0 1,0-26,0-24,-25 25,25 24,0 1,-25-26,0 1,25 24,-25-24,25-1,0 26,-24-26,-1 50,25 1,0-1,0 25</inkml:trace>
  <inkml:trace contextRef="#ctx0" brushRef="#br0" timeOffset="24992">4470 322,'0'25,"0"25,0 24,0 1,25-26,-25-24,0 25,0-50,0 24,25-24,-1 25,-24-25,50 0,24-25,1-24,-26-50,26 24,-26 1,-49 49,25 0,-25 25,0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AED26-8E7F-4785-90F4-62614DA5DFE0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DB947-C0C9-42C4-A59B-F5B324D3D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0562-AFA5-40AB-AE9C-3DD4F86B27AF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D70BE-445A-487E-A14A-E4A4EDCD4882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E326-DF97-4BBB-A53A-88E1ACFA4261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808A-4AE4-4F44-A5B0-0E1A10C28BFC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86734-5414-41E2-95BD-3BBACB0AB0C7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D6307-39B3-4B83-BC2B-B56977CA6A29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9.png"/><Relationship Id="rId18" Type="http://schemas.openxmlformats.org/officeDocument/2006/relationships/customXml" Target="../ink/ink18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15.xml"/><Relationship Id="rId17" Type="http://schemas.openxmlformats.org/officeDocument/2006/relationships/image" Target="../media/image21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customXml" Target="../ink/ink14.xml"/><Relationship Id="rId19" Type="http://schemas.openxmlformats.org/officeDocument/2006/relationships/image" Target="../media/image22.png"/><Relationship Id="rId4" Type="http://schemas.openxmlformats.org/officeDocument/2006/relationships/customXml" Target="../ink/ink11.xml"/><Relationship Id="rId9" Type="http://schemas.openxmlformats.org/officeDocument/2006/relationships/image" Target="../media/image17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customXml" Target="../ink/ink26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8.png"/><Relationship Id="rId14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0" y="3048000"/>
            <a:ext cx="2718435" cy="4308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Number System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98488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Decimal to Octal</a:t>
            </a:r>
          </a:p>
          <a:p>
            <a:r>
              <a:rPr lang="en-US" dirty="0"/>
              <a:t>e.g. (29)</a:t>
            </a:r>
            <a:r>
              <a:rPr lang="en-US" baseline="-25000" dirty="0"/>
              <a:t>10  =</a:t>
            </a:r>
            <a:r>
              <a:rPr lang="en-US" dirty="0"/>
              <a:t>(35)</a:t>
            </a:r>
            <a:r>
              <a:rPr lang="en-US" baseline="-25000" dirty="0"/>
              <a:t>8</a:t>
            </a:r>
          </a:p>
          <a:p>
            <a:r>
              <a:rPr lang="en-US" baseline="-25000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143000"/>
            <a:ext cx="8686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latin typeface="Times New Roman"/>
                <a:ea typeface="+mj-ea"/>
                <a:cs typeface="Times New Roman"/>
              </a:rPr>
              <a:t>Number Conversions : Decimal to other number system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72796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163594" y="60190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0" y="3276600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Remainders</a:t>
            </a:r>
          </a:p>
          <a:p>
            <a:r>
              <a:rPr lang="en-US" dirty="0"/>
              <a:t>In reverse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403860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endParaRPr lang="en-US" sz="2400" baseline="-25000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04800" y="4267200"/>
            <a:ext cx="823715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Decimal to Hexadecimal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e.g. (29)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=  (1D)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219200" y="51816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5400000" flipH="1" flipV="1">
            <a:off x="7011194" y="35806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73856" y="5715000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Remainders</a:t>
            </a:r>
          </a:p>
          <a:p>
            <a:r>
              <a:rPr lang="en-US" dirty="0"/>
              <a:t>In reverse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615553"/>
          </a:xfrm>
        </p:spPr>
        <p:txBody>
          <a:bodyPr/>
          <a:lstStyle/>
          <a:p>
            <a:r>
              <a:rPr lang="en-US" dirty="0"/>
              <a:t>e.g. (0.625)</a:t>
            </a:r>
            <a:r>
              <a:rPr lang="en-US" b="1" baseline="-25000" dirty="0"/>
              <a:t>10  </a:t>
            </a:r>
            <a:r>
              <a:rPr lang="en-US" b="1" dirty="0"/>
              <a:t>= (0.</a:t>
            </a:r>
            <a:r>
              <a:rPr lang="en-US" dirty="0"/>
              <a:t>a-1 a-2 a-3 )</a:t>
            </a:r>
            <a:r>
              <a:rPr lang="en-US" baseline="-25000" dirty="0"/>
              <a:t>2</a:t>
            </a:r>
            <a:r>
              <a:rPr lang="en-US" dirty="0"/>
              <a:t> = (0.101)</a:t>
            </a:r>
            <a:r>
              <a:rPr lang="en-US" baseline="-25000" dirty="0"/>
              <a:t>2</a:t>
            </a:r>
            <a:endParaRPr lang="en-US" normalizeH="1" baseline="-25000" dirty="0"/>
          </a:p>
          <a:p>
            <a:endParaRPr lang="en-US" baseline="-25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2400" y="1143000"/>
            <a:ext cx="9448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sz="2400" b="1" kern="0" dirty="0">
                <a:latin typeface="Times New Roman"/>
                <a:ea typeface="+mj-ea"/>
                <a:cs typeface="Times New Roman"/>
              </a:rPr>
              <a:t>Number Conversion: </a:t>
            </a:r>
            <a:r>
              <a:rPr lang="en-US" sz="2400" b="1" kern="0" dirty="0">
                <a:latin typeface="Times New Roman"/>
                <a:cs typeface="Times New Roman"/>
              </a:rPr>
              <a:t>Fraction from </a:t>
            </a:r>
            <a:r>
              <a:rPr lang="en-US" sz="2400" b="1" kern="0" dirty="0">
                <a:latin typeface="Times New Roman"/>
                <a:ea typeface="+mj-ea"/>
                <a:cs typeface="Times New Roman"/>
              </a:rPr>
              <a:t>Decimal to other number system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362200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Fraction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   +     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-1 </a:t>
                      </a:r>
                      <a:r>
                        <a:rPr lang="en-US" dirty="0"/>
                        <a:t>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 x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+      0.50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-2 </a:t>
                      </a:r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   +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</a:t>
                      </a:r>
                      <a:r>
                        <a:rPr lang="en-US" baseline="-25000" dirty="0"/>
                        <a:t>-3 </a:t>
                      </a:r>
                      <a:r>
                        <a:rPr lang="en-US" dirty="0"/>
                        <a:t>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403860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endParaRPr lang="en-US" sz="2400" baseline="-25000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04800" y="4038600"/>
            <a:ext cx="823715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Decimal to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Octal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e.g. (</a:t>
            </a:r>
            <a:r>
              <a:rPr lang="en-US" sz="2400" kern="0" dirty="0">
                <a:latin typeface="Times New Roman"/>
                <a:cs typeface="Times New Roman"/>
              </a:rPr>
              <a:t>0.3125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=  (0.24)</a:t>
            </a:r>
            <a:r>
              <a:rPr lang="en-US" sz="2400" kern="0" baseline="-25000" dirty="0">
                <a:latin typeface="Times New Roman"/>
                <a:cs typeface="Times New Roman"/>
              </a:rPr>
              <a:t>8</a:t>
            </a: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066800" y="490728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0.3125</a:t>
                      </a:r>
                      <a:r>
                        <a:rPr lang="en-US" baseline="0" dirty="0"/>
                        <a:t> x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  + 0.5000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-1 </a:t>
                      </a:r>
                      <a:r>
                        <a:rPr lang="en-US" dirty="0"/>
                        <a:t>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0.5000</a:t>
                      </a:r>
                      <a:r>
                        <a:rPr lang="en-US" baseline="0" dirty="0"/>
                        <a:t> x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 +  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-2 </a:t>
                      </a:r>
                      <a:r>
                        <a:rPr lang="en-US" dirty="0"/>
                        <a:t>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15125" y="1839913"/>
              <a:ext cx="884238" cy="184785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5768" y="1830557"/>
                <a:ext cx="902952" cy="1866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81338" y="2517775"/>
              <a:ext cx="5419725" cy="1098550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1979" y="2508420"/>
                <a:ext cx="5438442" cy="1117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96025" y="1704975"/>
              <a:ext cx="1438275" cy="858838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6665" y="1695605"/>
                <a:ext cx="1456996" cy="877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43625" y="3214688"/>
              <a:ext cx="214313" cy="285750"/>
            </p14:xfrm>
          </p:contentPart>
        </mc:Choice>
        <mc:Fallback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4384" y="3205413"/>
                <a:ext cx="232794" cy="304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08825" y="3562350"/>
              <a:ext cx="1150938" cy="955675"/>
            </p14:xfrm>
          </p:contentPart>
        </mc:Choice>
        <mc:Fallback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99474" y="3552998"/>
                <a:ext cx="1169641" cy="974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60900" y="1643063"/>
              <a:ext cx="768350" cy="473075"/>
            </p14:xfrm>
          </p:contentPart>
        </mc:Choice>
        <mc:Fallback>
          <p:pic>
            <p:nvPicPr>
              <p:cNvPr id="10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51591" y="1633829"/>
                <a:ext cx="786968" cy="491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49988" y="2625725"/>
              <a:ext cx="341312" cy="258763"/>
            </p14:xfrm>
          </p:contentPart>
        </mc:Choice>
        <mc:Fallback>
          <p:pic>
            <p:nvPicPr>
              <p:cNvPr id="10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40587" y="2616086"/>
                <a:ext cx="360113" cy="2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3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84925" y="3224213"/>
              <a:ext cx="438150" cy="544512"/>
            </p14:xfrm>
          </p:contentPart>
        </mc:Choice>
        <mc:Fallback>
          <p:pic>
            <p:nvPicPr>
              <p:cNvPr id="103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75693" y="3214923"/>
                <a:ext cx="456613" cy="563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98738" y="5126038"/>
              <a:ext cx="2849562" cy="1027112"/>
            </p14:xfrm>
          </p:contentPart>
        </mc:Choice>
        <mc:Fallback>
          <p:pic>
            <p:nvPicPr>
              <p:cNvPr id="10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89390" y="5116694"/>
                <a:ext cx="2868257" cy="104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98488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Binary to Decimal</a:t>
            </a:r>
          </a:p>
          <a:p>
            <a:r>
              <a:rPr lang="en-US" dirty="0"/>
              <a:t>e.g. (11101)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143000"/>
            <a:ext cx="868680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800" b="1" kern="0" dirty="0">
                <a:latin typeface="Times New Roman"/>
                <a:ea typeface="+mj-ea"/>
                <a:cs typeface="Times New Roman"/>
              </a:rPr>
              <a:t>Number Conversions</a:t>
            </a:r>
            <a:r>
              <a:rPr lang="en-US" sz="2800" b="1" kern="0" dirty="0">
                <a:latin typeface="Times New Roman"/>
                <a:cs typeface="Times New Roman"/>
              </a:rPr>
              <a:t>: Binary to other number system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2057400"/>
            <a:ext cx="50738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1 x 2</a:t>
            </a:r>
            <a:r>
              <a:rPr lang="en-US" sz="2400" baseline="30000" dirty="0"/>
              <a:t>4</a:t>
            </a:r>
            <a:r>
              <a:rPr lang="en-US" sz="2400" dirty="0"/>
              <a:t> + 1 x 2</a:t>
            </a:r>
            <a:r>
              <a:rPr lang="en-US" sz="2400" baseline="30000" dirty="0"/>
              <a:t>3</a:t>
            </a:r>
            <a:r>
              <a:rPr lang="en-US" sz="2400" dirty="0"/>
              <a:t> + 1 x 2</a:t>
            </a:r>
            <a:r>
              <a:rPr lang="en-US" sz="2400" baseline="30000" dirty="0"/>
              <a:t>2</a:t>
            </a:r>
            <a:r>
              <a:rPr lang="en-US" sz="2400" dirty="0"/>
              <a:t> +  0 x 2</a:t>
            </a:r>
            <a:r>
              <a:rPr lang="en-US" sz="2400" baseline="30000" dirty="0"/>
              <a:t>1</a:t>
            </a:r>
            <a:r>
              <a:rPr lang="en-US" sz="2400" dirty="0"/>
              <a:t>  +1 x 2</a:t>
            </a:r>
            <a:r>
              <a:rPr lang="en-US" sz="2400" baseline="30000" dirty="0"/>
              <a:t>0</a:t>
            </a:r>
          </a:p>
          <a:p>
            <a:endParaRPr lang="en-US" sz="2400" baseline="30000" dirty="0"/>
          </a:p>
          <a:p>
            <a:r>
              <a:rPr lang="en-US" sz="2400" dirty="0"/>
              <a:t>= 16 +8 +4 + 0 + 1</a:t>
            </a:r>
          </a:p>
          <a:p>
            <a:endParaRPr lang="en-US" sz="2400" dirty="0"/>
          </a:p>
          <a:p>
            <a:r>
              <a:rPr lang="en-US" sz="2400" dirty="0"/>
              <a:t>= (29)</a:t>
            </a:r>
            <a:r>
              <a:rPr lang="en-US" sz="2400" baseline="-25000" dirty="0"/>
              <a:t>10</a:t>
            </a:r>
          </a:p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90600" y="403860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endParaRPr lang="en-US" sz="2400" baseline="-25000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525842" y="3886200"/>
            <a:ext cx="8237158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Binary to Octal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lvl="0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e.g. (11101)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   =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sz="2400" b="0" i="0" u="sng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</a:t>
            </a:r>
            <a:r>
              <a:rPr lang="en-US" sz="2400" u="sng" kern="0" dirty="0">
                <a:solidFill>
                  <a:srgbClr val="0070C0"/>
                </a:solidFill>
                <a:latin typeface="Times New Roman"/>
                <a:cs typeface="Times New Roman"/>
              </a:rPr>
              <a:t>1</a:t>
            </a:r>
            <a:r>
              <a:rPr lang="en-US" sz="2400" kern="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400" u="sng" kern="0" dirty="0">
                <a:solidFill>
                  <a:srgbClr val="0070C0"/>
                </a:solidFill>
                <a:latin typeface="Times New Roman"/>
                <a:cs typeface="Times New Roman"/>
              </a:rPr>
              <a:t>101</a:t>
            </a:r>
            <a:r>
              <a:rPr lang="en-US" sz="2400" kern="0" dirty="0">
                <a:latin typeface="Times New Roman"/>
                <a:cs typeface="Times New Roman"/>
              </a:rPr>
              <a:t>)</a:t>
            </a:r>
            <a:r>
              <a:rPr lang="en-US" sz="2400" kern="0" baseline="-25000" dirty="0">
                <a:latin typeface="Times New Roman"/>
                <a:cs typeface="Times New Roman"/>
              </a:rPr>
              <a:t>8  </a:t>
            </a:r>
            <a:r>
              <a:rPr lang="en-US" sz="2400" kern="0" dirty="0">
                <a:latin typeface="Times New Roman"/>
                <a:cs typeface="Times New Roman"/>
              </a:rPr>
              <a:t>= (35)</a:t>
            </a:r>
            <a:r>
              <a:rPr lang="en-US" sz="2400" kern="0" baseline="-25000" dirty="0">
                <a:latin typeface="Times New Roman"/>
                <a:cs typeface="Times New Roman"/>
              </a:rPr>
              <a:t>8</a:t>
            </a:r>
            <a:endParaRPr kumimoji="0" lang="en-US" sz="2400" b="0" i="0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533400" y="5503783"/>
            <a:ext cx="8237158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Binary to Hexadecimal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lvl="0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e.g. (11101)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   =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sz="2400" b="0" i="0" u="sng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0001</a:t>
            </a:r>
            <a:r>
              <a:rPr kumimoji="0" lang="en-US" sz="2400" b="0" i="0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u="sng" kern="0" dirty="0">
                <a:solidFill>
                  <a:srgbClr val="0070C0"/>
                </a:solidFill>
                <a:latin typeface="Times New Roman"/>
                <a:cs typeface="Times New Roman"/>
              </a:rPr>
              <a:t>1101</a:t>
            </a:r>
            <a:r>
              <a:rPr lang="en-US" sz="2400" kern="0" dirty="0">
                <a:latin typeface="Times New Roman"/>
                <a:cs typeface="Times New Roman"/>
              </a:rPr>
              <a:t>)</a:t>
            </a:r>
            <a:r>
              <a:rPr lang="en-US" sz="2400" kern="0" baseline="-25000" dirty="0">
                <a:latin typeface="Times New Roman"/>
                <a:cs typeface="Times New Roman"/>
              </a:rPr>
              <a:t>16 </a:t>
            </a:r>
            <a:r>
              <a:rPr lang="en-US" sz="2400" kern="0" dirty="0">
                <a:latin typeface="Times New Roman"/>
                <a:cs typeface="Times New Roman"/>
              </a:rPr>
              <a:t>= (1D)</a:t>
            </a:r>
            <a:r>
              <a:rPr lang="en-US" sz="2400" kern="0" baseline="-25000" dirty="0">
                <a:latin typeface="Times New Roman"/>
                <a:cs typeface="Times New Roman"/>
              </a:rPr>
              <a:t>16</a:t>
            </a:r>
            <a:endParaRPr kumimoji="0" lang="en-US" sz="2400" b="0" i="0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9650" y="1955800"/>
              <a:ext cx="527050" cy="339725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290" y="1946443"/>
                <a:ext cx="545770" cy="358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3275" y="3759200"/>
              <a:ext cx="339725" cy="223838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918" y="3749873"/>
                <a:ext cx="358439" cy="242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8075" y="1990725"/>
              <a:ext cx="3330575" cy="1189038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8702" y="1981368"/>
                <a:ext cx="3349321" cy="1207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6338" y="3867150"/>
              <a:ext cx="474662" cy="44450"/>
            </p14:xfrm>
          </p:contentPart>
        </mc:Choice>
        <mc:Fallback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6960" y="3859234"/>
                <a:ext cx="493418" cy="60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7113" y="4384675"/>
              <a:ext cx="812800" cy="625475"/>
            </p14:xfrm>
          </p:contentPart>
        </mc:Choice>
        <mc:Fallback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7766" y="4375340"/>
                <a:ext cx="831493" cy="644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7163" y="4303713"/>
              <a:ext cx="847725" cy="312737"/>
            </p14:xfrm>
          </p:contentPart>
        </mc:Choice>
        <mc:Fallback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7812" y="4294356"/>
                <a:ext cx="866427" cy="331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89400" y="4456113"/>
              <a:ext cx="669925" cy="652462"/>
            </p14:xfrm>
          </p:contentPart>
        </mc:Choice>
        <mc:Fallback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80040" y="4446756"/>
                <a:ext cx="688644" cy="671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1225" y="6375400"/>
              <a:ext cx="963613" cy="215900"/>
            </p14:xfrm>
          </p:contentPart>
        </mc:Choice>
        <mc:Fallback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1897" y="6366152"/>
                <a:ext cx="982268" cy="234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14625" y="6081713"/>
              <a:ext cx="9525" cy="204787"/>
            </p14:xfrm>
          </p:contentPart>
        </mc:Choice>
        <mc:Fallback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05453" y="6072388"/>
                <a:ext cx="27869" cy="223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05163" y="6062663"/>
              <a:ext cx="161925" cy="188912"/>
            </p14:xfrm>
          </p:contentPart>
        </mc:Choice>
        <mc:Fallback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95595" y="6053378"/>
                <a:ext cx="181062" cy="207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02138" y="5956300"/>
              <a:ext cx="411162" cy="268288"/>
            </p14:xfrm>
          </p:contentPart>
        </mc:Choice>
        <mc:Fallback>
          <p:pic>
            <p:nvPicPr>
              <p:cNvPr id="20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92777" y="5946974"/>
                <a:ext cx="429884" cy="28693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98488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Octal to Decimal</a:t>
            </a:r>
          </a:p>
          <a:p>
            <a:r>
              <a:rPr lang="en-US" dirty="0"/>
              <a:t>e.g. (35)</a:t>
            </a:r>
            <a:r>
              <a:rPr lang="en-US" baseline="-25000" dirty="0"/>
              <a:t>8</a:t>
            </a:r>
          </a:p>
          <a:p>
            <a:endParaRPr lang="en-US" baseline="-25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143000"/>
            <a:ext cx="868680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800" b="1" kern="0" dirty="0">
                <a:latin typeface="Times New Roman"/>
                <a:ea typeface="+mj-ea"/>
                <a:cs typeface="Times New Roman"/>
              </a:rPr>
              <a:t>Number Conversions</a:t>
            </a:r>
            <a:r>
              <a:rPr lang="en-US" sz="2800" b="1" kern="0" dirty="0">
                <a:latin typeface="Times New Roman"/>
                <a:cs typeface="Times New Roman"/>
              </a:rPr>
              <a:t>: Octal to other number system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2057400"/>
            <a:ext cx="21403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3 x 8</a:t>
            </a:r>
            <a:r>
              <a:rPr lang="en-US" sz="2400" baseline="30000" dirty="0"/>
              <a:t>1</a:t>
            </a:r>
            <a:r>
              <a:rPr lang="en-US" sz="2400" dirty="0"/>
              <a:t>  + 5 x 8</a:t>
            </a:r>
            <a:r>
              <a:rPr lang="en-US" sz="2400" baseline="30000" dirty="0"/>
              <a:t>0</a:t>
            </a:r>
          </a:p>
          <a:p>
            <a:endParaRPr lang="en-US" sz="2400" baseline="30000" dirty="0"/>
          </a:p>
          <a:p>
            <a:r>
              <a:rPr lang="en-US" sz="2400" dirty="0"/>
              <a:t>= 24 + 5</a:t>
            </a:r>
          </a:p>
          <a:p>
            <a:endParaRPr lang="en-US" sz="2400" dirty="0"/>
          </a:p>
          <a:p>
            <a:r>
              <a:rPr lang="en-US" sz="2400" dirty="0"/>
              <a:t>= (29)</a:t>
            </a:r>
            <a:r>
              <a:rPr lang="en-US" sz="2400" baseline="-25000" dirty="0"/>
              <a:t>10</a:t>
            </a:r>
          </a:p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90600" y="403860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endParaRPr lang="en-US" sz="2400" baseline="-25000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525842" y="3886200"/>
            <a:ext cx="8237158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/>
                <a:cs typeface="Times New Roman"/>
              </a:rPr>
              <a:t>Octal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to Binary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lvl="0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e.g. </a:t>
            </a:r>
            <a:r>
              <a:rPr lang="en-US" sz="2400" kern="0" dirty="0">
                <a:latin typeface="Times New Roman"/>
                <a:cs typeface="Times New Roman"/>
              </a:rPr>
              <a:t>(35)</a:t>
            </a:r>
            <a:r>
              <a:rPr lang="en-US" sz="2400" kern="0" baseline="-25000" dirty="0">
                <a:latin typeface="Times New Roman"/>
                <a:cs typeface="Times New Roman"/>
              </a:rPr>
              <a:t>8 = </a:t>
            </a:r>
            <a:r>
              <a:rPr lang="en-US" sz="2400" kern="0" dirty="0">
                <a:latin typeface="Times New Roman"/>
                <a:cs typeface="Times New Roman"/>
              </a:rPr>
              <a:t>(</a:t>
            </a:r>
            <a:r>
              <a:rPr lang="en-US" sz="2400" u="sng" kern="0" dirty="0">
                <a:solidFill>
                  <a:srgbClr val="0070C0"/>
                </a:solidFill>
                <a:latin typeface="Times New Roman"/>
                <a:cs typeface="Times New Roman"/>
              </a:rPr>
              <a:t>011</a:t>
            </a:r>
            <a:r>
              <a:rPr lang="en-US" sz="2400" kern="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400" u="sng" kern="0" dirty="0">
                <a:solidFill>
                  <a:srgbClr val="0070C0"/>
                </a:solidFill>
                <a:latin typeface="Times New Roman"/>
                <a:cs typeface="Times New Roman"/>
              </a:rPr>
              <a:t>101</a:t>
            </a:r>
            <a:r>
              <a:rPr lang="en-US" sz="2400" kern="0" dirty="0">
                <a:latin typeface="Times New Roman"/>
                <a:cs typeface="Times New Roman"/>
              </a:rPr>
              <a:t>)</a:t>
            </a:r>
            <a:r>
              <a:rPr lang="en-US" sz="2400" kern="0" baseline="-25000" dirty="0">
                <a:latin typeface="Times New Roman"/>
                <a:cs typeface="Times New Roman"/>
              </a:rPr>
              <a:t>2  </a:t>
            </a:r>
            <a:r>
              <a:rPr lang="en-US" sz="2400" kern="0" dirty="0">
                <a:latin typeface="Times New Roman"/>
                <a:cs typeface="Times New Roman"/>
              </a:rPr>
              <a:t>= (11101)</a:t>
            </a:r>
            <a:r>
              <a:rPr lang="en-US" sz="2400" kern="0" baseline="-25000" dirty="0">
                <a:latin typeface="Times New Roman"/>
                <a:cs typeface="Times New Roman"/>
              </a:rPr>
              <a:t>2</a:t>
            </a:r>
            <a:endParaRPr kumimoji="0" lang="en-US" sz="2400" b="0" i="0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533400" y="5503783"/>
            <a:ext cx="8237158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/>
                <a:cs typeface="Times New Roman"/>
              </a:rPr>
              <a:t>Octal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to Hexadecimal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e.g. (35)</a:t>
            </a:r>
            <a:r>
              <a:rPr lang="en-US" sz="2400" kern="0" baseline="-25000" dirty="0">
                <a:latin typeface="Times New Roman"/>
                <a:cs typeface="Times New Roman"/>
              </a:rPr>
              <a:t>8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=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sz="2400" b="0" i="0" u="sng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011</a:t>
            </a:r>
            <a:r>
              <a:rPr kumimoji="0" lang="en-US" sz="2400" b="0" i="0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u="sng" kern="0" dirty="0">
                <a:solidFill>
                  <a:srgbClr val="0070C0"/>
                </a:solidFill>
                <a:latin typeface="Times New Roman"/>
                <a:cs typeface="Times New Roman"/>
              </a:rPr>
              <a:t>101</a:t>
            </a:r>
            <a:r>
              <a:rPr lang="en-US" sz="2400" kern="0" dirty="0">
                <a:latin typeface="Times New Roman"/>
                <a:cs typeface="Times New Roman"/>
              </a:rPr>
              <a:t>)</a:t>
            </a:r>
            <a:r>
              <a:rPr lang="en-US" sz="2400" kern="0" baseline="-25000" dirty="0">
                <a:latin typeface="Times New Roman"/>
                <a:cs typeface="Times New Roman"/>
              </a:rPr>
              <a:t>16 </a:t>
            </a:r>
            <a:r>
              <a:rPr lang="en-US" sz="2400" kern="0" dirty="0">
                <a:latin typeface="Times New Roman"/>
                <a:cs typeface="Times New Roman"/>
              </a:rPr>
              <a:t>= (</a:t>
            </a:r>
            <a:r>
              <a:rPr lang="en-US" sz="2400" u="sng" kern="0" dirty="0">
                <a:solidFill>
                  <a:srgbClr val="0070C0"/>
                </a:solidFill>
                <a:latin typeface="Times New Roman"/>
                <a:cs typeface="Times New Roman"/>
              </a:rPr>
              <a:t>0001 1101</a:t>
            </a:r>
            <a:r>
              <a:rPr lang="en-US" sz="2400" kern="0" dirty="0">
                <a:latin typeface="Times New Roman"/>
                <a:cs typeface="Times New Roman"/>
              </a:rPr>
              <a:t>)</a:t>
            </a:r>
            <a:r>
              <a:rPr lang="en-US" sz="2400" kern="0" baseline="-25000" dirty="0">
                <a:latin typeface="Times New Roman"/>
                <a:cs typeface="Times New Roman"/>
              </a:rPr>
              <a:t>16 =</a:t>
            </a:r>
            <a:r>
              <a:rPr lang="en-US" sz="2400" kern="0" dirty="0">
                <a:latin typeface="Times New Roman"/>
                <a:cs typeface="Times New Roman"/>
              </a:rPr>
              <a:t>(1D)</a:t>
            </a:r>
            <a:r>
              <a:rPr lang="en-US" sz="2400" kern="0" baseline="-25000" dirty="0">
                <a:latin typeface="Times New Roman"/>
                <a:cs typeface="Times New Roman"/>
              </a:rPr>
              <a:t>16 </a:t>
            </a:r>
          </a:p>
          <a:p>
            <a:pPr lvl="0"/>
            <a:endParaRPr kumimoji="0" lang="en-US" sz="2400" b="0" i="0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5038" y="2938463"/>
              <a:ext cx="982662" cy="1017587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5730" y="2929108"/>
                <a:ext cx="1001277" cy="1036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1563" y="2374900"/>
              <a:ext cx="349250" cy="304800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202" y="2365631"/>
                <a:ext cx="367973" cy="323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96975" y="4160838"/>
              <a:ext cx="1401763" cy="536575"/>
            </p14:xfrm>
          </p:contentPart>
        </mc:Choice>
        <mc:Fallback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7618" y="4151469"/>
                <a:ext cx="1420477" cy="555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3313" y="3848100"/>
              <a:ext cx="544512" cy="733425"/>
            </p14:xfrm>
          </p:contentPart>
        </mc:Choice>
        <mc:Fallback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3981" y="3838729"/>
                <a:ext cx="563177" cy="752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95463" y="6357938"/>
              <a:ext cx="258762" cy="134937"/>
            </p14:xfrm>
          </p:contentPart>
        </mc:Choice>
        <mc:Fallback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6119" y="6348681"/>
                <a:ext cx="277450" cy="153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01888" y="6081713"/>
              <a:ext cx="563562" cy="231775"/>
            </p14:xfrm>
          </p:contentPart>
        </mc:Choice>
        <mc:Fallback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2525" y="6072385"/>
                <a:ext cx="582287" cy="250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83225" y="5857875"/>
              <a:ext cx="428625" cy="330200"/>
            </p14:xfrm>
          </p:contentPart>
        </mc:Choice>
        <mc:Fallback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73876" y="5848533"/>
                <a:ext cx="447323" cy="34888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143000"/>
            <a:ext cx="8686800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kern="0" dirty="0">
                <a:latin typeface="Times New Roman"/>
                <a:cs typeface="Times New Roman"/>
              </a:rPr>
              <a:t>Putting it all together : Decimal, Binary, Octal, Hexadecimal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403860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endParaRPr lang="en-US" sz="2400" baseline="-25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752600"/>
            <a:ext cx="37909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5803901" cy="861774"/>
          </a:xfrm>
        </p:spPr>
        <p:txBody>
          <a:bodyPr/>
          <a:lstStyle/>
          <a:p>
            <a:r>
              <a:rPr lang="en-US" dirty="0"/>
              <a:t>https://coderstoolbox.net/number/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36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43000"/>
            <a:ext cx="2718435" cy="430887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37158" cy="184665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 Number system :  Decimal, Binary, Octal, Hexadecimal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Number Conversions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28600" y="1981200"/>
            <a:ext cx="8237158" cy="230832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</a:t>
            </a:r>
            <a:r>
              <a:rPr lang="en-US" sz="5400" dirty="0"/>
              <a:t>Thank you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1923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 Digital electronics</a:t>
            </a:r>
          </a:p>
          <a:p>
            <a:pPr marL="12700" algn="just">
              <a:lnSpc>
                <a:spcPts val="2865"/>
              </a:lnSpc>
              <a:spcBef>
                <a:spcPts val="100"/>
              </a:spcBef>
              <a:buFont typeface="Arial" pitchFamily="34" charset="0"/>
              <a:buChar char="•"/>
            </a:pPr>
            <a:endParaRPr lang="en-US" sz="2400" b="1" spc="-5" dirty="0">
              <a:solidFill>
                <a:srgbClr val="001F60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 Number systems – binary, octal, decimal and hexadecimal</a:t>
            </a:r>
          </a:p>
          <a:p>
            <a:pPr marL="12700" algn="just">
              <a:lnSpc>
                <a:spcPts val="2865"/>
              </a:lnSpc>
              <a:spcBef>
                <a:spcPts val="100"/>
              </a:spcBef>
              <a:buFont typeface="Arial" pitchFamily="34" charset="0"/>
              <a:buChar char="•"/>
            </a:pPr>
            <a:endParaRPr lang="en-US" sz="2400" b="1" spc="-5" dirty="0">
              <a:solidFill>
                <a:srgbClr val="001F60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 Number conversions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94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Points covered</a:t>
            </a:r>
            <a:endParaRPr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>
                <a:latin typeface="Times New Roman"/>
                <a:cs typeface="Times New Roman"/>
              </a:rPr>
              <a:t>educational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Department</a:t>
            </a:r>
            <a:r>
              <a:rPr lang="en-US" spc="-5" dirty="0"/>
              <a:t> </a:t>
            </a:r>
            <a:r>
              <a:rPr spc="-5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143000"/>
            <a:ext cx="4279901" cy="430887"/>
          </a:xfrm>
        </p:spPr>
        <p:txBody>
          <a:bodyPr/>
          <a:lstStyle/>
          <a:p>
            <a:pPr algn="ctr"/>
            <a:r>
              <a:rPr lang="en-US" dirty="0"/>
              <a:t>Digital Electronics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5170646"/>
          </a:xfrm>
        </p:spPr>
        <p:txBody>
          <a:bodyPr/>
          <a:lstStyle/>
          <a:p>
            <a:r>
              <a:rPr lang="en-US" dirty="0"/>
              <a:t>Today we see modern digital computers, communication systems, digital display systems, calculator, internet , email etc.  </a:t>
            </a:r>
          </a:p>
          <a:p>
            <a:endParaRPr lang="en-US" dirty="0"/>
          </a:p>
          <a:p>
            <a:r>
              <a:rPr lang="en-US" dirty="0"/>
              <a:t>One of the main causes of revolution is </a:t>
            </a:r>
            <a:r>
              <a:rPr lang="en-US" b="1" dirty="0">
                <a:solidFill>
                  <a:srgbClr val="C00000"/>
                </a:solidFill>
              </a:rPr>
              <a:t>integrated circuit (IC)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operation</a:t>
            </a:r>
            <a:r>
              <a:rPr lang="en-US" b="1" dirty="0"/>
              <a:t> </a:t>
            </a:r>
            <a:r>
              <a:rPr lang="en-US" dirty="0"/>
              <a:t>of digital computers, communication systems and many other systems possible </a:t>
            </a:r>
            <a:r>
              <a:rPr lang="en-US" b="1" dirty="0">
                <a:solidFill>
                  <a:srgbClr val="C00000"/>
                </a:solidFill>
              </a:rPr>
              <a:t>based on the principles of digital techniques</a:t>
            </a:r>
            <a:r>
              <a:rPr lang="en-US" dirty="0"/>
              <a:t> and these </a:t>
            </a:r>
            <a:r>
              <a:rPr lang="en-US" b="1" dirty="0"/>
              <a:t>systems are referred as digital systems.</a:t>
            </a:r>
          </a:p>
          <a:p>
            <a:endParaRPr lang="en-US" dirty="0"/>
          </a:p>
          <a:p>
            <a:r>
              <a:rPr lang="en-US" dirty="0"/>
              <a:t>Digital electronics involves the study of digital systems and basically digital signals.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143000"/>
            <a:ext cx="4279901" cy="430887"/>
          </a:xfrm>
        </p:spPr>
        <p:txBody>
          <a:bodyPr/>
          <a:lstStyle/>
          <a:p>
            <a:pPr algn="ctr"/>
            <a:r>
              <a:rPr lang="en-US" dirty="0"/>
              <a:t>Digital Electronics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2954655"/>
          </a:xfrm>
        </p:spPr>
        <p:txBody>
          <a:bodyPr/>
          <a:lstStyle/>
          <a:p>
            <a:r>
              <a:rPr lang="en-US" dirty="0"/>
              <a:t>Digital  signal is represented as LOW level or HIGH level.  LOW means binary 0 and HIGH means binary 1. </a:t>
            </a:r>
          </a:p>
          <a:p>
            <a:endParaRPr lang="en-US" dirty="0"/>
          </a:p>
          <a:p>
            <a:r>
              <a:rPr lang="en-US" dirty="0"/>
              <a:t>A binary digit (0 or 1) is referred as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429000"/>
            <a:ext cx="552569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05400" y="6096000"/>
            <a:ext cx="1641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:  R. P. Jain Book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99" y="1107342"/>
            <a:ext cx="9537701" cy="369332"/>
          </a:xfrm>
        </p:spPr>
        <p:txBody>
          <a:bodyPr/>
          <a:lstStyle/>
          <a:p>
            <a:r>
              <a:rPr lang="en-US" sz="2400" dirty="0"/>
              <a:t>Why there is widespread use of digital techniques/electronics?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699022"/>
            <a:ext cx="8919180" cy="553997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Devices operates in only </a:t>
            </a:r>
            <a:r>
              <a:rPr lang="en-US" dirty="0">
                <a:solidFill>
                  <a:srgbClr val="C00000"/>
                </a:solidFill>
              </a:rPr>
              <a:t>two states ON (1) and OFF (0)</a:t>
            </a:r>
            <a:r>
              <a:rPr lang="en-US" dirty="0"/>
              <a:t> resulting in simple operations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There are </a:t>
            </a:r>
            <a:r>
              <a:rPr lang="en-US" dirty="0">
                <a:solidFill>
                  <a:srgbClr val="C00000"/>
                </a:solidFill>
              </a:rPr>
              <a:t>few basic operations</a:t>
            </a:r>
            <a:r>
              <a:rPr lang="en-US" dirty="0"/>
              <a:t> in digital circuits – easy to understand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Digital techniques require the use of </a:t>
            </a:r>
            <a:r>
              <a:rPr lang="en-US" dirty="0">
                <a:solidFill>
                  <a:srgbClr val="C00000"/>
                </a:solidFill>
              </a:rPr>
              <a:t>Boolean algebras</a:t>
            </a:r>
            <a:r>
              <a:rPr lang="en-US" dirty="0"/>
              <a:t> – simple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 large number of </a:t>
            </a:r>
            <a:r>
              <a:rPr lang="en-US" dirty="0">
                <a:solidFill>
                  <a:srgbClr val="C00000"/>
                </a:solidFill>
              </a:rPr>
              <a:t>ICs available</a:t>
            </a:r>
            <a:r>
              <a:rPr lang="en-US" dirty="0"/>
              <a:t> for performing various operations</a:t>
            </a:r>
          </a:p>
          <a:p>
            <a:r>
              <a:rPr lang="en-US" dirty="0"/>
              <a:t>(ICs are reliable, accurate, small in size, speed of operation is high)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Effect of fluctuations</a:t>
            </a:r>
            <a:r>
              <a:rPr lang="en-US" dirty="0"/>
              <a:t> in the characteristics of component, aging of components, </a:t>
            </a:r>
            <a:r>
              <a:rPr lang="en-US" dirty="0">
                <a:solidFill>
                  <a:srgbClr val="C00000"/>
                </a:solidFill>
              </a:rPr>
              <a:t>temperature</a:t>
            </a:r>
            <a:r>
              <a:rPr lang="en-US" dirty="0"/>
              <a:t> and noise is very small in digital circuits.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Digital circuits have capability of</a:t>
            </a:r>
            <a:r>
              <a:rPr lang="en-US" dirty="0">
                <a:solidFill>
                  <a:srgbClr val="C00000"/>
                </a:solidFill>
              </a:rPr>
              <a:t> memory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2718435" cy="430887"/>
          </a:xfrm>
        </p:spPr>
        <p:txBody>
          <a:bodyPr/>
          <a:lstStyle/>
          <a:p>
            <a:pPr algn="ctr"/>
            <a:r>
              <a:rPr lang="en-US" dirty="0"/>
              <a:t>Number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6265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In Digital Electronics, number system is used for representing the information.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The number system has different </a:t>
            </a:r>
            <a:r>
              <a:rPr lang="en-US" dirty="0">
                <a:solidFill>
                  <a:srgbClr val="C00000"/>
                </a:solidFill>
              </a:rPr>
              <a:t>bases.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Decimal, Binary, Octal, Hexadecimal.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Base or radix – </a:t>
            </a:r>
            <a:r>
              <a:rPr lang="en-US" dirty="0">
                <a:solidFill>
                  <a:srgbClr val="C00000"/>
                </a:solidFill>
              </a:rPr>
              <a:t>total number of digits</a:t>
            </a:r>
            <a:r>
              <a:rPr lang="en-US" dirty="0"/>
              <a:t> used in the number system. 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e.g. Number representing digit from 0 to 9 – base is 10</a:t>
            </a:r>
          </a:p>
          <a:p>
            <a:r>
              <a:rPr lang="en-US" dirty="0"/>
              <a:t>Number representing digit from 0 to 1 – base is 2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55399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1"/>
            <a:r>
              <a:rPr lang="en-US" sz="2400" dirty="0"/>
              <a:t>Group of  eight bits called as </a:t>
            </a:r>
            <a:r>
              <a:rPr lang="en-US" sz="2400" dirty="0">
                <a:solidFill>
                  <a:srgbClr val="C00000"/>
                </a:solidFill>
              </a:rPr>
              <a:t>byte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2"/>
                </a:solidFill>
              </a:rPr>
              <a:t>(11001001)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</a:p>
          <a:p>
            <a:endParaRPr lang="en-US" dirty="0"/>
          </a:p>
          <a:p>
            <a:pPr marL="457200" indent="-457200"/>
            <a:r>
              <a:rPr lang="en-US" dirty="0"/>
              <a:t>Groups of four bits are called a </a:t>
            </a:r>
            <a:r>
              <a:rPr lang="en-US" i="1" dirty="0">
                <a:solidFill>
                  <a:srgbClr val="C00000"/>
                </a:solidFill>
              </a:rPr>
              <a:t>nibble</a:t>
            </a:r>
            <a:r>
              <a:rPr lang="en-US" i="1" dirty="0"/>
              <a:t>.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(1101) 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1800" y="1143000"/>
            <a:ext cx="2718435" cy="452119"/>
          </a:xfrm>
        </p:spPr>
        <p:txBody>
          <a:bodyPr/>
          <a:lstStyle/>
          <a:p>
            <a:pPr algn="ctr"/>
            <a:r>
              <a:rPr lang="en-US" dirty="0"/>
              <a:t>Number System</a:t>
            </a:r>
          </a:p>
        </p:txBody>
      </p:sp>
      <p:pic>
        <p:nvPicPr>
          <p:cNvPr id="1026" name="Picture 2" descr="F:\DELD 2020-2021\lectures\Figures\Number syste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305801" cy="3200400"/>
          </a:xfrm>
          <a:prstGeom prst="rect">
            <a:avLst/>
          </a:prstGeom>
          <a:noFill/>
        </p:spPr>
      </p:pic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73866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Decimal to Binary</a:t>
            </a:r>
          </a:p>
          <a:p>
            <a:r>
              <a:rPr lang="en-US" dirty="0"/>
              <a:t>e.g. (29)</a:t>
            </a:r>
            <a:r>
              <a:rPr lang="en-US" baseline="-25000" dirty="0"/>
              <a:t>10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143000"/>
            <a:ext cx="8686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latin typeface="Times New Roman"/>
                <a:ea typeface="+mj-ea"/>
                <a:cs typeface="Times New Roman"/>
              </a:rPr>
              <a:t>Number Conversions : Decimal to other number system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727960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6515894" y="4075906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0" y="3657600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Remainders</a:t>
            </a:r>
          </a:p>
          <a:p>
            <a:r>
              <a:rPr lang="en-US" dirty="0"/>
              <a:t>In reverse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5486400"/>
            <a:ext cx="2388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(29)</a:t>
            </a:r>
            <a:r>
              <a:rPr lang="en-US" sz="2400" baseline="-25000" dirty="0"/>
              <a:t>10   </a:t>
            </a:r>
            <a:r>
              <a:rPr lang="en-US" sz="2400" dirty="0"/>
              <a:t> = (11101)</a:t>
            </a:r>
            <a:r>
              <a:rPr lang="en-US" sz="2400" baseline="-25000" dirty="0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911</Words>
  <Application>Microsoft Office PowerPoint</Application>
  <PresentationFormat>On-screen Show (4:3)</PresentationFormat>
  <Paragraphs>241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PowerPoint Presentation</vt:lpstr>
      <vt:lpstr>Points covered</vt:lpstr>
      <vt:lpstr>Department Vision &amp; Mission</vt:lpstr>
      <vt:lpstr>Digital Electronics</vt:lpstr>
      <vt:lpstr>Digital Electronics</vt:lpstr>
      <vt:lpstr>Why there is widespread use of digital techniques/electronics?</vt:lpstr>
      <vt:lpstr>Number System</vt:lpstr>
      <vt:lpstr>Number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https://coderstoolbox.net/number/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priyanka jirvankar</cp:lastModifiedBy>
  <cp:revision>32</cp:revision>
  <dcterms:created xsi:type="dcterms:W3CDTF">2020-06-12T11:01:57Z</dcterms:created>
  <dcterms:modified xsi:type="dcterms:W3CDTF">2021-08-20T07:49:18Z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