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77" r:id="rId3"/>
    <p:sldId id="257" r:id="rId4"/>
    <p:sldId id="258" r:id="rId5"/>
    <p:sldId id="264" r:id="rId6"/>
    <p:sldId id="265" r:id="rId7"/>
    <p:sldId id="266" r:id="rId8"/>
    <p:sldId id="259" r:id="rId9"/>
    <p:sldId id="270" r:id="rId10"/>
    <p:sldId id="275" r:id="rId11"/>
    <p:sldId id="276" r:id="rId12"/>
    <p:sldId id="271" r:id="rId13"/>
    <p:sldId id="272" r:id="rId14"/>
    <p:sldId id="273" r:id="rId15"/>
    <p:sldId id="274" r:id="rId16"/>
    <p:sldId id="268" r:id="rId17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1354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2-12T11:08:01.71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425 0,'-50'25,"-24"24,24 26,-24-26,49 26,-49 24,24-25,25 1,25-75,0 25,0 0,0-1,0 1,0-25,0 50,50-50,49 49,75-49,-1 25,50-25,1 0,-1 25,-49-25,-26 0,-73 0,-1 0,1 25,-26-25,-24 0,25-25,24 25,25 0,25 0,50 0,-25 0,0 25,24-25,-74 0,-24 0,-1 0,1 0,-1 25,1-25,-26 0,-24 0,0-25,49 25,-24 0,49 0,50 0,0 0,24 25,-74-25,-24 0,-1 0,-24 0,49 0,-24 0,-26 0,26 0,-26 0,26 0,24-25,-50 25,26 0,-50-25,-1 25,-24-25,0 0,0 25,0-24,0-26,0 0,0 1,0-1,-49 0,-1 26,-24-1,24 0,1 25,24 0,-25-25,1 25,-51 0,51 0,-1 0,1 0,-51 0,26-25,-25 1,-75-26,25 0,-24 26,-26-26,50 25,50 0,25 25,-26 0,1 0,25 0,24 0,25 25,-24-25,-50 0,-25 0,-25 0,50 0,24 0,1 0,-26 0,26 0,24 0,1 0,-26 0,26 0,-26 0,51 0,-1-25,-25 25,25 0,1 0,-26 0,-24 0,-1 0,26 0,24 0,-50 0,-24 0,25 0,-1 0,-74 0,50 0,25 0,24-24,1 24,24 0,25 0,-25 0,25 24,0-24,0 25,0-25,0 25</inkml:trace>
  <inkml:trace contextRef="#ctx0" brushRef="#br0" timeOffset="7986">4914 1067,'25'0,"25"0,-25 0,-1 0,26 0,-50 49,25 1,0-1,-1 51,-24-51,0 1,0-1,0 1,0-25,0 0,0 0,25 24,-25 1,25-25,-25 24,25 1,24-1,-24-49,0 0,25 0,-25-49,24-1,-49 25,0 25,0 0,-25 50,-24 24,-1 1,50-50,0 24,-25 1,25 24,0-24,0-1,25 75,25 50,-1-25,-24-75,0 1,0-1,0-49,-25 25,49 49,-24-25,-25 50,25 99,0 1,-25 24,0-75,24-98,-24-1,0-49,-24 25,-1-50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2-12T11:10:24.22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570 421,'0'25,"0"25,0-26,25 26,-25 24,25-49,-25 0,25 0,-25 0,0 0,0-25,25 24,-25 1,24-25,1 0,0 0,25 0,-1 0,26-99,49-75,49-49,-74 74,1 50,-75 49,-1 26,1 24,-25 0,25 0</inkml:trace>
  <inkml:trace contextRef="#ctx0" brushRef="#br0" timeOffset="10295">0 5283,'0'25,"0"0,0-1,25 26,-1 0,-24-26,50 51,-50-50,25 24,0-24,-25-25,49 0,1-25,49-49,25-50,75-174,123-49,-24 24,-125 150,26-26,-1 100,-99 25,-24 24,-50 50,-1 0,-24 0,0-25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2-12T11:10:28.43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1017,'0'49,"0"26,24-1,1 50,25-49,-50-26,0-24,25-25,-25 0,24 0,26-25,49-148,125 24,-1-50,-74 26,74 24,-25-49,-74 24,-24 0,-26 125,-74 24,25 25,-25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2-12T11:10:39.7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1240,'25'50,"25"24,24 50,1-25,-26-24,-24 24,25-74,-1 0,26-25,24-25,75-74,123-174,150-298,-1 100,-148 248,-124 124,-100 49,-24 50,-26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2-12T11:10:44.03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1414,'0'25,"0"-25,0 25,0 0,0 0,0 49,25 0,25 1,-26-26,51 26,-26-50,1-25,49 0,199-248,347-224,49 1,-222 149,-125 123,-173 100,-125 74,1 0,-50 0,25 25,-25 0,24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2-12T11:11:57.37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0 446,'0'0,"0"50,0 49,25-25,-25 1,24-51,-24 26,0-25,0 0,25-25,25-25,24-25,50-74,50-49,-1 24,1 0,-25 25,-75 99,1-24,-50 49,-1 0,-24 0,25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2-12T11:13:00.96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2-12T11:13:02.58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1513,'0'0,"0"25,0-1,0 51,0-25,0 24,25-24,-25-1,25 1,0-50,0 0,24-25,26-49,123-125,124-198,175-173,-125 222,-149 175,-124 98,-74 51,0-1,-25 25,24 0,1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2-12T11:11:41.63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2261,'25'0,"0"0,25 0,-1 0,75 0,0 0,25 0,25 0,-26 0,26 0,0 0,-25 0,-25 0,0 0,-50 0,25 0,-24 25,-1 0,-74-25,124 0,0 0,99-25,-99 25,25-25,25 25,-50 0,0 0,0 0,25 0,-50 0,-25 25,1-25,49 0,-50 0,-24 0,-25 0,24 0,-49 0,149 0,-50-25,-24 0,-1 25,-49-24,0 24,0 0,-25 0,24 0,-24-25</inkml:trace>
  <inkml:trace contextRef="#ctx0" brushRef="#br0" timeOffset="5411">8260 450,'0'25,"-99"25,49 24,1-24,-50-1,-1-24,26-25,-25 0,24 0,-24 50,50-25,-1-1,0 1,26 25,-1 0,0-1,25 26,0-1,0 100,50-50,49 49,0-49,25 25,50-50,74 1,-50-26,1-49,73-25,-48 49,-51 1,1-25,0-25,-50 0,0-50,24-24,-24-25,0-1,-24-24,-1-25,-25 25,26 25,-51 50,-24 24,0-50,-25 51,25-1,-25 25,-25-50,-50 1,75-1,-24 0,-1-24,-25 0,-24-75,-1 0,1 0,-1 25,-49 0,0 25,0 24,0 26,25 49,-74-25,24 25,25 0,-100 25,51 24,24 26,75-26,-100 26,50-26,25 26,24-26,26-49,49 50,-50-25,25 24,0 1,-24-25,49-25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2-12T11:13:09.37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2-12T11:13:51.1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0 102,'0'50,"0"24,50 25,-26 0,1-49,0-50,0 0,49-50,50-49,0 0,-25 0,50 24,-25 26,-49 49,-51 0,1 0,-25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2-12T11:08:12.63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25,'49'0,"26"0,24-25,75 25,24 0,25 0,-24 49,-26-24,1 0,-75-25,0 0,-24 0,24 0,-24 0,-1 0,-24-25,-26 0,1 25,-124-24,25-1,49 25,0 0,25 0,50 0,49 49,-50-24,1 0,-50 0,0-25,0 25,0-1,0 1,-99 74,24 1,26-75,24-1,0 1,25 0,0-25</inkml:trace>
  <inkml:trace contextRef="#ctx0" brushRef="#br0" timeOffset="2336">74 1091,'0'0,"0"25,50 0,-1-25,51 25,123-1,0 1,100 0,-26 25,-24-26,-124 1,-75-25,-24 0,-25 0,24 0,-49 0,25 0,0 0,0 0,-25 0,0 0,-25-49,0-1,-24 25,24-24,-25 49,25 0,1 0,24 0,49 0,26 24,-1 1,-49 0,24 0,-49-25,0 0,0 49,-49 26,-1-1,-24 50,24-74,25 0,1-50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2-12T11:14:11.80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698 149,'-25'0,"-24"0,-26 0,1 0,0 0,24 0,0 0,1 25,-1-25,-24 0,24 0,50 0,-25 0,25-25,-25-49,25 49,0-25,0 50,-24 0,24 25,0 50,0-26,24 1,51 24,-25-49,-1 25,-24-50,25 24,-26-24,1 0,0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2-12T11:13:57.38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74 174,'0'0,"0"50,0 24,0-24,0-1,0 1,0-1,0 1,0-25,0 0,0-1,0-24,0 25,0 0,0-25,0-25,0-24,0-1,0 25,0 0,0 1,0-1,0 25,0-25,0 25,0-50,0 50,25-49,-25 49,0 0,25-25,-25 25,49-25,-24 25,0 0,0 0,-25 0,49 0,-49 0,0 0,0 25,25-25,-25 0,0 25,0 0,0-25,-49 24,24-24,0 25,0-25,25 0,0 0,75 0,-51 25,1 0,25-25,-25 49,-25-24,24 0,-24-25,0 25,0 0,0-1,-24-24,-1 25,25 0,-25 0,-25-25,26 25,-26-1,25-24,0 0,-24 25,49-25,-25 0,0 0,0 0,1 0,-1 0</inkml:trace>
  <inkml:trace contextRef="#ctx0" brushRef="#br0" timeOffset="3336">769 447,'99'-50,"0"1,-49-1,-25 50,24-25,-24 25,0 0,0 0,-1 0,1 25,0-25,0 25,-25-25</inkml:trace>
  <inkml:trace contextRef="#ctx0" brushRef="#br0" timeOffset="4670">1066 149,'0'50,"0"74,0-50,0-24,0-25,0-1,0-24,0 25</inkml:trace>
  <inkml:trace contextRef="#ctx0" brushRef="#br0" timeOffset="6122">1662 199,'0'0,"0"49,0 51,0-26,0 0,0 1,0-50,0-1,0-24,0 25,0-25,0-74,0-25,0 24,0 50,0 25,0-49,0 49,0-50,0 50,0-25,0 25,0-24,0 24,24-25,26 0,-25 25,0 0,24 0,-49 0,0 0,25 0,-25 0,0 25,0 0,0-1,0-24,-25 25,25 0,-25-25,25 0,-24 0,24 0,24 0,-24 0,25 0,-25 0,25 25,0-25,0 49,0-24,-25 0,0-25,0 25,0 0,0-25,0 24,0 1,0 0,-25-25,25 25,-25-25,25 25,-25-25,0 0,-24 0,24 0,0 0,25 0,-25 0,0 0,1 0,24 0,-25 0</inkml:trace>
  <inkml:trace contextRef="#ctx0" brushRef="#br0" timeOffset="9508">1513 50,'25'0,"74"0,-50 0,1 0,0 0,-1 0,-24 0,0 0,0 0,-25 0,25 0</inkml:trace>
  <inkml:trace contextRef="#ctx0" brushRef="#br0" timeOffset="11056">2406 199,'0'0,"-25"25,-25-1,26-24,-26 25,50 0,-25 0,25 0,-25 49,1-49,24 0,0-25,0 24,0 1,0 0,0 25,24-26,26 26,-25-50,24 0,-49 0,25 0,25-25,-50 0,49 1,-49 24,50-25,-50 25</inkml:trace>
  <inkml:trace contextRef="#ctx0" brushRef="#br0" timeOffset="12891">2307 0,'0'0,"24"0,51 0,-26 0,1 0,0 0,-26 0,-24 0,0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2-12T11:12:43.44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2105 151,'-25'0,"-24"0,24 0,0 0,-25 0,-24 0,0 0,24 0,0 0,1-25,-1 25,1 0,-1 0,0 0,1 0,-1 0,25 0,0 0,-24 0,-26 0,26-25,-1 1,1-1,-1 0,25 25,-49 0,49 0,-25 0,1 0,24 50,0-1,0 1,-49-1,24 1,1-25,-26 0,51 24,-1-49,-25 25,25-25,-24 25,-1 0,0-25,1 0,24 0,0 0,0 0,25 0,0 24,0-24,0 25,0-25,0 25,0 49,0-24,0 0,0-26,0 1,0 0,0 25,0-1,0 26,0 24,0-25,25-24,0 0,25-26,-1 1,1 25,-25-50,24 49,-24-49,0 25,25-25,24 25,0-25,-24 0,0 25,49-25,25 0,-75 0,51-25,48-25,1 1,-74 24,49-25,-25 26,-25 24,26-50,-26 25,0 0,50 25,-24 0,-26-24,-24-1,49 0,25 0,-74 0,-1 1,26-26,-26 0,1 25,49-24,-49-1,-26 25,26 1,-25 24,0-25,-25 0,49 25,-49 0,25 0,-25 0,25 0,-25 0,0-25,0 0,0 1,-25-26,25 25,-25 0,25 25,0-24,0 24,-25-25,25 0,0 25,0-25,-24 25,24-25,-25 1,0 24,0-25,-24 25,24-25,0 0,25 25,-25-25,0 1,-24-26,-26 25,51 0,-1-24,25 49,-25 0,0-25,25 25,-25 0,25 0,-24-25,-1 25,0 0,-25 0,25 0,1 0,-26 25,50-25,-25 0,0 25,25-25,-24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2-12T11:13:26.87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55,'99'-25,"1"0,24 25,24 0,1 25,-25 74,-24 25,24-50,0 26,-75-51,26-24,-75 25,24-50,-24 24,25 1,-25-25,0 25,0-25,0 0,0 25,25-25,-50 0,-24 0,-1 0,25 0,-24 0,49 0,0 0,74 25,-24 0,-26 24,1-24,0-25,-25 0,0-74,0-1,25 25,-25 1,0 49,0-25,0 25,0-25,25 25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2-12T11:13:42.63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358 76,'-25'0,"25"0,-25 0,25 0,0 24,-25-24,25 25,-24-25,24 0,-25 25,0-25,25 25,-25 0,0-25,25 24,-24-24,24 25,-25-25,0 25,25-25,-25 25,25-25,-25 49,1-49,24 25,0 50,0-26,0-24,0 0,0 25,0-26,0 1,0-25,0 25,0 0,0 0,0-25,0 24,0-24,0 25,0 0,24-25,1 25,-25-25,0 0,0 25,25-25,-25 24,25 1,0-25,-25 0,24 25,1-25,0 0,-25 0,25 0,-25 0,25 0,-25 0,24 0,1 0,-25 0,25-25,-25 0,0 25,25 0,0-24,-25 24,25-25,-25 25,49-25,-49 0,25 25,-25-25,25 25,-25-24,0-1,0 25,0-25,0 25,0-25,0 25,0-25,0 1,0-1,0 0,0-25,0 26,0 24,0-50,0 50,0-25,-25 25,25-25,0 0,-25 25,25-24,-25 24,25 0,0-25,-24 25,24 0,0-25,-25 0,0 25,25-25,0 25,-25-24,25-1,-25 25,25-25,-25 25,1-50,-1 50,0-24,25 24,-25-25,25 0,-25 25,25 0,-24-25,-1 25,0 0,25 0,-25 0,0 0,25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2-12T11:13:48.09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645 139,'-25'0,"0"49,-49-24,24 25,0-25,1 0,-1-1,25 1,-24 25,49-25,-50 24,1-24,-1 49,0 26,26-51,24 1,-25-1,25-24,0 0,0 25,0 24,25 0,-1 1,26 24,24-24,-49-26,50 26,-26-51,26-24,-1 0,1 0,24 0,50-24,-25-1,-50 25,0 0,1-25,-1-25,1-24,-26-50,1 49,-25-49,24 50,1-25,-25 49,-25-49,0-50,-25 0,-25 25,-49 25,25 49,-26 1,26 49,24 0,-49 0,-25 0,25 0,25 25,24 24,50-49,0 25,-25-25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2-12T11:14:22.90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0 471,'25'0,"-25"25,49 0,-49-1,25-24,-25 25,25-25,0 0,24-25,50-74,1 0,-1-50,-25 25,-24 99,-25-24,-25 49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2-12T11:14:39.86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3106 99,'25'25,"-25"-25,0 24,24-24,1 50,-25-50,25 50,0-1,-25-49,25 25,-25 0,0 0,24-25,1 25,-25-25,25 0,0 0,0 0,24 0,26 0,24-75,25 1,0-1,-50 50,-24-24,24 24,-74 25,25 0,-25 0,25 0,-25-25,25 25,0 0,24 0,-24 0,0 0,-25-25,25 25,-25-24</inkml:trace>
  <inkml:trace contextRef="#ctx0" brushRef="#br0" timeOffset="18819">5 2852,'0'0,"0"0,0 50,0-1,0 1,0-25,0 0,0-1,0 1,25-25,-25 25,0-25,50 0,-1-25,1-49,123-174,51 25,-51 49,-98 124,24 1,-74 24,-25 25</inkml:trace>
  <inkml:trace contextRef="#ctx0" brushRef="#br0" timeOffset="23209">2138 545,'-99'0,"50"0,-26 0,-74 25,25 74,50-24,-1 49,1 25,-25-1,24-73,26 24,-1 25,25-25,1 25,24-24,49-26,100 75,0-50,99-25,0-24,25 24,0-24,-50-50,0 0,-24 0,-26 0,1-99,49 74,-49 0,-1 0,1 1,-50-1,0-25,-74 50,-1-25,-49 1,75-26,98-49,-24 24,-50 1,25 0,0-50,-49-25,-26-25,-24 75,-25-25,0 74,0 1,-49-26,-51 26,1-26,0 26,-124 24,24 25,-74 0,50 0,-124 0,49 25,-99 49,174-24,74-50,100 0,24 0</inkml:trace>
  <inkml:trace contextRef="#ctx0" brushRef="#br0" timeOffset="26545">6281 347,'0'0,"0"50,0 49,0 25,25 0,-25-50,24-24,-24-25,25-1,-25-24,25 0,49 0,1-24,49-100,25-50,24 50,-49 25,0 0,-49 49,-50 25,-25 0</inkml:trace>
  <inkml:trace contextRef="#ctx0" brushRef="#br0" timeOffset="27858">8960 223,'74'99,"0"25,-24-74,24-1,1-49,24-74,0 0,-24-1,-1 1,-49 24,25 25,-50 25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2-12T11:14:52.96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1417 0,'-25'0,"-25"50,1-1,-51 26,-24 24,25-49,-25 49,0 25,-25 49,50 1,0 74,49-25,-49-49,49 0,1 49,-1-25,25-24,1-25,24-25,0 49,0 51,49-1,-24 0,25-74,-26-50,51 50,-26-25,-24-50,25 50,-1 0,1 25,-25-49,24-26,1-24,-25 49,25-50,-26-24,-24 25,25-25,0-1,-25-73,0 49,-25 49,-49 1,49 24,-25 26,1-76,49 26,0-25,-25 0,0-1,25 1,0 0,0 0,0 0,50-50,24 25,-24 0,-1 49,1-24,-25 50,0-1,-1 50,-24-25,0 1,0 24,0 0,0 74,0 125,-24-100,24-74,-25 24,25 1,0-100,0-74,0-49,-149 421,0 49,0 200,50-26,25-198,24-124,25-25,0 24,1 1,-1-124,25-50,0-24,0 24,0 50,49 0,1-1,0-48,-26-26,1-74,50 0,24 0,0 0,50-124,25 50,24-26,0 26,-49 24,-50 1,-49 24,-25 0,0 25,-1-25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2-12T11:15:11.54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1173,'25'-74,"74"-75,75 0,49 1,99-26,51 50,172-25,-197 25,123 50,-174 74,-98 0,-25 49,-50-24,-50 0,-49 0,198-50,25 0,124 25,50 25,173 99,-49-25,-224-24,-49-75,25-75,-1-24,-73 0,-75 74,-50 25,74 0,-49 0,-24 0,-51 49,1 1,49 0,0 24,-49 50,24 0,-24-74,-50-1,25-24,-25 0,25-25,-25 25,0-25,0 49,0-24,0 0,0 25,0-1,0-24,0 0,0-25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2-12T11:07:48.542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ransparency" value="170"/>
      <inkml:brushProperty name="tip" value="rectangle"/>
      <inkml:brushProperty name="rasterOp" value="maskPen"/>
      <inkml:brushProperty name="fitToCurve" value="1"/>
      <inkml:brushProperty name="ignorePressure" value="1"/>
    </inkml:brush>
  </inkml:definitions>
  <inkml:trace contextRef="#ctx0" brushRef="#br0">623 248,'-50'198,"1"-74,-1-49,25-26,-25-24,26 25,-1-25,0 24,-25-49,26 25,-26 0,0 0,26-1,-26 1,25 0,0 25,1-26,24 1,0-25,0 25,24 50,1-51,50 26,-1-25,0 24,1-24,24-25,0 25,25-25,-24 0,24 0,-50 0,0 0,1 0,-1 0,1 0,-26 0,-24 0,-25 0,198 0,100 0,0 0,-25 25,-25-25,-75 25,-98-25,-1 0,25 0,-24 0,49-25,-75 25,26-50,24 50,25-25,-74 25,-26 0,1-24,124-1,25 0,74 0,-75 0,-49 1,0-1,1 0,-51-25,0 25,-49-24,25 24,-1 0,-49-24,75-1,-26-49,26 24,-26 1,-49 49,25 0,0 25,-25-24,0 24,0-50,0 0,-25-24,-24 0,24-26,-50 26,26 24,24 26,-25-1,1 0,-75 25,49 0,1 25,-75 0,50-1,-25 1,-25-25,-25 0,26 0,-51 0,25 0,26 0,-1 0,0 0,75 0,49 0,0 25,0-25,-148-25,-125 0,75 1,-1-1,-24 25,75 0,24 25,74-1,-24 1,25-25,24 25,25 0,1-25,24 0,-25 0,0 25,0-1,-24 1,-1 25,0-25,-24 24,-50-49,0 0,50-25,-1-49,50 49,25 0,0 1,25-150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2-12T11:15:32.30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1404 457,'-25'0,"-50"25,26 49,-1-49,1 0,-51-1,26 1,0-25,24 0,-49 25,24 0,1 0,24-1,1-24,-26 50,26-25,-1 0,0 24,50-24,-24 0,24-25,0 25,0-25,0 0,0 0,24 0,-24 24,-24 1,-26-25,0 25,1 25,24-1,0-24,0 25,25 24,-24 1,24 24,0-25,0-24,0 24,0-49,0 25,24-1,51 1,-26-25,1 24,0-24,-1-25,1 25,49-25,0 0,-24 25,49-1,-50 1,25-25,149 0,25 0,-49 0,-26 25,0 25,-24 24,-25-24,-50 24,-49 1,24-51,-49 1,0 0,248-124,74 24,-99 75,74 25,-24 50,-50-26,-74 50,-50-99,-75 25,-24 0,0-25,49-25,174-24,50 49,124 0,-50 49,-50 1,-148-25,-75-1,-49-24,-25 25,-1-50,76 1,98-76,25 76,0 24,26 0,-76 0,-98 0,-1 0,-49 0,24 0,-24 0,-25 0,25 0,0 0,-25 0,149-124,49-75,-49 25,-25 50,0 75,-25-26,-49 26,-1-26,1 51,-50-26,25 25,0-49,-25 24,0-24,0-1,0 1,-50-25,-49-25,24 24,-24-24,-74 0,-26 0,1 0,24 50,-74 24,50 26,24-1,-74 0,74 25,25 25,-24 49,-26 50,50 50,50-100,25 1,49-26,25-98,-198-75,-50 0,-199 0,25-25,-173 49,198 51,75-1,-26 50,76 0,48 0,-24 0,75 25,98 0,-24 24,25 51,-1-26,26 1,24-26,0-24,25 0,0-25,-99 0,-50 0,25 0,50 0,-50 25,49-25,1 0,49 24,-25 1,25-25,1 0,24 25,-50 0,25 24,-24-24,24 25,-25-50,25 25,25-25,0 24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2-12T11:16:35.93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0 843,'0'0,"50"199,0-26,-1-49,1-49,24-50,75-25,25-25,148-124,25-124,125-74,-125 124,-124 99,1 24,24 1,-100 49,-73 50,-50 0,49-49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2-12T11:08:25.85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322 1687,'0'0,"0"25,0 0,0-1,0 26,0 0,0-1,0-24,0 25,0-1,0-24,0 25,0-50,0 25,0-25,0 49,0-49,0 0,0 25,0-25</inkml:trace>
  <inkml:trace contextRef="#ctx0" brushRef="#br0" timeOffset="1790">347 918,'0'25,"-25"-25,25 25,0 0,25 24,0 1,24-25,-24 49,0-49,0 0,-1-25,51 0,-50-25,-1 0,1-49,0 24,-25 0,0 26,0-26,0 25,0 0,-74 1,24-26,25 50,-24 0,-1 0,0 0,1 25,24 0,0-25,25 0,0 24</inkml:trace>
  <inkml:trace contextRef="#ctx0" brushRef="#br0" timeOffset="4076">223 0,'-75'50,"26"24,-1 1,25-26,25 1,-24 24,24-74,0 25,0-25,0 25,0 0,0-25,0 0,24 49,1-49,0 0,25 0,-26 0,1 0,50-24,-26-26,-24 50,25-50,-50 50,0-24,0-1,0 0,0 0,0-24,-50-1,25 25,-24-24,24 49,0-25,0 25,25 0,-25-25,25 25,-24-25,-1 25,25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2-12T11:08:32.17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50 175,'0'24,"-25"26,25 0,0-1,-25 1,25-1,0-24,0 25,0-25,0 24,50-24,-50 0,49-25,1 0,0 0,-1-25,-24 0,25-49,-26 24,1-24,-25 24,0-74,0 50,-49-1,24 26,-25 49,1-25,-1 25,25 0,-24 0,24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2-12T11:08:41.61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32 29,'0'25,"0"0,0 49,0-49,-25 0,25-1,0 1,0 0,0 0,0 0,0-25,25 24,0-24,49 0,-24 0,-1-24,1-26,-1 0,-24-24,-25 74,25-25,-25 25,0-25,0 1,0-1,0 25,-50-25,26 0,-1 25,-25 0,1 0,-1 0,25 0,25 0,-25 0,1 0,-1 25,25 0,-25-25,25 0,0 25</inkml:trace>
  <inkml:trace contextRef="#ctx0" brushRef="#br0" timeOffset="1810">7 79,'0'0,"0"0,0 24,0 1,25 0,-25 0,0 24,0 1,25 24,-25-24,24 0,-24-1,0 1,25 0,0-26,-25 51,0-75,0 25,0-25,0 24,0-24,0 25,0 0,0-25,0 25,0 24,-25-49</inkml:trace>
  <inkml:trace contextRef="#ctx0" brushRef="#br0" timeOffset="5884">131 79,'0'0,"-25"0,0 0,25 0,-24 49,-1 1,25-25,0 24,0 1,-25-25,25 24,0-49,0 50,0-25,0-1,0 1,0 0,25 0,0 0,-1 0,1 24,25-49,-25 25,-1 0,-24-25,25 0,-25 0,50-25,-50-25,49 50,-24-49,-25 24,25-25,0 50,-25-25,0-24,0 49,0-50,0 50,0-25,0 25,0-24</inkml:trace>
  <inkml:trace contextRef="#ctx0" brushRef="#br0" timeOffset="9533">181 1393,'0'25,"0"0,0 74,0 0,0-24,24-1,-24-24,25-1,-25-24,0 50,0-75,0 24,0-24</inkml:trace>
  <inkml:trace contextRef="#ctx0" brushRef="#br0" timeOffset="10913">131 2559,'0'25,"0"0,0 24,0-24,0 25,0-50,0 49,0-24,25-25,-25 25,0-25,0 25,0 0,0-1,0-24,25 25,-25 0,0-25,0 25,0-25</inkml:trace>
  <inkml:trace contextRef="#ctx0" brushRef="#br0" timeOffset="12749">205 3427,'0'50,"0"-1,0-24,0 25,0-1,0-24,0 0,25 0,-25 25,0-26,0 26,25 0,-25-26,0 1,0 25,0-50,0 25,0-1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2-12T11:08:21.23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473 0,'0'25,"-75"25,51-1,-1 1,-25 24,50 1,-25 74,1-25,-1 0,0-25,0 50,0 0,-24 24,24 1,0-1,0-24,25-50,0 75,0 25,0-100,0-25,0 25,0 50,-24 50,24 24,0-74,24 0,1-1,0-24,-25-49,25-1,24-24,-24-1,-25-49,25 0,25 0,-1 0,26-49,24-50,25-25,0 24,25-24,-25-24,25-1,-50-50,25 50,-25 1,0-1,-24 25,-51 0,1 49,-25-24,0-75,0-49,0 0,-49 49,-26 26,1 24,-1-1,26 76,-1 24,25-25,-24 50,-1-74,1-50,-1 0,25 50,0 24,1 25,24 0,-25 25,0 0,25 0,-25 0,0 0,0 0,1-24,-1 24,-50 0,1 0,24 0,26 0,-1 0,25 0,-25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2-12T11:09:40.91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0 571,'0'0,"0"0,0 25,0-25,0 49,0-24,0 0,24 24,-24-49,0 25,0 0,0-25,25 25,0-25,-25 0,25 0,-25 0,49 0,1 0,24-124,125-99,-1-1,-49 100,-50 50,-49 74,0-25,-50 0,0 25</inkml:trace>
  <inkml:trace contextRef="#ctx0" brushRef="#br0" timeOffset="1859">471 1092,'0'0,"0"24,0 26,0 0,0-1,0 1,0-1,0 1,0 0,0-1,0-49,25 25,-25-25,0 0,25 0,-1 0,26-25,49-74,100-25,-51 25,-24 24,-49 26,-1 24,-24 25,-50 0,25-25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2-12T11:09:21.18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606 471,'0'0,"0"0,0 0,-49 0,49 25,-25-25,-25 50,50-50,-49 49,49-49,-25 25,0 25,-25 24,-24 75,-1 0,1 0,24-25,1-75,49 1,0-25,0-25,0 49,0-49,0 50,0-25,0 0,0 24,49-24,26 25,-26-26,1-24,24 25,-24-25,0 0,24 0,-49 0,49 0,-49 0,0 0,25 0,-26 0,1 0,-25 0,0 0,25 0,0 0,0 25,49-25,-24 25,-26-25,26 49,0-49,-50 25,49-25,-49 0,25 25,-25-25,25 0,0 0,-25 0,24 0,-24 0,25 0,0 0,0 0,24 0,26 25,-1 0,1-25,24 0,25 0,-50 0,-49-25,25 25,-25 0,-1 0,26 0,24 0,1 0,74 0,-75 0,-24 0,-25 0,-1 0,175 0,-1 0,50-25,-124 25,-49 0,-26 0,1 0,-50 0,25 0,0 0,-25 0,24 0,26 0,24 0,75 0,0 0,-50 0,-24 0,-51 0,1 0,-25 0,199-50,49 1,25-1,-25 25,-124-24,0 24,-75 0,-24 25,-25 0,0 0,124 0,-25-25,-24 25,-1 0,25 0,-49 0,-25-24,0 24,24-25,-24 0,25 0,-26 25,1-25,50-24,-26 24,1-25,-25 26,-1-26,-24 0,25 26,-25-26,25 50,-25-25,0-25,25 26,0-26,-25 25,24-24,-24 24,0 0,0 25,0-50,0 1,-24 24,-1-49,25 49,0 0,-25 0,0 0,25 1,-25-1,25 0,-24 25,24-25,-25 25,25 0,-25-25,-25 1,26-1,-26-25,25 25,-24 1,-1-26,-24 0,-26 1,26-26,0 50,-1-24,1 49,24-25,0 25,1 0,24 0,0 25,0-25,1 49,-1-49,0 25,25-25,-25 0,0 0,1 25,-26 0,-24 0,-26 0,-24-1,0 26,25-25,0 0,0-25,-1 24,26 1,24-25,26 0,-1 0,25 0,-25 0,-74 0,24 0,1 0,-25 0,-50-25,75 25,-1 0,-24 0,24 0,26 0,-1 0,1 0,24 0,0 25,25-25,-25 0,-24 0,-51 0,1 0,-25 50,-49-1,-1 1,-25-25,-24 0,50-25,-1 0,75 0,24 0,26 0,-26 0,26 0,24 0,25 0,0-25,-50 25,-24 0,24-25,-24 25,-1 0,1 0,24 0,1 0,24 0,0 0,0 0,-49 0,24 0,26 0,-1 0,0 0,0 0,25 0,-25 0,25 0,0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4060" y="599518"/>
            <a:ext cx="6395878" cy="330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9/17/2021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2090"/>
              </a:lnSpc>
            </a:pPr>
            <a:fld id="{81D60167-4931-47E6-BA6A-407CBD079E47}" type="slidenum">
              <a:rPr dirty="0"/>
              <a:pPr marL="38100">
                <a:lnSpc>
                  <a:spcPts val="2090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9/17/2021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2090"/>
              </a:lnSpc>
            </a:pPr>
            <a:fld id="{81D60167-4931-47E6-BA6A-407CBD079E47}" type="slidenum">
              <a:rPr dirty="0"/>
              <a:pPr marL="38100">
                <a:lnSpc>
                  <a:spcPts val="2090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9/17/2021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2090"/>
              </a:lnSpc>
            </a:pPr>
            <a:fld id="{81D60167-4931-47E6-BA6A-407CBD079E47}" type="slidenum">
              <a:rPr dirty="0"/>
              <a:pPr marL="38100">
                <a:lnSpc>
                  <a:spcPts val="2090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9/17/2021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2090"/>
              </a:lnSpc>
            </a:pPr>
            <a:fld id="{81D60167-4931-47E6-BA6A-407CBD079E47}" type="slidenum">
              <a:rPr dirty="0"/>
              <a:pPr marL="38100">
                <a:lnSpc>
                  <a:spcPts val="2090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9/17/2021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2090"/>
              </a:lnSpc>
            </a:pPr>
            <a:fld id="{81D60167-4931-47E6-BA6A-407CBD079E47}" type="slidenum">
              <a:rPr dirty="0"/>
              <a:pPr marL="38100">
                <a:lnSpc>
                  <a:spcPts val="2090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2906" cy="685691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15899" y="1107342"/>
            <a:ext cx="2718435" cy="4521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3420" y="1754194"/>
            <a:ext cx="8237158" cy="40106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9/17/2021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058011" y="6394244"/>
            <a:ext cx="330834" cy="2813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2090"/>
              </a:lnSpc>
            </a:pPr>
            <a:fld id="{81D60167-4931-47E6-BA6A-407CBD079E47}" type="slidenum">
              <a:rPr dirty="0"/>
              <a:pPr marL="38100">
                <a:lnSpc>
                  <a:spcPts val="2090"/>
                </a:lnSpc>
              </a:pPr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customXml" Target="../ink/ink22.xml"/><Relationship Id="rId18" Type="http://schemas.openxmlformats.org/officeDocument/2006/relationships/image" Target="../media/image34.png"/><Relationship Id="rId3" Type="http://schemas.openxmlformats.org/officeDocument/2006/relationships/customXml" Target="../ink/ink17.xml"/><Relationship Id="rId21" Type="http://schemas.openxmlformats.org/officeDocument/2006/relationships/customXml" Target="../ink/ink26.xml"/><Relationship Id="rId7" Type="http://schemas.openxmlformats.org/officeDocument/2006/relationships/customXml" Target="../ink/ink19.xml"/><Relationship Id="rId12" Type="http://schemas.openxmlformats.org/officeDocument/2006/relationships/image" Target="../media/image31.png"/><Relationship Id="rId17" Type="http://schemas.openxmlformats.org/officeDocument/2006/relationships/customXml" Target="../ink/ink24.xml"/><Relationship Id="rId2" Type="http://schemas.openxmlformats.org/officeDocument/2006/relationships/image" Target="../media/image17.jpeg"/><Relationship Id="rId16" Type="http://schemas.openxmlformats.org/officeDocument/2006/relationships/image" Target="../media/image33.png"/><Relationship Id="rId20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customXml" Target="../ink/ink21.xml"/><Relationship Id="rId5" Type="http://schemas.openxmlformats.org/officeDocument/2006/relationships/customXml" Target="../ink/ink18.xml"/><Relationship Id="rId15" Type="http://schemas.openxmlformats.org/officeDocument/2006/relationships/customXml" Target="../ink/ink23.xml"/><Relationship Id="rId10" Type="http://schemas.openxmlformats.org/officeDocument/2006/relationships/image" Target="../media/image30.png"/><Relationship Id="rId19" Type="http://schemas.openxmlformats.org/officeDocument/2006/relationships/customXml" Target="../ink/ink25.xml"/><Relationship Id="rId4" Type="http://schemas.openxmlformats.org/officeDocument/2006/relationships/image" Target="../media/image28.png"/><Relationship Id="rId9" Type="http://schemas.openxmlformats.org/officeDocument/2006/relationships/customXml" Target="../ink/ink20.xml"/><Relationship Id="rId14" Type="http://schemas.openxmlformats.org/officeDocument/2006/relationships/image" Target="../media/image32.png"/><Relationship Id="rId22" Type="http://schemas.openxmlformats.org/officeDocument/2006/relationships/image" Target="../media/image3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7" Type="http://schemas.openxmlformats.org/officeDocument/2006/relationships/image" Target="../media/image40.png"/><Relationship Id="rId2" Type="http://schemas.openxmlformats.org/officeDocument/2006/relationships/customXml" Target="../ink/ink2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9.xml"/><Relationship Id="rId5" Type="http://schemas.openxmlformats.org/officeDocument/2006/relationships/image" Target="../media/image39.png"/><Relationship Id="rId4" Type="http://schemas.openxmlformats.org/officeDocument/2006/relationships/customXml" Target="../ink/ink2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50.png"/><Relationship Id="rId3" Type="http://schemas.openxmlformats.org/officeDocument/2006/relationships/image" Target="../media/image20.png"/><Relationship Id="rId7" Type="http://schemas.openxmlformats.org/officeDocument/2006/relationships/image" Target="../media/image27.png"/><Relationship Id="rId12" Type="http://schemas.openxmlformats.org/officeDocument/2006/relationships/customXml" Target="../ink/ink31.xm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49.png"/><Relationship Id="rId5" Type="http://schemas.openxmlformats.org/officeDocument/2006/relationships/image" Target="../media/image22.png"/><Relationship Id="rId10" Type="http://schemas.openxmlformats.org/officeDocument/2006/relationships/customXml" Target="../ink/ink30.xml"/><Relationship Id="rId4" Type="http://schemas.openxmlformats.org/officeDocument/2006/relationships/image" Target="../media/image21.png"/><Relationship Id="rId9" Type="http://schemas.openxmlformats.org/officeDocument/2006/relationships/image" Target="../media/image4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customXml" Target="../ink/ink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customXml" Target="../ink/ink4.xml"/><Relationship Id="rId7" Type="http://schemas.openxmlformats.org/officeDocument/2006/relationships/customXml" Target="../ink/ink6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customXml" Target="../ink/ink5.xml"/><Relationship Id="rId10" Type="http://schemas.openxmlformats.org/officeDocument/2006/relationships/image" Target="../media/image11.png"/><Relationship Id="rId4" Type="http://schemas.openxmlformats.org/officeDocument/2006/relationships/image" Target="../media/image8.png"/><Relationship Id="rId9" Type="http://schemas.openxmlformats.org/officeDocument/2006/relationships/customXml" Target="../ink/ink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customXml" Target="../ink/ink9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emf"/><Relationship Id="rId3" Type="http://schemas.openxmlformats.org/officeDocument/2006/relationships/customXml" Target="../ink/ink10.xml"/><Relationship Id="rId7" Type="http://schemas.openxmlformats.org/officeDocument/2006/relationships/customXml" Target="../ink/ink12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emf"/><Relationship Id="rId5" Type="http://schemas.openxmlformats.org/officeDocument/2006/relationships/customXml" Target="../ink/ink11.xml"/><Relationship Id="rId10" Type="http://schemas.openxmlformats.org/officeDocument/2006/relationships/image" Target="../media/image19.emf"/><Relationship Id="rId4" Type="http://schemas.openxmlformats.org/officeDocument/2006/relationships/image" Target="../media/image16.emf"/><Relationship Id="rId9" Type="http://schemas.openxmlformats.org/officeDocument/2006/relationships/customXml" Target="../ink/ink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customXml" Target="../ink/ink14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6.xml"/><Relationship Id="rId5" Type="http://schemas.openxmlformats.org/officeDocument/2006/relationships/image" Target="../media/image25.png"/><Relationship Id="rId4" Type="http://schemas.openxmlformats.org/officeDocument/2006/relationships/customXml" Target="../ink/ink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74060" y="599518"/>
            <a:ext cx="45497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Department of Computer</a:t>
            </a:r>
            <a:r>
              <a:rPr sz="2000" b="1" spc="-8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Engineering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57199" y="1805148"/>
            <a:ext cx="1600196" cy="20573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086586" y="1828796"/>
            <a:ext cx="1600196" cy="20573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058011" y="6394244"/>
            <a:ext cx="2038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z="1800" dirty="0">
                <a:latin typeface="Arial"/>
                <a:cs typeface="Arial"/>
              </a:rPr>
              <a:pPr marL="38100">
                <a:lnSpc>
                  <a:spcPts val="2090"/>
                </a:lnSpc>
              </a:pPr>
              <a:t>1</a:t>
            </a:fld>
            <a:endParaRPr sz="1800">
              <a:latin typeface="Arial"/>
              <a:cs typeface="Arial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667000" y="3200400"/>
            <a:ext cx="4724400" cy="9144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400" b="1" kern="0" dirty="0">
                <a:solidFill>
                  <a:sysClr val="windowText" lastClr="000000"/>
                </a:solidFill>
                <a:latin typeface="+mj-lt"/>
                <a:ea typeface="+mj-ea"/>
                <a:cs typeface="+mj-cs"/>
              </a:rPr>
              <a:t>Logic gates and Boolean</a:t>
            </a:r>
            <a:r>
              <a:rPr kumimoji="0" lang="en-US" sz="5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algebra</a:t>
            </a:r>
            <a:r>
              <a:rPr kumimoji="0" lang="en-US" sz="5400" b="1" i="0" u="none" strike="noStrike" kern="0" cap="none" spc="0" normalizeH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rules</a:t>
            </a:r>
            <a:endParaRPr kumimoji="0" lang="en-US" sz="54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0" y="1143000"/>
            <a:ext cx="2718435" cy="430887"/>
          </a:xfrm>
        </p:spPr>
        <p:txBody>
          <a:bodyPr/>
          <a:lstStyle/>
          <a:p>
            <a:pPr algn="ctr"/>
            <a:r>
              <a:rPr lang="en-US" dirty="0"/>
              <a:t>Examples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C:\Users\amar\Documents\Bluetooth Folder\New Doc 2020-06-29\New Doc 2020-06-29_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936" y="1752600"/>
            <a:ext cx="9020128" cy="5105400"/>
          </a:xfrm>
          <a:prstGeom prst="rect">
            <a:avLst/>
          </a:prstGeom>
          <a:noFill/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170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58763" y="2152650"/>
              <a:ext cx="3832225" cy="830263"/>
            </p14:xfrm>
          </p:contentPart>
        </mc:Choice>
        <mc:Fallback xmlns="">
          <p:pic>
            <p:nvPicPr>
              <p:cNvPr id="7170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9382" y="2143317"/>
                <a:ext cx="3850987" cy="84892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171" name="Ink 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680325" y="23525163"/>
              <a:ext cx="0" cy="0"/>
            </p14:xfrm>
          </p:contentPart>
        </mc:Choice>
        <mc:Fallback xmlns="">
          <p:pic>
            <p:nvPicPr>
              <p:cNvPr id="7171" name="Ink 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680325" y="23525163"/>
                <a:ext cx="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172" name="Ink 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946775" y="3670300"/>
              <a:ext cx="349250" cy="169863"/>
            </p14:xfrm>
          </p:contentPart>
        </mc:Choice>
        <mc:Fallback xmlns="">
          <p:pic>
            <p:nvPicPr>
              <p:cNvPr id="7172" name="Ink 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937394" y="3661002"/>
                <a:ext cx="368011" cy="18845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7173" name="Ink 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643688" y="4098925"/>
              <a:ext cx="250825" cy="133350"/>
            </p14:xfrm>
          </p:contentPart>
        </mc:Choice>
        <mc:Fallback xmlns="">
          <p:pic>
            <p:nvPicPr>
              <p:cNvPr id="7173" name="Ink 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634358" y="4089630"/>
                <a:ext cx="269484" cy="1519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7174" name="Ink 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143750" y="4010025"/>
              <a:ext cx="928688" cy="276225"/>
            </p14:xfrm>
          </p:contentPart>
        </mc:Choice>
        <mc:Fallback xmlns="">
          <p:pic>
            <p:nvPicPr>
              <p:cNvPr id="7174" name="Ink 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134391" y="4000710"/>
                <a:ext cx="947406" cy="29485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7175" name="Ink 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214438" y="3652838"/>
              <a:ext cx="1125537" cy="517525"/>
            </p14:xfrm>
          </p:contentPart>
        </mc:Choice>
        <mc:Fallback xmlns="">
          <p:pic>
            <p:nvPicPr>
              <p:cNvPr id="7175" name="Ink 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205145" y="3643526"/>
                <a:ext cx="1144123" cy="53614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7176" name="Ink 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187575" y="4527550"/>
              <a:ext cx="482600" cy="276225"/>
            </p14:xfrm>
          </p:contentPart>
        </mc:Choice>
        <mc:Fallback xmlns="">
          <p:pic>
            <p:nvPicPr>
              <p:cNvPr id="7176" name="Ink 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178218" y="4518283"/>
                <a:ext cx="501314" cy="29475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7177" name="Ink 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204913" y="4241800"/>
              <a:ext cx="179387" cy="330200"/>
            </p14:xfrm>
          </p:contentPart>
        </mc:Choice>
        <mc:Fallback xmlns="">
          <p:pic>
            <p:nvPicPr>
              <p:cNvPr id="7177" name="Ink 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195750" y="4232519"/>
                <a:ext cx="197713" cy="3487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7178" name="Ink 1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660650" y="3938588"/>
              <a:ext cx="554038" cy="527050"/>
            </p14:xfrm>
          </p:contentPart>
        </mc:Choice>
        <mc:Fallback xmlns="">
          <p:pic>
            <p:nvPicPr>
              <p:cNvPr id="7178" name="Ink 1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2651362" y="3929410"/>
                <a:ext cx="572613" cy="54540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7179" name="Ink 1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384300" y="5545138"/>
              <a:ext cx="231775" cy="206375"/>
            </p14:xfrm>
          </p:contentPart>
        </mc:Choice>
        <mc:Fallback xmlns="">
          <p:pic>
            <p:nvPicPr>
              <p:cNvPr id="7179" name="Ink 1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374972" y="5535806"/>
                <a:ext cx="250432" cy="225038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2800" y="1143000"/>
            <a:ext cx="2718435" cy="430887"/>
          </a:xfrm>
        </p:spPr>
        <p:txBody>
          <a:bodyPr/>
          <a:lstStyle/>
          <a:p>
            <a:pPr algn="ctr"/>
            <a:r>
              <a:rPr lang="en-US" dirty="0"/>
              <a:t>Examples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C:\Users\amar\Documents\Bluetooth Folder\New Doc 2020-06-29 (1)\New Doc 2020-06-29 (1)_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676400"/>
            <a:ext cx="9144000" cy="5105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899" y="1107342"/>
            <a:ext cx="7327901" cy="1292662"/>
          </a:xfrm>
        </p:spPr>
        <p:txBody>
          <a:bodyPr/>
          <a:lstStyle/>
          <a:p>
            <a:r>
              <a:rPr lang="en-US" dirty="0"/>
              <a:t>Proof of theorem 1.9 A. (B + C) =AB + AC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901799"/>
          <a:ext cx="7924801" cy="48038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79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79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85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505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138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2456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2456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7677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58521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B +C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A(B+C)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AC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AB + AC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251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251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251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251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251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251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251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251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5" name="object 2"/>
          <p:cNvSpPr txBox="1"/>
          <p:nvPr/>
        </p:nvSpPr>
        <p:spPr>
          <a:xfrm>
            <a:off x="1374060" y="609600"/>
            <a:ext cx="45497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Department of Computer</a:t>
            </a:r>
            <a:r>
              <a:rPr sz="2000" b="1" spc="-8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Engineering</a:t>
            </a:r>
            <a:endParaRPr sz="2000">
              <a:latin typeface="Arial"/>
              <a:cs typeface="Arial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194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963863" y="884238"/>
              <a:ext cx="3502025" cy="1125537"/>
            </p14:xfrm>
          </p:contentPart>
        </mc:Choice>
        <mc:Fallback xmlns="">
          <p:pic>
            <p:nvPicPr>
              <p:cNvPr id="8194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54505" y="874862"/>
                <a:ext cx="3520741" cy="114429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195" name="Ink 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-33338" y="2419350"/>
              <a:ext cx="560388" cy="4295775"/>
            </p14:xfrm>
          </p:contentPart>
        </mc:Choice>
        <mc:Fallback xmlns="">
          <p:pic>
            <p:nvPicPr>
              <p:cNvPr id="8195" name="Ink 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42642" y="2409993"/>
                <a:ext cx="578996" cy="431448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196" name="Ink 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429125" y="1616075"/>
              <a:ext cx="3044825" cy="420688"/>
            </p14:xfrm>
          </p:contentPart>
        </mc:Choice>
        <mc:Fallback xmlns="">
          <p:pic>
            <p:nvPicPr>
              <p:cNvPr id="8196" name="Ink 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419771" y="1606758"/>
                <a:ext cx="3063534" cy="439322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899" y="1107342"/>
            <a:ext cx="7327901" cy="1292662"/>
          </a:xfrm>
        </p:spPr>
        <p:txBody>
          <a:bodyPr/>
          <a:lstStyle/>
          <a:p>
            <a:r>
              <a:rPr lang="en-US" dirty="0"/>
              <a:t>Proof of theorem 1.10 A + BC = (A + B) (A+C)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199" y="1752600"/>
          <a:ext cx="7924801" cy="509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79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79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85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505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138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2456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2456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7677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877579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BC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A+BC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A+B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A+C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(A+B).</a:t>
                      </a:r>
                    </a:p>
                    <a:p>
                      <a:pPr algn="ctr"/>
                      <a:r>
                        <a:rPr lang="en-US" sz="2800" b="1" dirty="0"/>
                        <a:t>(A+C)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1253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1253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1253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1253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1253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1253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1253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1801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5" name="object 2"/>
          <p:cNvSpPr txBox="1"/>
          <p:nvPr/>
        </p:nvSpPr>
        <p:spPr>
          <a:xfrm>
            <a:off x="1374060" y="609600"/>
            <a:ext cx="45497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Department of Computer</a:t>
            </a:r>
            <a:r>
              <a:rPr sz="2000" b="1" spc="-8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Engineering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219200"/>
            <a:ext cx="7327901" cy="2154436"/>
          </a:xfrm>
        </p:spPr>
        <p:txBody>
          <a:bodyPr/>
          <a:lstStyle/>
          <a:p>
            <a:r>
              <a:rPr lang="en-US" dirty="0"/>
              <a:t>De Morgan’s theorems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81000" y="2057400"/>
          <a:ext cx="7085399" cy="29502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15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15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50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80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7506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03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03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2175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2175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877579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A.B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1253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1253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1253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1253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24400" y="1209676"/>
            <a:ext cx="13716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53187" y="1238251"/>
            <a:ext cx="1323975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057400" y="2362200"/>
            <a:ext cx="84666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352800" y="2438400"/>
            <a:ext cx="200025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191000" y="2438400"/>
            <a:ext cx="200025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724400" y="2438400"/>
            <a:ext cx="6096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5638800" y="2438400"/>
            <a:ext cx="62865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6629400" y="2438400"/>
            <a:ext cx="485775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object 2"/>
          <p:cNvSpPr txBox="1"/>
          <p:nvPr/>
        </p:nvSpPr>
        <p:spPr>
          <a:xfrm>
            <a:off x="1374060" y="599518"/>
            <a:ext cx="45497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Department of Computer</a:t>
            </a:r>
            <a:r>
              <a:rPr sz="2000" b="1" spc="-8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Engineering</a:t>
            </a:r>
            <a:endParaRPr sz="2000">
              <a:latin typeface="Arial"/>
              <a:cs typeface="Arial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218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633913" y="901700"/>
              <a:ext cx="3386137" cy="965200"/>
            </p14:xfrm>
          </p:contentPart>
        </mc:Choice>
        <mc:Fallback xmlns="">
          <p:pic>
            <p:nvPicPr>
              <p:cNvPr id="9218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624571" y="892298"/>
                <a:ext cx="3404821" cy="98400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9219" name="Ink 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214438" y="1608138"/>
              <a:ext cx="1116012" cy="517525"/>
            </p14:xfrm>
          </p:contentPart>
        </mc:Choice>
        <mc:Fallback xmlns="">
          <p:pic>
            <p:nvPicPr>
              <p:cNvPr id="9219" name="Ink 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205084" y="1598922"/>
                <a:ext cx="1134720" cy="535957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2200" y="1119426"/>
            <a:ext cx="4508501" cy="861774"/>
          </a:xfrm>
        </p:spPr>
        <p:txBody>
          <a:bodyPr/>
          <a:lstStyle/>
          <a:p>
            <a:pPr algn="ctr"/>
            <a:r>
              <a:rPr lang="en-US" dirty="0"/>
              <a:t>Summary </a:t>
            </a:r>
            <a:br>
              <a:rPr lang="en-US" dirty="0"/>
            </a:b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1905000"/>
            <a:ext cx="7327901" cy="172354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/>
                <a:ea typeface="+mj-ea"/>
                <a:cs typeface="Times New Roman"/>
              </a:rPr>
            </a:b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/>
                <a:ea typeface="+mj-ea"/>
                <a:cs typeface="Times New Roman"/>
              </a:rPr>
              <a:t> </a:t>
            </a:r>
            <a:b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/>
                <a:ea typeface="+mj-ea"/>
                <a:cs typeface="Times New Roman"/>
              </a:rPr>
            </a:br>
            <a:b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/>
                <a:ea typeface="+mj-ea"/>
                <a:cs typeface="Times New Roman"/>
              </a:rPr>
            </a:b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/>
                <a:ea typeface="+mj-ea"/>
                <a:cs typeface="Times New Roman"/>
              </a:rPr>
              <a:t> 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>
          <a:xfrm>
            <a:off x="381000" y="1921907"/>
            <a:ext cx="8237158" cy="4555093"/>
          </a:xfrm>
        </p:spPr>
        <p:txBody>
          <a:bodyPr/>
          <a:lstStyle/>
          <a:p>
            <a:pPr algn="l">
              <a:buFont typeface="Arial" pitchFamily="34" charset="0"/>
              <a:buChar char="•"/>
            </a:pPr>
            <a:r>
              <a:rPr lang="en-US" sz="2800" dirty="0"/>
              <a:t> Logic Gates</a:t>
            </a:r>
          </a:p>
          <a:p>
            <a:pPr algn="l">
              <a:buFont typeface="Arial" pitchFamily="34" charset="0"/>
              <a:buChar char="•"/>
            </a:pPr>
            <a:endParaRPr lang="en-US" sz="2800" dirty="0"/>
          </a:p>
          <a:p>
            <a:pPr algn="l">
              <a:buFont typeface="Arial" pitchFamily="34" charset="0"/>
              <a:buChar char="•"/>
            </a:pPr>
            <a:r>
              <a:rPr lang="en-US" sz="2800" dirty="0"/>
              <a:t> Boolean algebra theorems</a:t>
            </a:r>
          </a:p>
          <a:p>
            <a:pPr algn="l"/>
            <a:endParaRPr lang="en-US" sz="2800" dirty="0"/>
          </a:p>
          <a:p>
            <a:pPr algn="l">
              <a:buFont typeface="Arial" pitchFamily="34" charset="0"/>
              <a:buChar char="•"/>
            </a:pPr>
            <a:r>
              <a:rPr lang="en-US" sz="2800" dirty="0"/>
              <a:t>  Examples</a:t>
            </a:r>
          </a:p>
          <a:p>
            <a:pPr algn="l">
              <a:buFont typeface="Arial" pitchFamily="34" charset="0"/>
              <a:buChar char="•"/>
            </a:pPr>
            <a:endParaRPr lang="en-US" sz="2800" dirty="0"/>
          </a:p>
          <a:p>
            <a:pPr algn="l">
              <a:buFont typeface="Arial" pitchFamily="34" charset="0"/>
              <a:buChar char="•"/>
            </a:pPr>
            <a:r>
              <a:rPr lang="en-US" sz="2800" dirty="0"/>
              <a:t> Proof of theorem</a:t>
            </a:r>
          </a:p>
          <a:p>
            <a:pPr algn="l">
              <a:buFont typeface="Arial" pitchFamily="34" charset="0"/>
              <a:buChar char="•"/>
            </a:pPr>
            <a:endParaRPr lang="en-US" sz="2800" dirty="0"/>
          </a:p>
          <a:p>
            <a:pPr algn="l">
              <a:buFont typeface="Arial" pitchFamily="34" charset="0"/>
              <a:buChar char="•"/>
            </a:pPr>
            <a:r>
              <a:rPr lang="en-US" sz="2800" dirty="0"/>
              <a:t> De Morgan’s theorems</a:t>
            </a:r>
          </a:p>
          <a:p>
            <a:pPr algn="ctr"/>
            <a:endParaRPr lang="en-US" sz="4400" dirty="0"/>
          </a:p>
        </p:txBody>
      </p:sp>
      <p:sp>
        <p:nvSpPr>
          <p:cNvPr id="6" name="object 2"/>
          <p:cNvSpPr txBox="1"/>
          <p:nvPr/>
        </p:nvSpPr>
        <p:spPr>
          <a:xfrm>
            <a:off x="1374060" y="599518"/>
            <a:ext cx="45497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Department of Computer</a:t>
            </a:r>
            <a:r>
              <a:rPr sz="2000" b="1" spc="-8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Engineering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743200"/>
            <a:ext cx="8237158" cy="2031325"/>
          </a:xfrm>
        </p:spPr>
        <p:txBody>
          <a:bodyPr/>
          <a:lstStyle/>
          <a:p>
            <a:pPr algn="ctr"/>
            <a:endParaRPr lang="en-US" sz="4400" dirty="0"/>
          </a:p>
          <a:p>
            <a:pPr algn="ctr"/>
            <a:endParaRPr lang="en-US" sz="4400" dirty="0"/>
          </a:p>
          <a:p>
            <a:pPr algn="ctr"/>
            <a:r>
              <a:rPr lang="en-US" sz="4400" dirty="0"/>
              <a:t>Thank you</a:t>
            </a:r>
          </a:p>
        </p:txBody>
      </p:sp>
      <p:sp>
        <p:nvSpPr>
          <p:cNvPr id="4" name="object 2"/>
          <p:cNvSpPr txBox="1"/>
          <p:nvPr/>
        </p:nvSpPr>
        <p:spPr>
          <a:xfrm>
            <a:off x="1374060" y="599518"/>
            <a:ext cx="45497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Department of Computer</a:t>
            </a:r>
            <a:r>
              <a:rPr sz="2000" b="1" spc="-8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Engineering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2200" y="1119426"/>
            <a:ext cx="4508501" cy="861774"/>
          </a:xfrm>
        </p:spPr>
        <p:txBody>
          <a:bodyPr/>
          <a:lstStyle/>
          <a:p>
            <a:pPr algn="ctr"/>
            <a:r>
              <a:rPr lang="en-US" dirty="0"/>
              <a:t>Points </a:t>
            </a:r>
            <a:br>
              <a:rPr lang="en-US" dirty="0"/>
            </a:b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1905000"/>
            <a:ext cx="7327901" cy="172354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/>
                <a:ea typeface="+mj-ea"/>
                <a:cs typeface="Times New Roman"/>
              </a:rPr>
            </a:b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/>
                <a:ea typeface="+mj-ea"/>
                <a:cs typeface="Times New Roman"/>
              </a:rPr>
              <a:t> </a:t>
            </a:r>
            <a:b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/>
                <a:ea typeface="+mj-ea"/>
                <a:cs typeface="Times New Roman"/>
              </a:rPr>
            </a:br>
            <a:b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/>
                <a:ea typeface="+mj-ea"/>
                <a:cs typeface="Times New Roman"/>
              </a:rPr>
            </a:b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/>
                <a:ea typeface="+mj-ea"/>
                <a:cs typeface="Times New Roman"/>
              </a:rPr>
              <a:t> 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>
          <a:xfrm>
            <a:off x="381000" y="1921907"/>
            <a:ext cx="8237158" cy="4555093"/>
          </a:xfrm>
        </p:spPr>
        <p:txBody>
          <a:bodyPr/>
          <a:lstStyle/>
          <a:p>
            <a:pPr algn="l">
              <a:buFont typeface="Arial" pitchFamily="34" charset="0"/>
              <a:buChar char="•"/>
            </a:pPr>
            <a:r>
              <a:rPr lang="en-US" sz="2800" dirty="0"/>
              <a:t> Logic Gates</a:t>
            </a:r>
          </a:p>
          <a:p>
            <a:pPr algn="l">
              <a:buFont typeface="Arial" pitchFamily="34" charset="0"/>
              <a:buChar char="•"/>
            </a:pPr>
            <a:endParaRPr lang="en-US" sz="2800" dirty="0"/>
          </a:p>
          <a:p>
            <a:pPr algn="l">
              <a:buFont typeface="Arial" pitchFamily="34" charset="0"/>
              <a:buChar char="•"/>
            </a:pPr>
            <a:r>
              <a:rPr lang="en-US" sz="2800" dirty="0"/>
              <a:t> Boolean algebra theorems</a:t>
            </a:r>
          </a:p>
          <a:p>
            <a:pPr algn="l"/>
            <a:endParaRPr lang="en-US" sz="2800" dirty="0"/>
          </a:p>
          <a:p>
            <a:pPr algn="l">
              <a:buFont typeface="Arial" pitchFamily="34" charset="0"/>
              <a:buChar char="•"/>
            </a:pPr>
            <a:r>
              <a:rPr lang="en-US" sz="2800" dirty="0"/>
              <a:t> Examples</a:t>
            </a:r>
          </a:p>
          <a:p>
            <a:pPr algn="l">
              <a:buFont typeface="Arial" pitchFamily="34" charset="0"/>
              <a:buChar char="•"/>
            </a:pPr>
            <a:endParaRPr lang="en-US" sz="2800" dirty="0"/>
          </a:p>
          <a:p>
            <a:pPr algn="l">
              <a:buFont typeface="Arial" pitchFamily="34" charset="0"/>
              <a:buChar char="•"/>
            </a:pPr>
            <a:r>
              <a:rPr lang="en-US" sz="2800" dirty="0"/>
              <a:t> Proof of theorem</a:t>
            </a:r>
          </a:p>
          <a:p>
            <a:pPr algn="l">
              <a:buFont typeface="Arial" pitchFamily="34" charset="0"/>
              <a:buChar char="•"/>
            </a:pPr>
            <a:endParaRPr lang="en-US" sz="2800" dirty="0"/>
          </a:p>
          <a:p>
            <a:pPr algn="l">
              <a:buFont typeface="Arial" pitchFamily="34" charset="0"/>
              <a:buChar char="•"/>
            </a:pPr>
            <a:r>
              <a:rPr lang="en-US" sz="2800" dirty="0"/>
              <a:t> De Morgan’s theorems</a:t>
            </a:r>
          </a:p>
          <a:p>
            <a:pPr algn="ctr"/>
            <a:endParaRPr lang="en-US" sz="4400" dirty="0"/>
          </a:p>
        </p:txBody>
      </p:sp>
      <p:sp>
        <p:nvSpPr>
          <p:cNvPr id="6" name="object 2"/>
          <p:cNvSpPr txBox="1"/>
          <p:nvPr/>
        </p:nvSpPr>
        <p:spPr>
          <a:xfrm>
            <a:off x="1374060" y="599518"/>
            <a:ext cx="45497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Department of Computer</a:t>
            </a:r>
            <a:r>
              <a:rPr sz="2000" b="1" spc="-8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Engineering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74060" y="599518"/>
            <a:ext cx="45497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Department of Computer</a:t>
            </a:r>
            <a:r>
              <a:rPr sz="2000" b="1" spc="-8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Engineering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058011" y="6394244"/>
            <a:ext cx="2038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z="1800" dirty="0">
                <a:latin typeface="Arial"/>
                <a:cs typeface="Arial"/>
              </a:rPr>
              <a:pPr marL="38100">
                <a:lnSpc>
                  <a:spcPts val="2090"/>
                </a:lnSpc>
              </a:pPr>
              <a:t>3</a:t>
            </a:fld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68299" y="1999166"/>
            <a:ext cx="8463915" cy="37625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ts val="2865"/>
              </a:lnSpc>
              <a:spcBef>
                <a:spcPts val="100"/>
              </a:spcBef>
            </a:pPr>
            <a:r>
              <a:rPr sz="2400" b="1" spc="-5" dirty="0">
                <a:solidFill>
                  <a:srgbClr val="001F60"/>
                </a:solidFill>
                <a:cs typeface="Times New Roman"/>
              </a:rPr>
              <a:t>Vision</a:t>
            </a:r>
            <a:endParaRPr sz="2400">
              <a:cs typeface="Times New Roman"/>
            </a:endParaRPr>
          </a:p>
          <a:p>
            <a:pPr marL="12700" marR="5080">
              <a:lnSpc>
                <a:spcPts val="2850"/>
              </a:lnSpc>
              <a:spcBef>
                <a:spcPts val="105"/>
              </a:spcBef>
              <a:tabLst>
                <a:tab pos="1002030" algn="l"/>
                <a:tab pos="2615565" algn="l"/>
                <a:tab pos="4163060" algn="l"/>
                <a:tab pos="4664710" algn="l"/>
                <a:tab pos="5840730" algn="l"/>
                <a:tab pos="7672070" algn="l"/>
              </a:tabLst>
            </a:pPr>
            <a:r>
              <a:rPr sz="2400" spc="-5" dirty="0">
                <a:cs typeface="Times New Roman"/>
              </a:rPr>
              <a:t>Achieve academic excellence through education in computing, to  creat</a:t>
            </a:r>
            <a:r>
              <a:rPr sz="2400" dirty="0">
                <a:cs typeface="Times New Roman"/>
              </a:rPr>
              <a:t>e	</a:t>
            </a:r>
            <a:r>
              <a:rPr sz="2400" spc="-5" dirty="0">
                <a:cs typeface="Times New Roman"/>
              </a:rPr>
              <a:t>intellectua</a:t>
            </a:r>
            <a:r>
              <a:rPr sz="2400" dirty="0">
                <a:cs typeface="Times New Roman"/>
              </a:rPr>
              <a:t>l	</a:t>
            </a:r>
            <a:r>
              <a:rPr sz="2400" spc="-5" dirty="0">
                <a:cs typeface="Times New Roman"/>
              </a:rPr>
              <a:t>manpowe</a:t>
            </a:r>
            <a:r>
              <a:rPr sz="2400" dirty="0">
                <a:cs typeface="Times New Roman"/>
              </a:rPr>
              <a:t>r	</a:t>
            </a:r>
            <a:r>
              <a:rPr sz="2400" spc="-5" dirty="0">
                <a:cs typeface="Times New Roman"/>
              </a:rPr>
              <a:t>t</a:t>
            </a:r>
            <a:r>
              <a:rPr sz="2400" dirty="0">
                <a:cs typeface="Times New Roman"/>
              </a:rPr>
              <a:t>o	</a:t>
            </a:r>
            <a:r>
              <a:rPr sz="2400" spc="-5" dirty="0">
                <a:cs typeface="Times New Roman"/>
              </a:rPr>
              <a:t>explor</a:t>
            </a:r>
            <a:r>
              <a:rPr sz="2400" dirty="0">
                <a:cs typeface="Times New Roman"/>
              </a:rPr>
              <a:t>e</a:t>
            </a:r>
            <a:r>
              <a:rPr sz="2400">
                <a:cs typeface="Times New Roman"/>
              </a:rPr>
              <a:t>	professional,</a:t>
            </a:r>
            <a:r>
              <a:rPr lang="en-US" sz="2400" dirty="0">
                <a:cs typeface="Times New Roman"/>
              </a:rPr>
              <a:t> </a:t>
            </a:r>
            <a:r>
              <a:rPr sz="2400">
                <a:cs typeface="Times New Roman"/>
              </a:rPr>
              <a:t>higher  </a:t>
            </a:r>
            <a:r>
              <a:rPr sz="2400" spc="-5">
                <a:cs typeface="Times New Roman"/>
              </a:rPr>
              <a:t>educational</a:t>
            </a:r>
            <a:r>
              <a:rPr lang="en-US" sz="2400" spc="-5" dirty="0">
                <a:cs typeface="Times New Roman"/>
              </a:rPr>
              <a:t> </a:t>
            </a:r>
            <a:r>
              <a:rPr sz="2400" spc="-5">
                <a:cs typeface="Times New Roman"/>
              </a:rPr>
              <a:t>and </a:t>
            </a:r>
            <a:r>
              <a:rPr sz="2400" spc="-5" dirty="0">
                <a:cs typeface="Times New Roman"/>
              </a:rPr>
              <a:t>social</a:t>
            </a:r>
            <a:r>
              <a:rPr sz="2400" spc="-10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opportunities.</a:t>
            </a:r>
            <a:endParaRPr sz="2400">
              <a:cs typeface="Times New Roman"/>
            </a:endParaRPr>
          </a:p>
          <a:p>
            <a:pPr algn="just">
              <a:lnSpc>
                <a:spcPct val="100000"/>
              </a:lnSpc>
            </a:pPr>
            <a:endParaRPr sz="2450">
              <a:cs typeface="Times New Roman"/>
            </a:endParaRPr>
          </a:p>
          <a:p>
            <a:pPr marL="12700" algn="just">
              <a:lnSpc>
                <a:spcPts val="2865"/>
              </a:lnSpc>
            </a:pPr>
            <a:r>
              <a:rPr sz="2400" b="1" spc="-5" dirty="0">
                <a:solidFill>
                  <a:srgbClr val="001F60"/>
                </a:solidFill>
                <a:cs typeface="Times New Roman"/>
              </a:rPr>
              <a:t>Mission</a:t>
            </a:r>
            <a:endParaRPr sz="2400">
              <a:cs typeface="Times New Roman"/>
            </a:endParaRPr>
          </a:p>
          <a:p>
            <a:pPr marL="88265" marR="31750" indent="-76200" algn="just">
              <a:lnSpc>
                <a:spcPts val="2850"/>
              </a:lnSpc>
              <a:spcBef>
                <a:spcPts val="105"/>
              </a:spcBef>
              <a:tabLst>
                <a:tab pos="4958715" algn="l"/>
              </a:tabLst>
            </a:pPr>
            <a:r>
              <a:rPr sz="2400" spc="-5" dirty="0">
                <a:cs typeface="Times New Roman"/>
              </a:rPr>
              <a:t>To impart learning </a:t>
            </a:r>
            <a:r>
              <a:rPr sz="2400" dirty="0">
                <a:cs typeface="Times New Roman"/>
              </a:rPr>
              <a:t>by </a:t>
            </a:r>
            <a:r>
              <a:rPr sz="2400" spc="-5" dirty="0">
                <a:cs typeface="Times New Roman"/>
              </a:rPr>
              <a:t>educating students with conceptual </a:t>
            </a:r>
            <a:r>
              <a:rPr sz="2400" dirty="0">
                <a:cs typeface="Times New Roman"/>
              </a:rPr>
              <a:t>knowledge  </a:t>
            </a:r>
            <a:r>
              <a:rPr sz="2400" spc="-5" dirty="0">
                <a:cs typeface="Times New Roman"/>
              </a:rPr>
              <a:t>and </a:t>
            </a:r>
            <a:r>
              <a:rPr sz="2400" dirty="0">
                <a:cs typeface="Times New Roman"/>
              </a:rPr>
              <a:t>hands on practices using </a:t>
            </a:r>
            <a:r>
              <a:rPr sz="2400" spc="-5" dirty="0">
                <a:cs typeface="Times New Roman"/>
              </a:rPr>
              <a:t>modern tools, FOSS technologies and  competency skills there </a:t>
            </a:r>
            <a:r>
              <a:rPr sz="2400" dirty="0">
                <a:cs typeface="Times New Roman"/>
              </a:rPr>
              <a:t>by</a:t>
            </a:r>
            <a:r>
              <a:rPr sz="2400" spc="10" dirty="0">
                <a:cs typeface="Times New Roman"/>
              </a:rPr>
              <a:t> </a:t>
            </a:r>
            <a:r>
              <a:rPr sz="2400" spc="-5" dirty="0">
                <a:cs typeface="Times New Roman"/>
              </a:rPr>
              <a:t>igniting</a:t>
            </a:r>
            <a:r>
              <a:rPr sz="2400" dirty="0">
                <a:cs typeface="Times New Roman"/>
              </a:rPr>
              <a:t> </a:t>
            </a:r>
            <a:r>
              <a:rPr sz="2400" spc="-5" dirty="0">
                <a:cs typeface="Times New Roman"/>
              </a:rPr>
              <a:t>the	</a:t>
            </a:r>
            <a:r>
              <a:rPr sz="2400" dirty="0">
                <a:cs typeface="Times New Roman"/>
              </a:rPr>
              <a:t>young </a:t>
            </a:r>
            <a:r>
              <a:rPr sz="2400" spc="-5" dirty="0">
                <a:cs typeface="Times New Roman"/>
              </a:rPr>
              <a:t>minds </a:t>
            </a:r>
            <a:r>
              <a:rPr sz="2400" dirty="0">
                <a:cs typeface="Times New Roman"/>
              </a:rPr>
              <a:t>for </a:t>
            </a:r>
            <a:r>
              <a:rPr sz="2400" spc="-5" dirty="0">
                <a:cs typeface="Times New Roman"/>
              </a:rPr>
              <a:t>innovative  thinking, </a:t>
            </a:r>
            <a:r>
              <a:rPr sz="2400" dirty="0">
                <a:cs typeface="Times New Roman"/>
              </a:rPr>
              <a:t>professional </a:t>
            </a:r>
            <a:r>
              <a:rPr sz="2400" spc="-5" dirty="0">
                <a:cs typeface="Times New Roman"/>
              </a:rPr>
              <a:t>expertise and</a:t>
            </a:r>
            <a:r>
              <a:rPr sz="2400" spc="-15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research.</a:t>
            </a:r>
            <a:endParaRPr sz="2400"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68299" y="1093341"/>
            <a:ext cx="48514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Departmental Vision </a:t>
            </a:r>
            <a:r>
              <a:rPr dirty="0"/>
              <a:t>&amp;</a:t>
            </a:r>
            <a:r>
              <a:rPr spc="-85" dirty="0"/>
              <a:t> </a:t>
            </a:r>
            <a:r>
              <a:rPr spc="-5" dirty="0"/>
              <a:t>Mission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0400" y="1143000"/>
            <a:ext cx="3352800" cy="430887"/>
          </a:xfrm>
        </p:spPr>
        <p:txBody>
          <a:bodyPr/>
          <a:lstStyle/>
          <a:p>
            <a:pPr algn="ctr"/>
            <a:r>
              <a:rPr lang="en-US" dirty="0"/>
              <a:t>Logic Gates</a:t>
            </a:r>
          </a:p>
        </p:txBody>
      </p:sp>
      <p:sp>
        <p:nvSpPr>
          <p:cNvPr id="4" name="object 2"/>
          <p:cNvSpPr txBox="1"/>
          <p:nvPr/>
        </p:nvSpPr>
        <p:spPr>
          <a:xfrm>
            <a:off x="1374060" y="599518"/>
            <a:ext cx="45497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Department of Computer</a:t>
            </a:r>
            <a:r>
              <a:rPr sz="2000" b="1" spc="-8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Engineering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453420" y="1754194"/>
            <a:ext cx="8237158" cy="1846659"/>
          </a:xfrm>
        </p:spPr>
        <p:txBody>
          <a:bodyPr/>
          <a:lstStyle/>
          <a:p>
            <a:r>
              <a:rPr lang="en-US" dirty="0"/>
              <a:t>Basic gates –  and, or , not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8193" name="Picture 1" descr="F:\DELD 2020-2021\lectures\Figures\basic gates.jpe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286000"/>
            <a:ext cx="9144000" cy="4648200"/>
          </a:xfrm>
          <a:prstGeom prst="rect">
            <a:avLst/>
          </a:prstGeom>
          <a:noFill/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26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241675" y="4983163"/>
              <a:ext cx="2044700" cy="1571625"/>
            </p14:xfrm>
          </p:contentPart>
        </mc:Choice>
        <mc:Fallback xmlns="">
          <p:pic>
            <p:nvPicPr>
              <p:cNvPr id="1026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232324" y="4973806"/>
                <a:ext cx="2063403" cy="159033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27" name="Ink 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867525" y="4991100"/>
              <a:ext cx="749300" cy="608013"/>
            </p14:xfrm>
          </p:contentPart>
        </mc:Choice>
        <mc:Fallback xmlns="">
          <p:pic>
            <p:nvPicPr>
              <p:cNvPr id="1027" name="Ink 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858195" y="4981735"/>
                <a:ext cx="767961" cy="62674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028" name="Ink 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84175" y="5902325"/>
              <a:ext cx="1946275" cy="519113"/>
            </p14:xfrm>
          </p:contentPart>
        </mc:Choice>
        <mc:Fallback xmlns="">
          <p:pic>
            <p:nvPicPr>
              <p:cNvPr id="1028" name="Ink 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68372" y="5839054"/>
                <a:ext cx="1977522" cy="645656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3420" y="1754194"/>
            <a:ext cx="8237158" cy="1846659"/>
          </a:xfrm>
        </p:spPr>
        <p:txBody>
          <a:bodyPr/>
          <a:lstStyle/>
          <a:p>
            <a:r>
              <a:rPr lang="en-US" dirty="0"/>
              <a:t>Universal gates-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2049" name="Picture 1" descr="F:\DELD 2020-2021\lectures\Figures\universal gates.jpe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133600"/>
            <a:ext cx="9144000" cy="4724400"/>
          </a:xfrm>
          <a:prstGeom prst="rect">
            <a:avLst/>
          </a:prstGeom>
          <a:noFill/>
        </p:spPr>
      </p:pic>
      <p:sp>
        <p:nvSpPr>
          <p:cNvPr id="5" name="object 2"/>
          <p:cNvSpPr txBox="1"/>
          <p:nvPr/>
        </p:nvSpPr>
        <p:spPr>
          <a:xfrm>
            <a:off x="1374060" y="599518"/>
            <a:ext cx="45497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Department of Computer</a:t>
            </a:r>
            <a:r>
              <a:rPr sz="2000" b="1" spc="-8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Engineering</a:t>
            </a:r>
            <a:endParaRPr sz="2000">
              <a:latin typeface="Arial"/>
              <a:cs typeface="Arial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050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625725" y="4875213"/>
              <a:ext cx="249238" cy="795337"/>
            </p14:xfrm>
          </p:contentPart>
        </mc:Choice>
        <mc:Fallback xmlns="">
          <p:pic>
            <p:nvPicPr>
              <p:cNvPr id="2050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616520" y="4865852"/>
                <a:ext cx="267648" cy="81405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051" name="Ink 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643188" y="4348163"/>
              <a:ext cx="134937" cy="233362"/>
            </p14:xfrm>
          </p:contentPart>
        </mc:Choice>
        <mc:Fallback xmlns="">
          <p:pic>
            <p:nvPicPr>
              <p:cNvPr id="2051" name="Ink 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634004" y="4338900"/>
                <a:ext cx="153305" cy="25188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052" name="Ink 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8367713" y="4562475"/>
              <a:ext cx="142875" cy="1455738"/>
            </p14:xfrm>
          </p:contentPart>
        </mc:Choice>
        <mc:Fallback xmlns="">
          <p:pic>
            <p:nvPicPr>
              <p:cNvPr id="2052" name="Ink 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358563" y="4553125"/>
                <a:ext cx="161174" cy="147443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053" name="Ink 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758950" y="4419600"/>
              <a:ext cx="608013" cy="1411288"/>
            </p14:xfrm>
          </p:contentPart>
        </mc:Choice>
        <mc:Fallback xmlns="">
          <p:pic>
            <p:nvPicPr>
              <p:cNvPr id="2053" name="Ink 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749596" y="4410256"/>
                <a:ext cx="626721" cy="1429976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3420" y="1754194"/>
            <a:ext cx="8237158" cy="1846659"/>
          </a:xfrm>
        </p:spPr>
        <p:txBody>
          <a:bodyPr/>
          <a:lstStyle/>
          <a:p>
            <a:r>
              <a:rPr lang="en-US" dirty="0"/>
              <a:t>Derived gates -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5" name="Picture 1" descr="F:\DELD 2020-2021\lectures\Figures\xor xnor.jpe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289572"/>
            <a:ext cx="9144000" cy="4568428"/>
          </a:xfrm>
          <a:prstGeom prst="rect">
            <a:avLst/>
          </a:prstGeom>
          <a:noFill/>
        </p:spPr>
      </p:pic>
      <p:sp>
        <p:nvSpPr>
          <p:cNvPr id="5" name="object 2"/>
          <p:cNvSpPr txBox="1"/>
          <p:nvPr/>
        </p:nvSpPr>
        <p:spPr>
          <a:xfrm>
            <a:off x="1374060" y="609600"/>
            <a:ext cx="45497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Department of Computer</a:t>
            </a:r>
            <a:r>
              <a:rPr sz="2000" b="1" spc="-8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Engineering</a:t>
            </a:r>
            <a:endParaRPr sz="2000">
              <a:latin typeface="Arial"/>
              <a:cs typeface="Arial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074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759075" y="5384800"/>
              <a:ext cx="500063" cy="554038"/>
            </p14:xfrm>
          </p:contentPart>
        </mc:Choice>
        <mc:Fallback xmlns="">
          <p:pic>
            <p:nvPicPr>
              <p:cNvPr id="3074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49721" y="5375440"/>
                <a:ext cx="518770" cy="57275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075" name="Ink 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65138" y="5483225"/>
              <a:ext cx="2347912" cy="704850"/>
            </p14:xfrm>
          </p:contentPart>
        </mc:Choice>
        <mc:Fallback xmlns="">
          <p:pic>
            <p:nvPicPr>
              <p:cNvPr id="3075" name="Ink 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55797" y="5473884"/>
                <a:ext cx="2366595" cy="723531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1400" y="1143000"/>
            <a:ext cx="2718435" cy="430887"/>
          </a:xfrm>
        </p:spPr>
        <p:txBody>
          <a:bodyPr/>
          <a:lstStyle/>
          <a:p>
            <a:pPr algn="ctr"/>
            <a:r>
              <a:rPr lang="en-US" dirty="0"/>
              <a:t>Exercise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7410" name="Picture 2" descr="F:\DELD 2020-2021\lectures\Figures\conversion nand nor gate.jpe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54" y="1743075"/>
            <a:ext cx="9144000" cy="5105400"/>
          </a:xfrm>
          <a:prstGeom prst="rect">
            <a:avLst/>
          </a:prstGeom>
          <a:noFill/>
        </p:spPr>
      </p:pic>
      <p:sp>
        <p:nvSpPr>
          <p:cNvPr id="5" name="object 2"/>
          <p:cNvSpPr txBox="1"/>
          <p:nvPr/>
        </p:nvSpPr>
        <p:spPr>
          <a:xfrm>
            <a:off x="1374060" y="599518"/>
            <a:ext cx="45497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Department of Computer</a:t>
            </a:r>
            <a:r>
              <a:rPr sz="2000" b="1" spc="-8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Engineering</a:t>
            </a:r>
            <a:endParaRPr sz="2000">
              <a:latin typeface="Arial"/>
              <a:cs typeface="Arial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098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98425" y="2214563"/>
              <a:ext cx="750888" cy="2036762"/>
            </p14:xfrm>
          </p:contentPart>
        </mc:Choice>
        <mc:Fallback xmlns="">
          <p:pic>
            <p:nvPicPr>
              <p:cNvPr id="4098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9057" y="2205197"/>
                <a:ext cx="769624" cy="205549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099" name="Ink 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803525" y="1330325"/>
              <a:ext cx="590550" cy="536575"/>
            </p14:xfrm>
          </p:contentPart>
        </mc:Choice>
        <mc:Fallback xmlns="">
          <p:pic>
            <p:nvPicPr>
              <p:cNvPr id="4099" name="Ink 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794151" y="1320956"/>
                <a:ext cx="609298" cy="55531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100" name="Ink 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321175" y="1874838"/>
              <a:ext cx="920750" cy="652462"/>
            </p14:xfrm>
          </p:contentPart>
        </mc:Choice>
        <mc:Fallback xmlns="">
          <p:pic>
            <p:nvPicPr>
              <p:cNvPr id="4100" name="Ink 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311809" y="1865527"/>
                <a:ext cx="939482" cy="67108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4101" name="Ink 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241800" y="3956050"/>
              <a:ext cx="1133475" cy="679450"/>
            </p14:xfrm>
          </p:contentPart>
        </mc:Choice>
        <mc:Fallback xmlns="">
          <p:pic>
            <p:nvPicPr>
              <p:cNvPr id="4101" name="Ink 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232447" y="3946728"/>
                <a:ext cx="1152180" cy="698095"/>
              </a:xfrm>
              <a:prstGeom prst="rect">
                <a:avLst/>
              </a:prstGeom>
            </p:spPr>
          </p:pic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9DC27A00-4092-4B9C-8BAF-CF5947B8D43C}"/>
              </a:ext>
            </a:extLst>
          </p:cNvPr>
          <p:cNvSpPr txBox="1"/>
          <p:nvPr/>
        </p:nvSpPr>
        <p:spPr>
          <a:xfrm>
            <a:off x="1370360" y="4297255"/>
            <a:ext cx="8394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NAND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667000" y="1143000"/>
            <a:ext cx="4724400" cy="861774"/>
          </a:xfrm>
        </p:spPr>
        <p:txBody>
          <a:bodyPr/>
          <a:lstStyle/>
          <a:p>
            <a:pPr algn="ctr"/>
            <a:r>
              <a:rPr lang="en-US" dirty="0"/>
              <a:t>Boolean algebra theorems</a:t>
            </a:r>
          </a:p>
        </p:txBody>
      </p:sp>
      <p:sp>
        <p:nvSpPr>
          <p:cNvPr id="6" name="object 2"/>
          <p:cNvSpPr txBox="1"/>
          <p:nvPr/>
        </p:nvSpPr>
        <p:spPr>
          <a:xfrm>
            <a:off x="1374060" y="599518"/>
            <a:ext cx="45497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Department of Computer</a:t>
            </a:r>
            <a:r>
              <a:rPr sz="2000" b="1" spc="-8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Engineering</a:t>
            </a:r>
            <a:endParaRPr sz="2000">
              <a:latin typeface="Arial"/>
              <a:cs typeface="Arial"/>
            </a:endParaRPr>
          </a:p>
        </p:txBody>
      </p:sp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7169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457200"/>
            <a:ext cx="600075" cy="190500"/>
          </a:xfrm>
          <a:prstGeom prst="rect">
            <a:avLst/>
          </a:prstGeom>
          <a:noFill/>
        </p:spPr>
      </p:pic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457200"/>
            <a:ext cx="600075" cy="190500"/>
          </a:xfrm>
          <a:prstGeom prst="rect">
            <a:avLst/>
          </a:prstGeom>
          <a:noFill/>
        </p:spPr>
      </p:pic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228600" y="1724661"/>
          <a:ext cx="4267200" cy="51106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35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036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82135">
                <a:tc>
                  <a:txBody>
                    <a:bodyPr/>
                    <a:lstStyle/>
                    <a:p>
                      <a:r>
                        <a:rPr lang="en-US" dirty="0"/>
                        <a:t>Theorem 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Theorem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9546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A + 0 = A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9546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A</a:t>
                      </a:r>
                      <a:r>
                        <a:rPr lang="en-US" b="1" baseline="0" dirty="0">
                          <a:solidFill>
                            <a:srgbClr val="C00000"/>
                          </a:solidFill>
                        </a:rPr>
                        <a:t>  . 1 = A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9546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A + 1= 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9546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A . 0 =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9546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A + A = 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9546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A</a:t>
                      </a:r>
                      <a:r>
                        <a:rPr lang="en-US" b="1" baseline="0" dirty="0">
                          <a:solidFill>
                            <a:srgbClr val="C00000"/>
                          </a:solidFill>
                        </a:rPr>
                        <a:t> . A= A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9546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9546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44257">
                <a:tc>
                  <a:txBody>
                    <a:bodyPr/>
                    <a:lstStyle/>
                    <a:p>
                      <a:r>
                        <a:rPr lang="en-US" dirty="0"/>
                        <a:t>9 (Distributive)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A. (B + C) =AB</a:t>
                      </a:r>
                      <a:r>
                        <a:rPr lang="en-US" b="1" baseline="0" dirty="0">
                          <a:solidFill>
                            <a:schemeClr val="tx1"/>
                          </a:solidFill>
                        </a:rPr>
                        <a:t> + AC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79090">
                <a:tc>
                  <a:txBody>
                    <a:bodyPr/>
                    <a:lstStyle/>
                    <a:p>
                      <a:r>
                        <a:rPr lang="en-US" dirty="0"/>
                        <a:t>10 (Distributive)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 A + BC = (A + B) (A+C)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579090"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A + AB = 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09800" y="4572000"/>
            <a:ext cx="97155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57425" y="4953000"/>
            <a:ext cx="942975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Rectangle 12"/>
          <p:cNvSpPr/>
          <p:nvPr/>
        </p:nvSpPr>
        <p:spPr>
          <a:xfrm>
            <a:off x="4572000" y="1752600"/>
            <a:ext cx="4572000" cy="470898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b="1" dirty="0"/>
              <a:t>Theorems are set of rules used to simplify given logic expression. </a:t>
            </a:r>
          </a:p>
          <a:p>
            <a:endParaRPr lang="en-US" sz="2000" b="1" dirty="0"/>
          </a:p>
          <a:p>
            <a:r>
              <a:rPr lang="en-US" sz="2000" b="1" dirty="0"/>
              <a:t>Theorems 1.1 to 1.8 involve a </a:t>
            </a:r>
            <a:r>
              <a:rPr lang="en-US" sz="2000" b="1" dirty="0">
                <a:solidFill>
                  <a:srgbClr val="C00000"/>
                </a:solidFill>
              </a:rPr>
              <a:t>single variable</a:t>
            </a:r>
            <a:r>
              <a:rPr lang="en-US" sz="2000" b="1" dirty="0"/>
              <a:t> only.  </a:t>
            </a:r>
          </a:p>
          <a:p>
            <a:r>
              <a:rPr lang="en-US" sz="2000" b="1" dirty="0"/>
              <a:t>or rules – Theorem 1,3,5,7</a:t>
            </a:r>
          </a:p>
          <a:p>
            <a:r>
              <a:rPr lang="en-US" sz="2000" b="1" dirty="0"/>
              <a:t>and rules – Theorem 2,4,6,8</a:t>
            </a:r>
          </a:p>
          <a:p>
            <a:endParaRPr lang="en-US" sz="2000" b="1" dirty="0"/>
          </a:p>
          <a:p>
            <a:r>
              <a:rPr lang="en-US" sz="2000" b="1" dirty="0"/>
              <a:t>Each of these theorems can be proved by considering  every possible value of the variable. </a:t>
            </a:r>
          </a:p>
          <a:p>
            <a:endParaRPr lang="en-US" sz="2000" b="1" dirty="0"/>
          </a:p>
          <a:p>
            <a:r>
              <a:rPr lang="en-US" sz="2000" b="1" dirty="0"/>
              <a:t>For example, in Theorem 1.1,  </a:t>
            </a:r>
          </a:p>
          <a:p>
            <a:r>
              <a:rPr lang="en-US" sz="2000" b="1" dirty="0"/>
              <a:t>if A = 0 then 0 + 0 = 0 = A  and </a:t>
            </a:r>
          </a:p>
          <a:p>
            <a:r>
              <a:rPr lang="en-US" sz="2000" b="1" dirty="0"/>
              <a:t>if A = 1 then 1 + 0 = 1 = A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122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303588" y="4411663"/>
              <a:ext cx="438150" cy="312737"/>
            </p14:xfrm>
          </p:contentPart>
        </mc:Choice>
        <mc:Fallback xmlns="">
          <p:pic>
            <p:nvPicPr>
              <p:cNvPr id="5122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294220" y="4402306"/>
                <a:ext cx="456887" cy="331451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667000" y="1143000"/>
            <a:ext cx="4724400" cy="861774"/>
          </a:xfrm>
        </p:spPr>
        <p:txBody>
          <a:bodyPr/>
          <a:lstStyle/>
          <a:p>
            <a:pPr algn="ctr"/>
            <a:r>
              <a:rPr lang="en-US" dirty="0"/>
              <a:t>Boolean algebra theorems</a:t>
            </a:r>
          </a:p>
        </p:txBody>
      </p:sp>
      <p:sp>
        <p:nvSpPr>
          <p:cNvPr id="6" name="object 2"/>
          <p:cNvSpPr txBox="1"/>
          <p:nvPr/>
        </p:nvSpPr>
        <p:spPr>
          <a:xfrm>
            <a:off x="1374060" y="599518"/>
            <a:ext cx="45497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Department of Computer</a:t>
            </a:r>
            <a:r>
              <a:rPr sz="2000" b="1" spc="-8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Engineering</a:t>
            </a:r>
            <a:endParaRPr sz="2000">
              <a:latin typeface="Arial"/>
              <a:cs typeface="Arial"/>
            </a:endParaRPr>
          </a:p>
        </p:txBody>
      </p:sp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7169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457200"/>
            <a:ext cx="600075" cy="190500"/>
          </a:xfrm>
          <a:prstGeom prst="rect">
            <a:avLst/>
          </a:prstGeom>
          <a:noFill/>
        </p:spPr>
      </p:pic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457200"/>
            <a:ext cx="600075" cy="190500"/>
          </a:xfrm>
          <a:prstGeom prst="rect">
            <a:avLst/>
          </a:prstGeom>
          <a:noFill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676400"/>
            <a:ext cx="54102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Rectangle 13"/>
          <p:cNvSpPr/>
          <p:nvPr/>
        </p:nvSpPr>
        <p:spPr>
          <a:xfrm>
            <a:off x="5486400" y="1981200"/>
            <a:ext cx="3657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Theorems 1.9 to 1.20 involve more than one variable and can be proved by making a truth table.</a:t>
            </a:r>
          </a:p>
          <a:p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334000" y="3200400"/>
            <a:ext cx="3810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A digital circuit using the gates  </a:t>
            </a:r>
          </a:p>
          <a:p>
            <a:r>
              <a:rPr lang="en-US" b="1" dirty="0"/>
              <a:t>can be designed to realize a logic equation.</a:t>
            </a:r>
          </a:p>
          <a:p>
            <a:endParaRPr lang="en-US" b="1" dirty="0"/>
          </a:p>
          <a:p>
            <a:r>
              <a:rPr lang="en-US" b="1" dirty="0"/>
              <a:t>It is possible to </a:t>
            </a:r>
            <a:r>
              <a:rPr lang="en-US" b="1" dirty="0">
                <a:solidFill>
                  <a:srgbClr val="C00000"/>
                </a:solidFill>
              </a:rPr>
              <a:t>simplify (minimize)  a logic equation.</a:t>
            </a:r>
          </a:p>
          <a:p>
            <a:endParaRPr lang="en-US" b="1" dirty="0"/>
          </a:p>
          <a:p>
            <a:r>
              <a:rPr lang="en-US" b="1" dirty="0"/>
              <a:t>The minimized logic equation will probably </a:t>
            </a:r>
            <a:r>
              <a:rPr lang="en-US" b="1" dirty="0">
                <a:solidFill>
                  <a:srgbClr val="C00000"/>
                </a:solidFill>
              </a:rPr>
              <a:t>need less number of gates</a:t>
            </a:r>
            <a:r>
              <a:rPr lang="en-US" b="1" dirty="0"/>
              <a:t> and/or less number  of inputs for the gates.</a:t>
            </a:r>
          </a:p>
          <a:p>
            <a:r>
              <a:rPr lang="en-US" b="1" dirty="0"/>
              <a:t>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146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5844838" y="15554325"/>
              <a:ext cx="0" cy="0"/>
            </p14:xfrm>
          </p:contentPart>
        </mc:Choice>
        <mc:Fallback xmlns="">
          <p:pic>
            <p:nvPicPr>
              <p:cNvPr id="6146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844838" y="15554325"/>
                <a:ext cx="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147" name="Ink 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820988" y="2295525"/>
              <a:ext cx="733425" cy="687388"/>
            </p14:xfrm>
          </p:contentPart>
        </mc:Choice>
        <mc:Fallback xmlns="">
          <p:pic>
            <p:nvPicPr>
              <p:cNvPr id="6147" name="Ink 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811617" y="2286173"/>
                <a:ext cx="752166" cy="706092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1932</TotalTime>
  <Words>698</Words>
  <Application>Microsoft Office PowerPoint</Application>
  <PresentationFormat>On-screen Show (4:3)</PresentationFormat>
  <Paragraphs>292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Times New Roman</vt:lpstr>
      <vt:lpstr>Office Theme</vt:lpstr>
      <vt:lpstr>PowerPoint Presentation</vt:lpstr>
      <vt:lpstr>Points  </vt:lpstr>
      <vt:lpstr>Departmental Vision &amp; Mission</vt:lpstr>
      <vt:lpstr>Logic Gates</vt:lpstr>
      <vt:lpstr>PowerPoint Presentation</vt:lpstr>
      <vt:lpstr>PowerPoint Presentation</vt:lpstr>
      <vt:lpstr>Exercise</vt:lpstr>
      <vt:lpstr>Boolean algebra theorems</vt:lpstr>
      <vt:lpstr>Boolean algebra theorems</vt:lpstr>
      <vt:lpstr>Examples </vt:lpstr>
      <vt:lpstr>Examples </vt:lpstr>
      <vt:lpstr>Proof of theorem 1.9 A. (B + C) =AB + AC   </vt:lpstr>
      <vt:lpstr>Proof of theorem 1.10 A + BC = (A + B) (A+C)   </vt:lpstr>
      <vt:lpstr>De Morgan’s theorems       </vt:lpstr>
      <vt:lpstr>Summary 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priyanka jirvankar</cp:lastModifiedBy>
  <cp:revision>34</cp:revision>
  <dcterms:created xsi:type="dcterms:W3CDTF">2020-06-12T11:01:57Z</dcterms:created>
  <dcterms:modified xsi:type="dcterms:W3CDTF">2021-09-17T07:45:33Z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  <property fmtid="{D5CDD505-2E9C-101B-9397-08002B2CF9AE}" pid="3" name="LastSaved">
    <vt:filetime>2020-06-12T00:00:00Z</vt:filetime>
  </property>
</Properties>
</file>