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85" r:id="rId4"/>
    <p:sldId id="258" r:id="rId5"/>
    <p:sldId id="286" r:id="rId6"/>
    <p:sldId id="274" r:id="rId7"/>
    <p:sldId id="287" r:id="rId8"/>
    <p:sldId id="280" r:id="rId9"/>
    <p:sldId id="289" r:id="rId10"/>
    <p:sldId id="281" r:id="rId11"/>
    <p:sldId id="282" r:id="rId12"/>
    <p:sldId id="283" r:id="rId13"/>
    <p:sldId id="284" r:id="rId14"/>
    <p:sldId id="273" r:id="rId15"/>
    <p:sldId id="268" r:id="rId1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662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2-20T06:30:38.8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570 389,'0'0,"0"49,0 1,0 49,0 25,0-49,0-1,0 0,0-24,0 25,0-26,0 26,0 24,0 0,0 25,0-25,0-24,0-26,0-24,0 0,0-25,0 49,0 26,0-26,0-49,0 25,0 0,0-25,25 0,0 0,49 0,26 25,-1 0,50 0,-25-1,0-24,0 0,0 0,-25-24,-49 24,24-25,-49 25,0 0,-1-25,1 25,0-25,0 0,0 0,0-24,24-1,-49 1,50-1,-25 25,74-24,-50-1,1 0,-25 50,-25-24,0 24,0-100,0 1,0-25,-25 25,0-75,0 50,25 25,-24 0,-1-50,25 0,0 100,-25-26,25 50,0-24,0 49,0-25,0 25,0-25,0 0,0 25,0-24,-25 24,25 0,-25 0,1 0,-26 0,25 0,-49 0,-1 0,1 0,-50 0,-25 0,75 0,-1 0,-24 0,25 0,-1 0,26 0,24 24,-25 1,25 0,-24-25,-1 50,-24-26,49 26,-25-25,50 0,-25-25,25 24,0 1,-24 0,24-25</inkml:trace>
  <inkml:trace contextRef="#ctx0" brushRef="#br0" timeOffset="12294">0 1133,'0'0,"25"0,24 0,-24 0,50 0,-51 0,26 0,-25 0,24 0,-49 0,25 0,-25 0,25-25,0 25,0 0,-25 0,24 0,1 0,-25 0,25 0,-25 0,25 0,0 0,-25 0,24 0,-24 0,25 0,-25 0</inkml:trace>
  <inkml:trace contextRef="#ctx0" brushRef="#br0" timeOffset="15409">1091 2125,'0'0,"0"25,0 25,0 24,0 25,0-24,0-1,0-24,0 24,0-49,0 24,0 1,0-25,0 0,0-25,0 24,0 51,0-50,0-1,0-24</inkml:trace>
  <inkml:trace contextRef="#ctx0" brushRef="#br0" timeOffset="17525">1761 2051,'0'0,"0"25,0-25,0 24,0 26,0 0,0-1,0-24,0 25,0-1,0 1,0-25,0 24,0-49,0 50,0-50,0 25,0-25,0 49,0-24,0-25,0 25,0 0,0-25</inkml:trace>
  <inkml:trace contextRef="#ctx0" brushRef="#br0" timeOffset="23278">595 2770,'0'25,"0"-25,0 49,0-24,0 0,0 25,25-26,0 1,-25 0,49 0,-49 0,25-25,0 25,-25-25,25 24,0-24,24 0,1 0,0 0,24 0,-49 0,24 0,1 25,-50 0,25-25,0 25,-1-25,-24 25,0-1,0 26,0-50,0 25,0 24,0-49,50 0,74-24,-50-51,26 26,-26 49,25 0,-24 0,-1 49,-24-24,-1 0,1-25,24 0,1 0,-75-50,49 25,-24-49,-25 0,0-1,0 25,0 26,0-26,0 25,0 0,0 25</inkml:trace>
  <inkml:trace contextRef="#ctx0" brushRef="#br0" timeOffset="26587">893 3564,'0'25,"-25"-1,25 1,-25 0,25 0,-25 0,25 24,0 1,0-50,0 49,0-49,0 25,0-25,0 25,0 0,25 0,25-25,0 0,-26-25,26 25,-50-50,25 50,-25-25,0 1,0-1,0 25,0-25,0 0,0-24,0 24,-25 0,0 25,25 0,0-25,-25 25,25 0,-24 0,24 0</inkml:trace>
  <inkml:trace contextRef="#ctx0" brushRef="#br0" timeOffset="28699">1439 3489,'0'0,"0"25,0 0,0 0,0 0,0-1,0 1,0 0,0 25,0-26,0 1,0 25,0-1,24-24,1 50,-25-75,50 24,24-24,-24 0,-1-24,-24-1,0-50,0 51,-25-26,0 25,25-24,-25 49,0-25,0 0,0 25,0-25,0 0,-25 1,0 24,0-50,0 50,-24 0,49 0,-50 0,50 0,-25 0,-24 0,49 0,-25 0,0 25</inkml:trace>
  <inkml:trace contextRef="#ctx0" brushRef="#br0" timeOffset="36482">769 4754,'0'0,"0"50,0-25,0 24,0-24,0 25,25-50,-25 49,0-49,0 25,0 0,0 0,0 24,0 26,24-1,-24 1,0-75,25 0</inkml:trace>
  <inkml:trace contextRef="#ctx0" brushRef="#br0" timeOffset="38215">1339 4928,'0'25,"0"24,0-24,0 0,0 25,0-26,0 1,0 50,25-50,-25-1,0 1,0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2-20T06:36:20.8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50,'0'0,"25"0,-1 0,51 0,49 24,49 1,75 0,-74 25,-75-26,-49 1,0-25,-50 0,0-25,-50-24,-24-26,24 51,0-26,50 50,50 25,24 0,1 24,-1-24,-74-25,25 0,-50 50,0-1,1-24,-1 25,0-26,0 1,0 0,1-25,24 25</inkml:trace>
  <inkml:trace contextRef="#ctx0" brushRef="#br0" timeOffset="2774">1910 0,'-50'0,"1"25,24 24,-25-24,50 0,-25 0,25 0,0-1,0 1,0 25,0-25,25 24,25 1,-1-25,1-1,0-24,24 0,0 0,26 0,-76-24,1-26,-25 25,0 0,25-24,-25 24,0 0,0 0,0 1,-50-26,1 25,-1 0,25 1,1 24,-1 0,25 0,-25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2-20T06:36:27.06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174 1066,'0'25,"0"0,0-25,0 50,0-1,0 1,0 24,0-24,0-25,0-25,0 25,0-25,0 24,0 1,0 25,0-50,0 25</inkml:trace>
  <inkml:trace contextRef="#ctx0" brushRef="#br0" timeOffset="2068">0 0,'0'25,"0"24,0 26,0-1,0 1,0-26,0 1,0-50,0 25,0-25,0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2-20T06:35:04.74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0,'0'0,"0"0,0 0,0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2-20T06:32:39.71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248 545,'0'0,"0"50,0-50,24 50,1-50,0 25,0-25,0 0,-25 0,0 0,24 0,-24 0,25-25,-25 0,25 0,0-25,-25 26,0 24,0 0,0 0,0 24,0 26,25 49,-25-49,0-25,0 0,0-25,24 24,-24-24,0 25,0 0,-49-25,24 0,0 0,0 0,1 0,-1 0</inkml:trace>
  <inkml:trace contextRef="#ctx0" brushRef="#br0" timeOffset="2430">694 868,'0'25,"0"0,-25-25,25 24,0-24,0 25,0-25,0 25,0 0,0-25,25 0,-25 0,25 0,25 0,-26 0,1-25,-25 25,25 0,-25 0,0-25,0 0,0-24,0 24,0 0,0 25,0-25,0 25,-25 0,0 0,25 0,-24 0,24 0,-25 25,0 0</inkml:trace>
  <inkml:trace contextRef="#ctx0" brushRef="#br0" timeOffset="4662">223 1265,'0'49,"0"-24,0 0,0 25,0-26,49 26,-49 0,50-26,-25-24,0 0,-1 0,-24 0,25 0,-25 0,25-24,-25-26,0 25,0 0,0 1,0 24,0 0,25 49,-25 1,0-25,25-1,-25-24,0 25,0 0,0-25,0 25,-25-25,25 0,-25 0</inkml:trace>
  <inkml:trace contextRef="#ctx0" brushRef="#br0" timeOffset="6874">744 1637,'0'0,"0"49,0 51,0 24,25-25,-25-49,0-1,0-49</inkml:trace>
  <inkml:trace contextRef="#ctx0" brushRef="#br0" timeOffset="8468">545 1587,'0'0,"0"0,0 50,0-50,0 25,0-25,-25 24,25 1,-24-25,24 25,-25-25,25 25,-25 0,0-25,25 0</inkml:trace>
  <inkml:trace contextRef="#ctx0" brushRef="#br0" timeOffset="85120">1339 0,'25'0,"0"0,-25 0,24 0</inkml:trace>
  <inkml:trace contextRef="#ctx0" brushRef="#br0" timeOffset="95720">421 2406,'0'25,"0"-1,0 1,50-25,-50 25,25-25,-1 25,-24-25,25 0,25 0,-50 0,25 0,-25 0,25 0,-1-25,-24 0,0 0,0 1,0 24,0-25,0 25,0 74,25-49,0 25,-25-1,0-24,25 0,-25-25,0 25,0-25,0 24,0-24,0 25,0 0,0 25,0-25,-50 24,25-24,-49 0,74-25,-25 0,25 0</inkml:trace>
  <inkml:trace contextRef="#ctx0" brushRef="#br0" timeOffset="98025">1066 2703,'50'0,"-25"-24,24-1,-24 25,0 0,0 0,-25 0,24 0,-24 0,0 0,0 25,0-25,0 24,0 1,0 0,0-25,0 25,0 0,0-25,0 25,0-1,-24-24,24 25,-25 0,25 0,0-25,-25 25,25-25,-25 24,25-24,-25 25,75-25,0 0,49-49,25 24,-25 25,-49 0,-1 0,1 0,-50 0,25 0,-25 0</inkml:trace>
  <inkml:trace contextRef="#ctx0" brushRef="#br0" timeOffset="105160">694 3348,'0'25,"0"0,0-25,0 25,0 24,0-49,25 0,-25 25,25-25,0 0,-25 0,24 0,1-49,25-1,-25 0,-1 1,-24 49,0-25,0 0,0 0,0 1,0 123,25 0,-25-49,25-26,-25 1,0 25,0-50,0 25,0-25,0 24,0-24,0 25,-25 0,-24 0,24 0,0-1,0-24,25 0,-25 0</inkml:trace>
  <inkml:trace contextRef="#ctx0" brushRef="#br0" timeOffset="107445">1141 3720,'24'0,"1"-24,25 24,-25 0,-1 0,1 0,-25 0,25 0,-25 0,0 0,0 49,0-49,0 25,0 25,0-1,-50 1,26 0,-26-26,25 1,25-25,-25 0,50 0,50 0,-26 0,-24 0,0 0,24 0,-24 25,0 0,-25-25,0 25,0-1,0-24,0 25,0-25,0 50,-25-50,25 25,-25-25,1 49,-1-49,0 0,0 0,0 0,-24 0,-1-49,1 24,24 0,0 0,25 25,-25-25,25 25</inkml:trace>
  <inkml:trace contextRef="#ctx0" brushRef="#br0" timeOffset="110008">421 4241,'0'50,"0"-25,0 0,0-25,0 24,0 26,0-25,25 0,0-25,0 0,-1 0,1 0,0 0,0 0,-25 0,25 0,-25 0,0-25,0 0,0 25,0-25,0 25,0 0,0 25,0 25,25 24,-25-24,24-26,-24 26,0-50,0 25,0-25,0 25,-24-25,-1 0,0 0,25 0,-25 0,0 0</inkml:trace>
  <inkml:trace contextRef="#ctx0" brushRef="#br0" timeOffset="112294">917 4638,'0'0,"0"0,0 25,0 0,-24 0,24-25,-25 24,25-24,0 25,0-25,0 25,0-25,25 0,-1 0,1 0,25 0,-1 0,-24 0,0 0,-25 0,25 0,-25 50,0-1,0 1,0 0,0-26,0 1</inkml:trace>
  <inkml:trace contextRef="#ctx0" brushRef="#br0" timeOffset="114219">868 5234,'0'124,"25"0,-1-50,1-24,0-1,25 1,-50-25,49-25,-24 24,0-24,-25 0,25-24,-1-26,-24 0,0-24,0 24,0-24,0 24,0 26,0 24,0 74,0 50,25-74,-25-26,0 26,0-50,0 25,0-25,0 25,0-25,0 24,-49 1</inkml:trace>
  <inkml:trace contextRef="#ctx0" brushRef="#br0" timeOffset="116456">1265 5754,'0'0,"0"0,0 25,0 0,-25-25,0 0,25 25,-25-25,25 0,-25 0,25 0,-24 0,-1 0,25 0,-25 0,-25 0,26 25,-1-25</inkml:trace>
  <inkml:trace contextRef="#ctx0" brushRef="#br0" timeOffset="118048">1488 5680,'0'0,"0"0,0 25,0-25,0 49,0-49,0 25,0-25,0 25,49 0,-24-25,-25 0,50 0,-50 25,50-1,-50-24,0 0,24 25,-24 0,0 0,0 0,0 0,-24-1,-1 1,25 0,-25-25,0 0,25 0,-25 0,0 0,1 25,-1-25</inkml:trace>
  <inkml:trace contextRef="#ctx0" brushRef="#br0" timeOffset="119688">1488 5531,'49'0,"26"0,24 0,-49 0,-1 0,1 0,-50 0</inkml:trace>
  <inkml:trace contextRef="#ctx0" brushRef="#br0" timeOffset="121042">421 6201,'0'50,"0"-26,0 26,25-50,-25 25,0-25,25 25,0-25,-25 0,24 0,1 0,0 0,-25-25,25 0,-25 0,0 0,0 25,0-24,0-1,50 74,-26 26,-24-1,25 50,-25-74,25-25,-25-1,0-24,0 25,0 0,-25-25,0 25,-24 0,49-25,-25 24,25-24,-25 0,0 0</inkml:trace>
  <inkml:trace contextRef="#ctx0" brushRef="#br0" timeOffset="123279">1041 6598,'0'0,"-24"0,-1 25,0-1,0 26,0-50,1 25,24-25,0 25,0-25,0 24,0 1,0 0,0 0,0 0,0-1,24 1,1-25,25 0,-25 0,-1 0,1 0,0 0,0-25,0 25,-25-24,0 24,0 0,-50 0,0 0,26 0,-26 0,50 0,-25 0</inkml:trace>
  <inkml:trace contextRef="#ctx0" brushRef="#br0" timeOffset="147388">0 248,'49'0,"1"0,-1 0,1 0,24 0,1 0,-26 0,-24 0,0 0,25 0,-1 0,-24 0,-25 0,25 0,-25 0,25 0,-25 0,25 0,-75 0,-25 25,51-25,-26 0,0 0,1 0,24 0,0 0,0 0,1 0,-26 0,50 0,-25 0,-24 0,49 0,-25 0,25 0,0 0,25 0,49 0,0 0,1 0,24 0,-49 0,-26 0,26 0,0 0,24 0,-49 0,-25 0,25 0,0 0,-25 0,24 0,-24 0</inkml:trace>
  <inkml:trace contextRef="#ctx0" brushRef="#br0" timeOffset="207731">24 1066,'50'25,"24"25,1-1,24 1,0-50,-24 0,-1 0,25 0,1 0,-26 0,0 25,-24-25,24 0,-74 0,25 0,-25 0</inkml:trace>
  <inkml:trace contextRef="#ctx0" brushRef="#br0" timeOffset="210322">223 2257,'99'0,"25"-25,75-24,-75-1,74 25,-74 25,-25 0,-24 0,-1 0,0 0,1 0,-50 0,-1 0</inkml:trace>
  <inkml:trace contextRef="#ctx0" brushRef="#br0" timeOffset="212231">248 3100,'0'0,"24"0,1 0,50 0,-1 25,0 0,51 0,-26 0,25-1,-75-24,1 0,0 0,-1 25,-49-25,25 25,0-25,0 0,24 0,-24 25,0 0,0-25,-1 0,1 24</inkml:trace>
  <inkml:trace contextRef="#ctx0" brushRef="#br0" timeOffset="213823">24 4241,'25'0,"50"0,24 0,0 0,0 25,25 0,-24 0,-26 0,0-25,26 0,-51 0,-24 24,0-24,0 25,-1-25,26 0,0 0,-26 0,26 0</inkml:trace>
  <inkml:trace contextRef="#ctx0" brushRef="#br0" timeOffset="-213933.73">446 5209,'50'0,"74"0,49 25,26-1,49 1,-75 0,-24 0,-49 0,-1-25,-50 24,26-24,-75 0,25 0,-25 0</inkml:trace>
  <inkml:trace contextRef="#ctx0" brushRef="#br0" timeOffset="-212537.73">74 6077,'0'0,"0"-25,25 25,24 0,1 0,49 0,50 0,-50 0,1 0,-1 25,-74 0,-1-25,-24 0,25 0,-25 0,0 0</inkml:trace>
  <inkml:trace contextRef="#ctx0" brushRef="#br0" timeOffset="-210886.73">446 7020,'25'0,"-25"0,25 0,-25-25,24 25,51 0,24 0,25 0,99 0,-49 25,-50-1,25-24,-75 0,-49 0,0 0,-25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2-20T06:32:05.79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0,'25'0,"24"0,26 0,49 0,49 0,26 0,-75 0,24 0,-48 0,-51 0,1 0,-50 0,25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2-20T06:32:07.6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75,'0'0,"74"0,50 0,50-25,24 0,50 0,-74 25,-75 0,-49 0,-25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2-20T06:32:09.46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0,'0'0,"50"0,49 0,75 25,-1 0,1-25,0 0,-25 0,-75 0,0 0,1 0,-1 0,-49 0,25 0,-50 0,24 0,-24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2-20T06:32:11.22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0,'25'0,"49"0,75 25,24-25,75 25,-49-1,-50-24,-25 0,-25 0,0 25,-24-25,-26 0,-24 0,0 0,-25 0,74 25,-24 0,-1-25,-49 0,25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2-20T06:32:13.24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31,'0'0,"49"0,26 0,73 0,100 0,-49 0,-50-25,-50 25,-49 0,-1 0,1 0,24 0,-24 0,-25 0,-25 0,24 25,1-25,0 25,0-25,0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2-20T06:32:15.07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0,'25'24,"74"1,75 0,98 0,125-25,-25 0,-99 0,-74 0,-125 0,-24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2-20T06:30:43.79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41,'75'0,"24"0,75 0,-50 0,-25 0,0 0,-24 0,-51 0,26 0,-25 0,24 0,-24 0,0 25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2-20T06:32:17.14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0,'0'0,"248"0,99 25,-99-25,75 25,-100-25,-74 0,-100 0,-24 0,25 0,-50 0,49 0,-24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2-20T06:32:19.13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4,'50'0,"25"0,98 0,100 0,149 25,-75 49,-49-49,-125 0,-98-25,-75 0,24 0,-24 24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2-20T06:31:45.71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</inkml:trace>
  <inkml:trace contextRef="#ctx0" brushRef="#br0" timeOffset="854">50 670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2-20T06:31:43.7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1171 1426,'0'25,"0"-1,0 51,0-25,0 49,0-25,25-24,-25-25,0-1,0 1,0-25,0 25</inkml:trace>
  <inkml:trace contextRef="#ctx0" brushRef="#br0" timeOffset="4162">2684 1128,'0'0,"-50"25,-24 0,49 0,0-1,0 1,-24 0,49-25,0 25,0-25,0 25,0-1,0 26,49 0,1-1,49 1,-24 0,-1-26,25 26,-24 0,-26-26,1 26,-25-50,-25 25,0 0,0 24,-50 1,1-25,-1 24,0-49,-24 0,24 0,1-25,-1 25,1-49,24-1,0 25,0-24,25 49,0-50,25 25,0-24,24-1,26 25,-26-24,1-1,0 0,-1 26,1-26,-25 50,-1-25,-24 25,0-25,0 25,-24-49,-1 24,-25 0,25 25,1-25,-51 1,50 24,1 0,24 0</inkml:trace>
  <inkml:trace contextRef="#ctx0" brushRef="#br0" timeOffset="6942">2436 731,'-50'-24,"1"-1,-26-25,1 50,-75-25,25 1,25-1,-75 25,-24 0,24 25,-74 24,74-24,26 49,-76 1,51 24,49-25,49 26,26-1,24 25,0 0,25-25,0-24,0 24,0 25,50 25,49 49,74 50,-24-49,50-26,123-49,-24 0,99-49,-100-26,125-49,-124-25,-1 25,26-49,-125-26,-24-49,-50 0,0-49,-50 24,-49 25,0-25,-25-25,0-24,0-50,-25 0,-74 49,49 51,-24-1,0 0,-51 0,-48 0,-1 25,50 0,-74 50,24 49,25 25,25 0,-74 50,49 49,0 0,0-49,25 24,50-49,0 0,24 24,25-24,0 0,25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2-20T06:32:21.3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1042,'50'0,"-1"0,100 0,-25-25,50 1,49 24,-99 0,-25 0,50 0,-75 0,-24 0,0 0,24 0,25 0,0 24,1-24,24 0,-50 0,-24 0,-1 0,26 25,-75-25,25 0,24 0,-24 0,0 0,24 0,-49 0,25 0,-25 0,25 0,0 0,-25 0,25 0,-25 0,0 0,24 0,-24 25,0-25</inkml:trace>
  <inkml:trace contextRef="#ctx0" brushRef="#br0" timeOffset="6239">3597 5234,'0'0,"0"0,0 50,0-1,0 26,0-1,0 26,0-1,0 25,0 0,0-25,0 25,0-74,0-50,0 49,0 1,0 24,0-24,24 74,-24 50,0-75,0-25,0-49,25-25</inkml:trace>
  <inkml:trace contextRef="#ctx0" brushRef="#br0" timeOffset="11829">4638 5333,'0'25,"0"0,0 0,0 25,0 24,0 25,25 0,-25-24,25-26,-25 26,0-1,25-24,-25-25,0-1,25-24,-25 50,24 24,-24-49,0 0,0-25,0 25,0 24,0-49,0 25,0 75,0-26,25-49,-25 0,0-25</inkml:trace>
  <inkml:trace contextRef="#ctx0" brushRef="#br0" timeOffset="15133">5482 5333,'0'0,"0"25,0 0,0 50,0-1,0 0,0-49,0 0,0 0,0 24,0-49,0 25,25 25,-25-1,0 26,24-50,-24-25,0 24,0-24,0 25,0 0,0 25,0 123,25 1,-25-100,0-49,0 0,0-25</inkml:trace>
  <inkml:trace contextRef="#ctx0" brushRef="#br0" timeOffset="34278">3076 6202,'0'24,"0"51,0 24,0-24,0 24,0-50,24 26,-24-75,25 25,25-25,0 24,-1 1,50-25,-49 25,0-25,-1 0,26 0,-1 0,0 0,1 0,49 25,0 74,-50 25,-74 0,25-99,0 0,-25 49,25 25,-25-49,0-25,0 0,0-25,0 24,0-24,0-24,99-51,0 25,50 50,-25 0,74 50,-24 0,25 24,-26-49,-24 0,-25-50,0-49,-25-51,-24 26,-26-74,26 24,-26 74,-24 26,-25-75,0 25,0 49,0 25,0 25</inkml:trace>
  <inkml:trace contextRef="#ctx0" brushRef="#br0" timeOffset="37191">5035 7864,'0'24,"0"1,0-25,0 25,25 0,0-25,24 25,-24-1,25 26,0-25,-26 24,-24-24,0 25,0-25,0-25,0 24,-24 1,-26-25,25 0,0 0,-24 0,49 0</inkml:trace>
  <inkml:trace contextRef="#ctx0" brushRef="#br0" timeOffset="38841">5507 8087,'0'0,"49"25,1-1,-1-24,26 0,-26-24,-24-1,25-25,-50 1,25 49,-25-25,0 0,0 0,0 25,-25-25,0 25,-25 0,-24 25,24-25,26 50,24-50,-25 25,25 24,0 1,0-1,0 1,0-25,0-25,0 25,0-1,49-24,-24 25,0 0,0-25,0 0,24 0,50 0,-24 0,-26 0,-24 0,0 0</inkml:trace>
  <inkml:trace contextRef="#ctx0" brushRef="#br0" timeOffset="41338">6226 7616,'0'0,"0"0,0 24,0-24,0 25,0 0,0 0,0 24,0 1,0 0,0-26,0 1,0 0,0 0,0 24,0-49,0 25,0 0,0 0,0-25,0 25,25 49,-25-49,0 0</inkml:trace>
  <inkml:trace contextRef="#ctx0" brushRef="#br0" timeOffset="43340">6449 8112,'75'-50,"-1"0,0-24,-49 74,0-50,-25 50,25 0,-25-24,0 24,0 0,-25-25,-25 25,26 0,-1 0,-25 0,50 0,-25 25,25-1,-24 1,24 0,-25 25,25-26,0 1,-25 0,25-25,0 50,0-50,0 49,0-49,25 25,-25-25,0 0,49 0,-24 25,25-25,-1 0,1 0,-25 0,0 0,-1-25,1 0,-25 25</inkml:trace>
  <inkml:trace contextRef="#ctx0" brushRef="#br0" timeOffset="45651">7119 7963,'0'0,"0"0,-25 25,0-1,25 1,-25 0,25 0,-24 24,24-24,0 25,0-1,0-24,0 0,0-25,49 25,-24-25,25 0,24-25,-24 25,-1-50,-24 50,0-24,0-1,-25 25,0 0</inkml:trace>
  <inkml:trace contextRef="#ctx0" brushRef="#br0" timeOffset="47521">7541 7566,'0'0,"0"0,0 25,0 24,0 1,0 0,0-1,0 1,0-1,0-24,0 0,0 0,0-25,0 49,24-49,-24 25,0-25,25 50,-25-25,0-1,0 1,0 0,25-25,0 0,24 0,1 0,0 0,-26-25,26 0,-50 25</inkml:trace>
  <inkml:trace contextRef="#ctx0" brushRef="#br0" timeOffset="49163">7342 7938,'0'99,"50"-49,-25-25,49-25,0 0,26 0,-1 0,0 0,-25 0,-24 24,-50-24,25 0,24 0,-24 0,0 0,-25 0,0 0</inkml:trace>
  <inkml:trace contextRef="#ctx0" brushRef="#br0" timeOffset="56036">50 0,'74'75,"-24"-1,-1-24,26 0,49 24,49 75,-49-25,50 25,0-25,-26 24,-48-48,-26-26,-49-24,24-1,26 51,49-1,0-25,-75-49,1 0,-50 0,25-25</inkml:trace>
  <inkml:trace contextRef="#ctx0" brushRef="#br0" timeOffset="57389">1637 373,'-50'0,"1"49,24 1,-25-1,-24 51,-25 48,0 1,24-25,26-49,-1-1,25 1,0-26,0 1,1 24,-26 1,0 24,26 0,-1-49,0-1,25-24,-25 0</inkml:trace>
  <inkml:trace contextRef="#ctx0" brushRef="#br0" timeOffset="61890">3423 5061,'0'0,"-74"0,24 0,0 0,1 24,-1 1,0 25,-24-1,-25-24,74 50,-25-1,1-24,49 49,-50 25,25-25,1 0,24 1,0-26,0 50,0 50,24-25,26-1,24 1,100 25,0-1,49-49,50 0,-25-99,0-25,-25 0,0-25,-24-24,74-50,-50 24,-49-24,49 0,-74-75,-50 50,-25 25,-49 0,0 24,0-24,-1-25,-24 74,0 26,0-1,0-50,0 1,-74 0,24-1,-49 26,-25-51,0 1,50 0,-75 49,50 1,0 24,-1-25,26 25,-75 1,75 24,-26 0,26 0,-75 24,75 26,-1-25,26 0,24-1,-25-24,1 50</inkml:trace>
  <inkml:trace contextRef="#ctx0" brushRef="#br0" timeOffset="74631">223 2630,'0'0,"50"0,24 0,25 0,25 0,50 0,-25 0,-75 0,50 25,-24 24,24-24,-50-25,0 0,1 0,-1 25,25-25,-24 0,24 0,25 0,-74 0,-25 0,-1 0,26 0,0 0,-26 0,26 0,-50 0,25 0,-25 0,25 25,-1-25,-24 0,25 24,25-24,-50 0,25 0,-25 0</inkml:trace>
  <inkml:trace contextRef="#ctx0" brushRef="#br0" timeOffset="76722">248 3200,'50'0,"24"25,50 25,50-25,24-25,1 24,-26 1,-24 0,-25 25,0-26,0 26,-25-50,-49 0,49 0,-24 25,49-25,-50 0,-24 0,-26 0,1 0,-25 0,25 0,-25 0,25 0,-25 25</inkml:trace>
  <inkml:trace contextRef="#ctx0" brushRef="#br0" timeOffset="78481">744 4118,'25'0,"0"0,74 0,75 0,24 25,75-25,0 0,-25 49,-99 1,-75 0,-24-50,-50 0,0 24,24-24,26 25,24-25,26 25,-51 0,26-25,-75 25,24-25</inkml:trace>
  <inkml:trace contextRef="#ctx0" brushRef="#br0" timeOffset="79864">2778 4713,'25'0,"0"0,24 50,1 24,148 125,150 123,371 249,0 49,174 0,-372-149,-198-173,-175-149,1-50,-25-25,0-24,-49 0,-26-50,1 24,-50-24,0-24</inkml:trace>
  <inkml:trace contextRef="#ctx0" brushRef="#br0" timeOffset="81649">9202 4614,'-4365'149,"4216"74,50-49,0 24,-50 26,-50-1,75 25,0-75,25 51,25-51,-26 26,26-100,24 25,-49 25,25 49,-1-98,51-51,24-49,0 25</inkml:trace>
  <inkml:trace contextRef="#ctx0" brushRef="#br0" timeOffset="148683">967 4490,'0'0,"0"0,-25 0,1 0,-1 0,0 0,0 0,0 0,25 0,0 25,-24 0,24 0,0 24,0-24,0 25,0-26,24 1,26 50,0-51,-26 1,51-25,-50 0,0 0,24-25,-24 25,0-24,-25 24</inkml:trace>
  <inkml:trace contextRef="#ctx0" brushRef="#br0" timeOffset="151203">868 3622,'0'25,"0"24,0 1,0 0,0-26,0 1,0 0,0-25,0 25,0-25,0-25,0 25,0-50,0 50,0-24,0-1,0 0,0 25,0-25,0 25,0-25,25 1,0 24,-1 0,1 0,25 0,-25 49,-25-24,25-25,-25 25,0 0,0-25,0 24,0 1,0-25,0 25,0-25,-25 0,0 25,0-25,25 0,-25 0,0 0,25 0,0 0,0 0,0 0,50 0,-25 0,25 0,-26 0,1 25,-25-1,25-24,-25 25,25 0,-25-25,0 25,0-25,0 25,-25-25,25 24,-25-24,0 0,25 0,-24 0,-51 0,50-24,0 24,-24-25,49 25,-25 0,25 0,0 0</inkml:trace>
  <inkml:trace contextRef="#ctx0" brushRef="#br0" timeOffset="154816">1042 2233,'0'0,"0"0,0 0,0 25,0 0,0-25,0 24,0 1,0 0,0 25,0-1,0-49,0 25,0-75,0-24,0 24,0 26,0-26,0 25,25 0,-25 0,0 1,24-26,-24 50,0 0,50 0,0 0,-1 25,-49 0,25-25,0 24,-25 51,25-25,-25-26,24-24,-24 25,0 0,0 0,0 0,0-25,0 24,0 1,0 0,0 0,0 0,0 24,0-49</inkml:trace>
  <inkml:trace contextRef="#ctx0" brushRef="#br0" timeOffset="157578">1042 2307,'49'0,"1"0,0 0,-1 0,1 0,-1 0,-24 0,0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2-20T06:35:18.3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0,'0'25,"0"-25,0 0,0 24,25-24,24 25,26-25,-1 0,-24 0,-25 0,-1 0,-24 50,0 24,-24-24,24-1,-25 1,-25-25,50 0,0 0,-25-1,1 1,24-25,0 25,-25-25,25 25,0-25,0 0</inkml:trace>
  <inkml:trace contextRef="#ctx0" brushRef="#br0" timeOffset="2021">719 99,'0'50,"-25"-26,-24 26,49-50,-25 50,0-50,0 49,25-49,0 25,-24 0,24-25,74 0,25 0,-49 0,24 0,-24 0,-25-25,0 25,-25 50,0-1,0 1,0-50,0 25,0-25,0 49,24-24,-24-25,0 25,0 0,25-25</inkml:trace>
  <inkml:trace contextRef="#ctx0" brushRef="#br0" timeOffset="4140">1265 0,'0'25,"0"-1,25 26,-25-25,0 0,0 24,0 1,0-25,0-25,0 0,0 24,25 125,-1-99,-24-25,0 0</inkml:trace>
  <inkml:trace contextRef="#ctx0" brushRef="#br0" timeOffset="6206">1637 25,'0'0,"50"0,-26 0,1 0,0 0,-25 0,25 0,0 0,-25 24,0 1,24-25,-24 50,0-25,0-1,0 1,0 0,-24 0,24-25,-25 25,0-25,0 0,25 0,50 49,49 26,-49-26,-1-24,-49 25,25-25,-25-1,0-24,0 25,-25 0,1-25,-26 0,0 0,25 0,-24 0,-1-25,25 0,-24 25,49-24</inkml:trace>
  <inkml:trace contextRef="#ctx0" brushRef="#br0" timeOffset="8919">2431 49,'0'0,"-25"0,25 0,-25 0,25 0,-25 25,25-25,-24 25,24 0,0 0,0-1,24 26,26 0,0 49,-1-49,1-1,-25 1,-25-25,0-1,0-24,0 25,-25-25,0 25,0-25,0 0,1-25,24 0,-25 1,25-1,0-25,0 1,25-1,-1 0,-24 25,50-24,-50 49,0-25,25 25,-25-50,-25 50,0 0,0-24,-24 24,24-25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2-20T06:33:30.43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</inkml:trace>
  <inkml:trace contextRef="#ctx0" brushRef="#br0" timeOffset="856">74 744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2-20T06:33:32.58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51 74,'0'0,"0"0,-25 50,0-26,25 1,0 25,0-1,0 1,50 0,-1 24,75 25,0 1,0-26,-74-24,49 24,-74-24,0-26,0 26,-25-25,0 0,-25 49,0-49,-25 24,-24-49,0 0,24 0,0 0,1-49,-1-1,25 1,-24-26,24 50,0 1,25-51,0 26,0-1,0-24,50-1,-26-24,26 24,0 1,-50 24,25 26,-1-26,-24 0,50 1,-25-1,-25 25,0 25,0-24,0 24,-25 0,0 0,-49 0,24 0,-24 49,-1 1,50-1,1-24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2-20T06:35:43.7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182 161,'-25'0,"-24"25,-1-25,25 25,0-25,25 0,0 0,0 49,0 1,50-1,-25-24,0 0,-1 0,-24 0,50-25,-25 0,24 0,1 0,0-25,-25 25,24-50,-49 25,25 1,0-26,-25 25,0-24,0-26,0 50,0 0,0 1,0 24,-25-50,0 50,0 0,1 0,-1 0,-25 0,25 0,0 25,1-25,24 49,-25-49,0 25,25-25,-25 50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2-20T06:35:46.35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0,'0'0,"0"24,0 26,0 0,0-25,0 24,0 1,0-25,0 24,0 1,0-25,0-1,0 26,0-50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2-20T06:30:45.6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0,'0'0,"50"50,74-26,25 1,24 0,1-25,-75 0,-24 0,-26 0,-24-25,-25 25,25 0,-25 0,25 0,-1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2-20T06:35:48.59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26 49,'0'0,"-25"25,25 0,0 0,0-25,0 49,0-49,0 25,0-25,0 25,25 0,0-25,25 25,-1-25,1 0,-1 0,26-25,-75 0,0 0,0 0,0-24,0 24,0-25,-50 50,25-25,-24 1,-1 24,25 0,1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2-20T06:33:45.7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1141 50,'-24'0,"24"0,-50 0,50 0,-25 50,0-26,25 1,0 0,0 0,0 49,0 1,25 49,0 0,25-25,-1 0,-24-49,-25-1,0-24,0 25,0-25,0 24,-50 1,1-25,-1-1,25 1,-24-25,49 0,-25 0,50 25,24 25,51 24,-26 25,0 50,-74-75,50-24,-50-25,0 49,0-24,0 24,0-24,0-25,0-25,0 25,0 24,25-49,0 0,99-49,0-26,-25 25,25 26,-25-1,-49 0,-50 25</inkml:trace>
  <inkml:trace contextRef="#ctx0" brushRef="#br0" timeOffset="4473">273 1836,'0'25,"0"-1,0 1,0 0,0 25,0-50,0 25,0-25,0 49,25-49,25 25,-25-25,-1 0,1 0,0-25,0 0,0 1,-1-26,26 0,-50 25,0 1,0-1,-25 0,0-25,-24 26,24-1,0 0,-24 25,24 0,-25 0,25 25,0 24,1-49,-1 50,25-50,-25 25</inkml:trace>
  <inkml:trace contextRef="#ctx0" brushRef="#br0" timeOffset="7111">0 868,'0'0,"0"25,0 0,0-25,0 25,0 0,0 0,0-1,0 1,25 0,-25 0,50 0,-25-1,-1-24,26 0,-25 0,0-24,-25-1,24 25,-24-50,0 50,0-25,0 25,0-49,0 49,0-25,0 0,0 0,0 25,-24-25,-1 1,0 24,25 0,-50 0,50 0,-24 0,24 0,-25 0,0 0,25 0,-25 24,25-24,0 0</inkml:trace>
  <inkml:trace contextRef="#ctx0" brushRef="#br0" timeOffset="9751">100 0,'0'25,"-25"0,0 0,25 0,-25-1,25 26,0-25,0 24,0-24,0 0,0 0,0 0,0-25,50 0,-25 0,24 0,1 0,24 0,-49-25,0 0,25 0,-50 25,0-25,0 1,0 24,0-25,0 0,-50 0,50-24,-50 49,50-25,-49 25,-26 0,26 0,24 0,0 0,25 0,-25 25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2-20T06:36:30.98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0,'0'25,"0"49,0 25,0-24,0-1,0 1,0-26,0-24,0 0,0-25,0 25</inkml:trace>
  <inkml:trace contextRef="#ctx0" brushRef="#br0" timeOffset="1211">0 868,'0'50,"0"24,0 75,0-99,0-26,0 1,0-25</inkml:trace>
  <inkml:trace contextRef="#ctx0" brushRef="#br0" timeOffset="2287">0 1712,'0'124,"0"24,0-24,0-24,0-26,0-24,0-25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2-20T06:36:34.60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10 0,'0'124,"0"0,0-49,0-26,0-24,0 0,0-25,25 50</inkml:trace>
  <inkml:trace contextRef="#ctx0" brushRef="#br0" timeOffset="1144">35 968,'0'49,"0"26,0 49,0 49,25-74,-25-24,25-25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2-20T06:31:56.47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0 476,'0'25,"0"74,0 25,0-24,0-1,0 50,0-25,0 49,25 51,-25-100,0 49,0-24,0-25,0 25,0-25,0 50,0-75,0 74,0-24,0-25,25 50,-1 0,-24-1,25-49,-25-25,0-24,0 74,0 24,0 26,0 24,0-74,0 74,0-49,0-50,0 25,0-50,0 74,0 1,0-50,0-50,0 1,0-1,0 1,0-26,0 1,0-25,0 24,0-49,0 25,0 0,0 0,0-25,0 0,0 25,0 49,0 0,0 50,0 25,25-74,-25-26,0-24,0 0,0-25,0 25,0-25,124-25,-50 25,26 0,48 0,-24 0,25 0,99 0,-24 49,123 26,-49-50,24-25,-99 0,-24 0,74 0,-100 0,-24 0,-25 0,25 0,-25 24,-50-24,-24 0,-25 0,-1 0,-24 0,0 0,0-49,0-50,0 24,0-74,50-123,-25 24,0 99,-25 74,0 1,25-100,-25-49,0 74,24 50,-24 25,0-26,0-24,0-149,25-74,-25 25,0 49,50-99,-25-100,24 150,-49 198,0 74,0-24,0-25,0-75,-25 75,1-50,24-49,-25-50,25 74,0 50,-25 74,25-24,0 24,0-49,0 0,0 24,0 26,0-26,0-24,0 0,0 49,0 1,0-50,0-25,0 74,0 25,0 0,0-49,0 49,0 25,0-25,0 1,-25 24,25 0,-49-25,-26 25,25 0,-24-25,-25 25,-25-25,49 25,-49 0,-24 0,73 0,-49 0,-25 25,50-25,-75 0,-49 50,50-50,49 0,-100 24,100 1,-49-25,-1 0,25 0,0 50,-49 24,49-49,50-25,24-50,-24 50,0 0,0 0,49 0,1 0,24 0,0 0,0 0,25 0,-25 0,25 0,-24 0,24 25,0 0,0 0,0 0,0-1,0 1,0 0,0 0,0 24,0-24,0 0,0 0,0 0,0-25,0 24,24-24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2-20T06:35:31.0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59 0,'-25'25,"25"-25,0 25,0-25,-25 49,25-24,0 0,0 25,0-1,0-24,0 25,0-26,0 1,25 0,0-25,0 25,24-25,1 0,0 0,-26 0,1 0,0-50,0 50,-25-25,0 1,25 24,-25-25,0 25,0-25,0 25,0-25,0 0,0 1,-25-1,25-25,0 50,-25-25,25 25,0-24,-25 24,0-25,25 25,-24 0,-1 0,0 0,25 0,-25 0,25 0,-25 0,25 0,-24 0,-1 0,25 25,0-25,0 0,-25 24,25-24,0 50,0 0,0-26,0 26,0-25,0-25,0 25,0-1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08-29T04:40:56.02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 0,'0'25,"0"0,0 0,0-25,0 49,0-49,0 25,0 74,0-49,25 0,-25-26,24 51,1-26,-25 26,0-50,25 49,0-49,-25 25,0-26,0-24,0 25,25-25,-25 0,74 0,25-74,-24-1,49-49,-75 75,50-26,-24 50,-25-24,-26 24,1 25,0-25,0 0,0 25,-1-24,1 24,-25-25,25 25,0-25,0 0,-1 0,-24 25,25 0,-25 0,50 0,-25 0,-25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08-29T04:39:38.58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0 620,'0'0,"0"75,50 24,-50-50,24-24,26 25,-50-50,0 25,25-1,-25-24,25 25,-1-25,1 0,0 0,0 0,74 0,50-124,25 25,49-75,25 26,-99 24,74 0,-25 24,-98 76,-26-1,-24-25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08-29T04:48:43.737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26 75,'0'-25,"-25"25,25 0,0 25,0-1,0-24,0 25,0 0,0-25,0 25,0 0,0-1,0-24,0 25,0 0,0 25,0-50,0 49,25-24,-25 0,25-25,-25 0,24 0,26 0,-50 0,25 0,0 0,24 0,1-25,-25 0,49 0,1-49,-51 74,51-74,-26 49,26-50,-26 51,-49-1,50 0,-50 25,25-25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08-29T04:48:46.533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0 273,'0'0,"24"0,-24 0,25 49,-25-49,0 25,25 0,0 0,-25-25,25 49,-1 1,-24-25,25-1,0-24,-25 0,25 0,0 0,24-49,26-1,-26 25,26-24,-26-1,26 25,-50 1,-25 24,74-25,-49 0,-25 25,25-25,24 0,-49 25,50-24,-1-1,-49 25,25 0,0-25,0 0,0 25,24 0,26-50,-51 26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2-20T06:30:47.24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49,'0'0,"74"0,75 25,-25-25,50 0,-25 0,-50 0,-74 0,24 0,-49 0,25 0,-25 0,50 0,-25-74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08-29T04:40:20.80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-1 0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08-29T05:08:01.04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fitToCurve" value="1"/>
    </inkml:brush>
  </inkml:definitions>
  <inkml:trace contextRef="#ctx0" brushRef="#br0">50 0,'-50'0,"50"25,0 0,0-1,0 1,0-25,0 50,0-25,0 49,0-49,0 0,0 24,0-24,0 25,0-26,25-24,0 0,25 0,-1-49,-24 49,-25 0,50-50,-50 50,24-25,-24 25,75-49,-50 24,24 0,-24 25,-25-25,25 25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08-29T05:07:35.17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fitToCurve" value="1"/>
    </inkml:brush>
  </inkml:definitions>
  <inkml:trace contextRef="#ctx0" brushRef="#br0">0 174,'0'0,"25"0,0 0,0 74,-25-74,24 75,-24-51,0 1,0 0,0-25,0 25,50 0,-50-1,0-24,0 25,0 50,25-75,-25 24,0 1,0 0,25-25,-1 25,-24-25,25 25,-25-1,25-24,0 0,-25 0,25 0,24 0,-49 0,50 0,-25 0,-25 0,25 0,24 0,-24 0,-25-24,25 24,24 0,1-50,0 25,74 0,49-99,-24 50,0 24,0 26,49-51,-74 50,25 1,-50-26,25 50,-74-25,-25 0,-1 25,1 0,0 0,-25 0,25 0,0 0,-1 0,-24 0,25-25,0 25,25 0,24-24,-49 24,0 0,24-25,-49 25,25-25,-25 25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08-29T05:07:49.936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fitToCurve" value="1"/>
    </inkml:brush>
  </inkml:definitions>
  <inkml:trace contextRef="#ctx0" brushRef="#br0">60 0,'0'0,"-50"25,50-25,0 50,0-25,0-1,0 1,0-25,0 25,0 0,0 24,0 1,0 0,0-50,0 49,0-49,0 25,0-25,25 25,24-25,26 0,-26 0,-24 0,74 0,-24 0,-1 0,1 0,-26-25,51 0,24-24,-100 24,1 25,25-25,-50 0,49 25,26-49,-50 49,-1-25,-24 25,25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08-29T05:07:52.68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fitToCurve" value="1"/>
    </inkml:brush>
  </inkml:definitions>
  <inkml:trace contextRef="#ctx0" brushRef="#br0">0 124,'0'0,"0"0,0 0,25 50,-25-50,0 24,0-24,0 25,0 0,0 0,25-25,-25 0,25 0,-1 0,-24 0,25 0,0 0,0 0,-25 0,25 0,24 0,-49 0,75 0,-1 0,-24 0,-26-25,-24 25,25 0,0-25,0 25,0-25,24 1,26-26,-50 50,24-25,50-24,-49 24,-25 25,0-25,-1 25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08-29T05:07:55.834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fitToCurve" value="1"/>
    </inkml:brush>
  </inkml:definitions>
  <inkml:trace contextRef="#ctx0" brushRef="#br0">0 322,'25'25,"-25"-25,25 49,-25-24,25-25,-25 25,24-25,1 0,0 0,-25 0,25 0,0 0,-1 0,-24 0,25 0,0 0,50-25,24-49,-50 24,75 1,-74-26,24 50,-24-24,-25 49,-25 0,49-50,1 50,-50-25,25 1,-25 24,0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08-29T05:07:58.721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fitToCurve" value="1"/>
    </inkml:brush>
  </inkml:definitions>
  <inkml:trace contextRef="#ctx0" brushRef="#br0">0 25,'0'25,"0"24,0-24,0-25,24 0,1 0,-25 0,25 0,25 0,24 0,1 0,-1 0,25 0,50-25,-75 25,26-25,-1 1,25-1,25 0,-124 25,-1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08-29T05:08:03.64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fitToCurve" value="1"/>
    </inkml:brush>
  </inkml:definitions>
  <inkml:trace contextRef="#ctx0" brushRef="#br0">0 249,'0'0,"25"0,0 50,24-25,-24 24,-25 1,25-25,0-1,-25 1,0-25,24 0,51 0,24-74,0-1,-24-24,-1 50,50-51,-99 76,74-51,-99 75,25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08-29T05:08:05.88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fitToCurve" value="1"/>
    </inkml:brush>
  </inkml:definitions>
  <inkml:trace contextRef="#ctx0" brushRef="#br0">50 50,'-25'25,"0"49,25-24,0-25,0 24,0-49,75 0,-1 0,1-25,24-24,-50 49,1-25,-25 25,24-25,26-24,-50 49,-1-25,1 25,0-50,0 25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2-20T06:37:02.29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7270 447,'0'0,"0"0,-25 0,1 0,-1 0,0 0,0 0,-24 0,-26 0,50 0,1 0,-26 25,25 0,-24 0,-26 24,50-24,-24 25,24 24,-25-49,50 0,0-25,0 49,0-24,0 0,0 25,75-26,24 1,-25 0,1-25,-1 0,25 0,-24 0,-1 0,1 0,24 0,-25 0,1 0,74 0,-75 0,0 0,1 25,-1-25,1 0,-1 0,-24 0,24 25,-24-25,-1 0,26 24,-1-24,-24 25,24-25,-49 0,-25 0,25 0,99 0,-25 0,0 0,-24 0,-1 0,50 0,-50 0,1-25,-26 25,1 0,0-24,24-1,-49 25,25-25,-1 25,-24-25,0 0,0 1,-1 24,-24-25,0 25,25 0,-25-25,0 25,0 0,0-50,0-24,-25 24,-24 1,-50-50,24 24,-24 25,-25 1,49-26,-49 51,50-1,-50 0,25 25,-25 0,49 0,1 0,0 0,-1 0,-24 0,24 25,-24 0,50-1,-26-24,1 25,-1 0,26 0,24-25,0 25</inkml:trace>
  <inkml:trace contextRef="#ctx0" brushRef="#br0" timeOffset="107757">3103 348,'-25'0,"25"0,-49 0,24 0,0 0,-25 0,26 0,-26 0,-24 0,24 0,-24 0,-1 0,-24 0,25 0,24 0,-49 0,-1 0,1 0,0 0,0 0,24 0,-24 0,-74 0,49 0,0 0,-50 0,25 0,0 0,0 0,50 0,25 25,49-25,-25 25,50-25,-49 24,-50 26,24 49,1-49,49 0,0-1,0 1,25-25,0 24,-25 1,25-25,0 24,0 1,25-1,0 1,49 24,75 1,50-1,49 1,0 49,-75-75,76-24,-76 25,-74-25,50-1,50 26,-51-50,-48 25,24-25,74 0,-24 0,-50 0,99 0,-99 0,25-25,-75 25,1 0,-26 0,-24 0,25-50,24-24,50-25,-25 24,50 26,-50-26,1 75,-51-49,-24 24,50 25,-1-25,0 0,-24 25,0-25,24 25,25 0,25 0,-49 0,-1 25,25-25,0 0,1 0,-51 0,1 0,49-49,-24 24,-51-25,1 50,-25 0,25-49,0-1,-25 25,0 25,0 0,0-49,25 24,-25 0,0 25,0-25,0 0,-75-24,26 24,-1-25,0 26,1-1,-1 0,-49 0,24 0,26-24,-26 24,-49-25,0 1,25-1,-25 25,-49 0,73 25,26 0,-1 0,-49-24,25 24,25-25,24 25,-24 0,-50 25,25-25,24 49,-49 26,-49-1,48-24,51-1,0-49,74 0,-25 0,25 0,0 0</inkml:trace>
  <inkml:trace contextRef="#ctx0" brushRef="#br0" timeOffset="113073">5187 1,'0'0,"0"49,0 1,0 0,0-1,0-24,0 0,0-25,0 25,0-25,49 0,-49 0,25 0,0 0,24-25,1 0,49-25,25 1,-49 24,24-25,-25 26,-24-1,24 25,-49 0,0 0,0 0,-25 0,25 0,-25 0,24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2-20T06:30:49.22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0,'0'25,"50"-25,-1 24,100-24,-25 0,124 0,-25 0,25 0,0 0,-124-24,25-1,-74 25,-26 0,-24 0,0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2-20T06:37:10.04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231 124,'-25'0,"25"25,-25 0,1 25,-26-26,50 1,0 0,0 25,0-1,0 26,25-1,-25-49,25 0,-25 24,0 1,0-1,0 26,0 24,-25 0,0-24,-25-26,1 1,49-50,0 0,0 25,0 74,49 0,1 50,-25-25,0-50,-1-49,1 25,25-25,0-1,-1-24,26 0,-26 0,26 0,-1 0,-24 25,-26-25,1 0</inkml:trace>
  <inkml:trace contextRef="#ctx0" brushRef="#br0" timeOffset="50662">529 0,'0'0,"-25"0,25 25,-25-25,-49 50,24-26,1 51,49-25,-50 24,0 0,50-24,-49 0,24-1,0 26,-25 24,26 50,24-25,0 49,0 1,0 24,0 100,49 24,-24-49,25 0,-26-99,1-100,-25-49,25 0,0 0,25-1,74 26,-50 0,0-50,50 0,0 0,25-25,-25 0,-49-74,98 0,-24-100,-25 26,0 24,-99 25,25 0,-50 74,0-74,0-25,0 75,0 24,0-74,0-74,-25-50,0 74,0 50,0 0,-24 0,24 0,-25 74,26 26,-1-51,-25 26,25 24,1-25,24 50,-25-50,0 50,25-24,-50 24,1-25,-1 25,25 0,-24 0,49 0,-25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2-20T06:36:57.56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0 101,'0'25,"0"0,25 24,-25-49,25 25,-25-25,0 0,0 25,25 0,-25-25,24 25,-24-25,25 24,0-24,74 0,50-24,50-51,49-24,49 25,-24 49,-99 0,-75 25,-74 0,0 0</inkml:trace>
  <inkml:trace contextRef="#ctx0" brushRef="#br0" timeOffset="74916">1141 1664,'0'124,"0"-50,0-24,0-1,0 26,0-25,0 24,0 0,0-49,0 25,0-50,75-50,-1-49,50-75,149-24,0 49,74 25,-124 74,-123 26,-51 24,-24 0,-25 0,0 0</inkml:trace>
  <inkml:trace contextRef="#ctx0" brushRef="#br0" timeOffset="130130">2059 2061,'0'25,"-25"24,25-24,-25 0,1 24,-1 1,0 0,25-1,-25 1,0-1,25 26,-24-1,-1 50,0-25,0 50,0 0,1 50,-1 98,0 26,0-1,25-49,0-99,0-125,0-98,0 98,0 50,25 50,0 74,0-49,24-25,1-50,-25-24,-1-1,-24 0,25 1,0-50,0 24,24-24,1 49,0-49,-1 25,1-25,24 24,50-24,-24-25,-51 0,26-25,-51 0,26-49,-25 0,49-50,1 49,-51 1,1 49,-25-25,25-49,-25-50,0 50,0 25,25-1,-25 1,0-25,0 49,0 0,0 1,0-1,0 25,0 1,0-423,0 100,0 148,0-24,49-50,-49 100,0 24,0 0,25-25,25 1,-50 49,0-25,0-25,0 1,0 49,0 74,0-24,-25 74,-25-50,-24 25,24-24,1 24,-1 0,-24 25,-1 0,1 0,0 50,24-26,25 1,-49 0,74 0,-25-25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2-20T06:37:35.28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49 0,'0'0,"-25"0,1 0,24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2-20T06:38:18.0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0,'0'0,"0"25,0 24,0 26,0-1,0-49,0-25</inkml:trace>
  <inkml:trace contextRef="#ctx0" brushRef="#br0" timeOffset="55576">620 818,'-25'25,"1"25,-1-25,0 24,0 26,0 49,25-50,0-24,25-1,0 1,25-25,-1-25,1 0,-25 0,49-75,0-74,-49 25,-25 50,-25 24,1 1,-26 24,25 0,-24 25,-1-25,0 25,50 0,-24 0,-1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2-20T06:38:21.39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-49165 126,'-878'25,"873"23,0-48,5 25,-5 0,-6 25,11-2,-5 2,0 23,5 2,0-2,0 1,0 0,0-1,0 2,5-27,-5 51,11 0,-1 49,5-25,-5-50,-4-23,4-50,10 24,-4-24,-6 0,6 0,14-24,-14 24,-6 0,-5 0,0-75,-5 27,0-27,5 27,-5-52,0 2,0-50,0 50,0-74,0 25,0 24,-15 0,0 23,-1 27,6-1,10 50,0-1,-5 25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2-20T06:39:15.56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25 6,'0'49,"0"-49,0 50,0-25,0 0,0 24,0-24,0 25,49-1,1 1,24-25,-24-25,-1 0,-24-25,0 0,-25 0,0-49,0-1,-25-24,-49 50,-1 24,1 25,24 0,50 0,-24 0,-1 25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2-20T06:38:27.26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0,'0'0,"0"50,0-1,0-24,0-25,0 50,0-25,0-1,0 26,0-25,0-25,0 25,0-1,0-24,0 25,0 25,0-50,0 25,0-100,0 1,0-1,0 51,0-1,0 0,0 25,0-25,0 50,0 0,0 0,0-25,0 24,0 1,0-25,0 25,0-25,0 25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2-20T06:39:17.41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224 0,'-50'25,"25"0,-24 24,49 51,-25-26,25 0,0-24,25 0,24-26,26-24,-1 0,-24 0,-25-49,-25-26,0 26,-50-26,0 51,26-1,-51 25,25 0,-24 0,24 25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08-29T05:10:54.56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fitToCurve" value="1"/>
    </inkml:brush>
  </inkml:definitions>
  <inkml:trace contextRef="#ctx0" brushRef="#br0">74 25</inkml:trace>
  <inkml:trace contextRef="#ctx0" brushRef="#br0" timeOffset="127220">198 0</inkml:trace>
  <inkml:trace contextRef="#ctx0" brushRef="#br0" timeOffset="128016">0 769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08-29T05:20:02.52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fitToCurve" value="1"/>
    </inkml:brush>
  </inkml:definitions>
  <inkml:trace contextRef="#ctx0" brushRef="#br0">51 101,'0'49,"-24"50,-1-24,25-1,0 1,0-26,0 1,0 24,25 1,-1-1,1 25,-25-74,0-25,0 25,25-25,49-25,1-49,123-100,174 0,75-24,-25 49,-75 75,-124 24,0 25,-99 25,-49 0,-26 0,-24 0,0 0,-25 0,25 0,-25 0,25 0,-1 0,-24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2-20T06:31:10.9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0,'0'24,"0"-24,0 25,0 50,0-26,0 1,0-1,0-24,0 0,0 0,24-50,26-49,49-1,50 1,-50 24,-24 25,-75 1,24 24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08-29T05:20:39.224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fitToCurve" value="1"/>
    </inkml:brush>
  </inkml:definitions>
  <inkml:trace contextRef="#ctx0" brushRef="#br0">0 174,'0'0,"0"25,0 0,0-25,0 24,0 1,0-25,0 25,24-25,-24 0,25 0,0 0,0-25,24-24,26-1,-1-24,-24 49,-1 0,-24 0,0 25,-25-25,25 25,0 0,-25 0</inkml:trace>
  <inkml:trace contextRef="#ctx0" brushRef="#br0" timeOffset="6238">124 1166,'0'25,"0"0,0-25,0 0,0 25,0-25,0 0,24 0,1 0,-25 0,25 0,-25 0,25 0,0 0,-1 0,26 0,-25 0,24-25,-49 25,25 0,0 0,0-25,-25 25,0-25,25 25,-25 0,24 0,-24 0,25 0,-25-25,25 25,-25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08-29T05:20:11.419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fitToCurve" value="1"/>
    </inkml:brush>
  </inkml:definitions>
  <inkml:trace contextRef="#ctx0" brushRef="#br0">546 74,'0'0,"0"75,24-51,1 26,-25 0,0-50,0 24,25-24,-25 0,0 25,0-25,25 0,-25 0,49 0,1-49,49-26,25-24,0 49,-25 25,-24 25,-26 0,-24 0,0 0,50 0,-1 0,-49 0,0 0,-25 0,24 0,-24 0,0-24</inkml:trace>
  <inkml:trace contextRef="#ctx0" brushRef="#br0" timeOffset="50660">99 2778,'-25'0,"25"0,-25 25,25-25,0 24,-24-24,24 25,0-25,-25 25,25 0,0 0,0-25,0 49,0 1,0-25,0 24,0 1,0-50,25 25,-25 24,0-49,24 25,1 0,0 0,0-25,24 0,-49 0,25 0,25 0,-25-25,24 25,26-25,-50 0,24 0,-49 1,0 24,25-25,-25 0,0 25,0-25,0 0,0-24,0-1,0 25,0 1,-25-26,25 0,-49 26,49 24,-50-25,50 25,-25 0,25 0,-49 0,49 0,-25 0,25 0,0 0,-25 25</inkml:trace>
  <inkml:trace contextRef="#ctx0" brushRef="#br0" timeOffset="54318">1463 2629,'0'0,"0"25,0-25,0 25,0-25,0 24,0-24,0 25,0 0,0-25,0 0,0 25,0-25,50 0,24 0,26-50,-26 1,25-26,-49 26,24 24,-24 0,-25 0,-1 25,1-25,0 25,-25-24,0 24</inkml:trace>
  <inkml:trace contextRef="#ctx0" brushRef="#br0" timeOffset="146907">1042 5630,'0'0,"0"50,0 0,0 24,0-24,0-1,0-49,0 50,0-50,0 25</inkml:trace>
  <inkml:trace contextRef="#ctx0" brushRef="#br0" timeOffset="150304">1215 3944,'0'0,"0"0,0 24,0-24,0 25,0-25,0 25,0-25,0 25,0-25,0 25,0-1,0-24,0 0,25 25,0-25,-25 0,25 0,-25 0,24 0,-24 0,25 0,-25 0,25 0,-25-25,0 1,0 24,0-25,0 25,0-25,0 25,0-50,0 50,0-24,-25 24,25 0,-25 0,25 0,-24 0,-1 0,0 0,25 24,-25 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08-29T05:22:27.707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fitToCurve" value="1"/>
    </inkml:brush>
  </inkml:definitions>
  <inkml:trace contextRef="#ctx0" brushRef="#br0">0 99,'0'0,"0"0,0 25,0-25,0 25,0 0,0-1,0-24,0 25,0 0,0 0,0-25,0 25,0-25,0 24,25-24,-25 0,50 0,-25-24,24-51,-24 26,25 24,-1 0,-24 0,25 25,-26 0,1-25,0 25,-25-24,25 24,0 0,-25 0,24 0,-24-25,0 25,25 0,0-25,-25 25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08-29T05:20:49.976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fitToCurve" value="1"/>
    </inkml:brush>
  </inkml:definitions>
  <inkml:trace contextRef="#ctx0" brushRef="#br0">0 496,'0'25,"0"-25,0 24,0 1,0 0,0 0,0-25,0 25,25-25,-25 24,74-98,50-50,-25-50,0 75,-24 0,-50 49,-1 26,1-1,-25 25,25 0</inkml:trace>
  <inkml:trace contextRef="#ctx0" brushRef="#br0" timeOffset="2403">149 1314,'0'25,"0"-25,0 50,24-25,-24-1,0 1,25-25,-25 25,0-25,25 0,0 0,0-25,-1 0,76-24,-51 24,1-25,24 1,-49 49,0 0,24-25,-49 25,25-25,0 25,-25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08-29T05:20:55.851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fitToCurve" value="1"/>
    </inkml:brush>
  </inkml:definitions>
  <inkml:trace contextRef="#ctx0" brushRef="#br0">0 149,'0'49,"0"-24,0 25,0 49,25-50,-25-24,0 25,25-50,-25 0,24 0,76-149,-26 75,-24-1,-26 50,26-24,-50 24,50 0,-26 25,1-25,-25 25,25 0</inkml:trace>
  <inkml:trace contextRef="#ctx0" brushRef="#br0" timeOffset="1806">868 0,'0'0,"0"25,-25-1,25 1,0 25,0-25,0-1,0 1,0 0,0 25,0-1,0-24,0 0,0 0,0-1,0 1,0-25,0 25,0-25,25 50,-25-50,25 0,-25 25,25-25,-25 0,25 0,-1 0,-24 0,25 0,-25 0,25 0,0 0,0 0,-25 0,24 0,1-25,0 0,0-50,-25 1,0 24,25 26,-25-1,0 0,0-25,0 50,0-24,0 24,0-25,0 25,-25 0,25-25,-50 0,25 25,1-25,-1 1,0 24,0 0,25 0,-25 0,25 0,-24 24,24-24,-25 0,0 0,25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08-29T05:20:15.057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fitToCurve" value="1"/>
    </inkml:brush>
  </inkml:definitions>
  <inkml:trace contextRef="#ctx0" brushRef="#br0">0 1017,'0'0,"0"25,0-1,0 1,0 0,0-25,0 25,0-25,0 25,25-25,0 0,-1 0,26-25,0 0,-26 25,1 0,-25-25,0 25,25 0</inkml:trace>
  <inkml:trace contextRef="#ctx0" brushRef="#br0" timeOffset="153225">471 471,'0'0,"0"25,0-25,0 25,0-25,0 25,0-1,0-24,25 25,-25-25,50 0,-25-25,24 1,1-51,74-99,0 50,-50 75,-24-26,-1 51,1-1,-25 25,24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08-29T05:22:45.883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fitToCurve" value="1"/>
    </inkml:brush>
  </inkml:definitions>
  <inkml:trace contextRef="#ctx0" brushRef="#br0">0 0,'0'74,"0"1,0-26,25 1,-25 24,24-24,-24-25,25 0,-25-25,0 24,0 1,0-25,0 25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08-29T05:20:30.811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fitToCurve" value="1"/>
    </inkml:brush>
  </inkml:definitions>
  <inkml:trace contextRef="#ctx0" brushRef="#br0">0 943,'0'24,"0"26,0 25,0 24,0 0,25-49,0-1,-25-24,0 0,0 0,74-75,50-24,124-75,50-99,-1 49,26 26,-75 49,0-25,0 74,-99-24,-50 50,0 24,-99 0,25 25,-25 0,0-25</inkml:trace>
  <inkml:trace contextRef="#ctx0" brushRef="#br0" timeOffset="100016">1315 1687,'0'0,"25"25,-25 24,0-24,24 25,-24 24,25-49,-25 0,0-1,25-24,-25 50,0-50,25 25,-25-25,25 0,-1 0,76-25,48-74,76-75,-26 50,-74 25,-25 49,-49 50,-25 0,24-24,-24 24,0 0,0 0,-25 0,25 0,-1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08-29T05:21:15.243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fitToCurve" value="1"/>
    </inkml:brush>
  </inkml:definitions>
  <inkml:trace contextRef="#ctx0" brushRef="#br0">50 105,'0'0,"-25"50,0-25,25 24,0-49,0 25,0-25,0 50,0-50,0 25,0-1,0 1,0-25,0 25,0-25,50 0,-50 0,25 0,0 0,-1 0,1 0,-25 0,25 0,0 0,-25 0,25 0,-25 0,24 0</inkml:trace>
  <inkml:trace contextRef="#ctx0" brushRef="#br0" timeOffset="1950">248 155,'0'0,"0"0,0 25,0-25,0 25,0-25,0 24,0-24,0 25,0 0,0 0,0-25,0 25,0-1,0-24,0-74,0 0,0-1,0 75,0-25,25 1,0-1,-25 25,25 0,-25 0,25 0,-1 0,-24 0,25 0,0 0,0 25,-25-25,0 24,0-24,0 0,0 0,0-24,0-1,0 0,0 25,25 0,-25-25,0 25,24 0,1 0,-25 0,25 0,-25 0,50 25,-50 0,24 24,1-49,-25 25,0-25,0 25,0 0,0 0,0-25,0 49,0-24,0-25</inkml:trace>
  <inkml:trace contextRef="#ctx0" brushRef="#br0" timeOffset="5541">744 31,'0'0,"50"0,-25 50,0-26,-25 1,24 25,1-50,-25 25,0-25,0 0,0 24,0 1,0-25,0 25,0-25,0 50,0-50,0 24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08-29T05:21:22.827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fitToCurve" value="1"/>
    </inkml:brush>
  </inkml:definitions>
  <inkml:trace contextRef="#ctx0" brushRef="#br0">63 0,'0'0,"0"24,-25 1,25 0,-25 0,25 0,0-25,0 25,0 24,0 1,0-1,0 26,25-26,0-24,-25 0,0-25,24 0,1 0,0 0,0 0,0 0,24 0,-49 0,25 0,-25 0,50 0,-50 0,0 0</inkml:trace>
  <inkml:trace contextRef="#ctx0" brushRef="#br0" timeOffset="1760">335 173,'0'0,"0"25,25 74,-25-49,25 0,-25-26,25-24,-25 25,0-25,0 0,0 25,49-25,1 0,-25 0,0-25,-1 0,1 25,0 0,-25-24,25 24,0 0,-25 0,24-25</inkml:trace>
  <inkml:trace contextRef="#ctx0" brushRef="#br0" timeOffset="3519">732 24,'25'25,"25"25,-26-25,26 0,-25 49,0-74,-25 25,0 0,0-25,0 24,0 1,0-25,0 50,0-25,0-1,0 1,0 0,-25 0,0-25,25 49,0-49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2-20T06:31:19.06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25,'0'25,"0"25,0-1,25 1,-25 24,0-49,0 0,25-25,-25 0,49-25,26 0,-1-49,25 24,50-24,-50 49,-49 0,0 0,-50 25,24 0,1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08-29T05:21:51.29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fitToCurve" value="1"/>
    </inkml:brush>
  </inkml:definitions>
  <inkml:trace contextRef="#ctx0" brushRef="#br0">0 2282,'0'99,"0"-25,0 1,0 24,0-25,0 1,0-26,0 1,24-25,-24 0,0-25,0 0,25 0,174-199,396-396,75-25,-100 124,-49 74,-198 75,-125 198,-124 74,-49 75,-25-24,25 24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08-31T08:38:26.50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08-31T08:38:01.94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198 347,'0'0,"-25"25,0 0,1 49,-1-49,25 0,0-1,0 26,0 0,0-1,0 26,0-26,0 26,0-50,25 24,-25-24,0 0,0 24,0-24,0 25,0-25,0-25,-25 0,0 0,0 0,-24 0,49 0</inkml:trace>
  <inkml:trace contextRef="#ctx0" brushRef="#br0" timeOffset="1908">49 918,'25'-25,"25"25,-26-25,1 25,0-25,0 25,-25 0,25 0,-25 0</inkml:trace>
  <inkml:trace contextRef="#ctx0" brushRef="#br0" timeOffset="3393">520 570,'0'0,"-24"50,-1 24,0 1,25 24,-25 0,25-24,0-1,25 0,0 1,24 24,-24-49,0-1,0-49,0 0,24 0,-24 0,-25-25</inkml:trace>
  <inkml:trace contextRef="#ctx0" brushRef="#br0" timeOffset="4956">868 719,'0'50,"0"24,0 75,0-75,0-24,0 0,-25-26,25 1,0 25,0-25,0-25,0 24,-25-24,25-74,0-75,0-24,0 49,0 49,0 26,25 24,-25 0,0 0,0 25,25 0,99 149,25 49,-75 1,-49-100,-25-49,0-26,0 1,0-25,0 25,25 25,-25-26,24 1</inkml:trace>
  <inkml:trace contextRef="#ctx0" brushRef="#br0" timeOffset="7496">1066 1042,'0'24,"25"1,25 0,-26-25,1 0,25 0,-1 0,-24 25,25-25,-50 0,25 0,-1 0</inkml:trace>
  <inkml:trace contextRef="#ctx0" brushRef="#br0" timeOffset="9282">1612 1215,'0'50,"0"24,-25 25,25-49,0-25,-25 24,25-49</inkml:trace>
  <inkml:trace contextRef="#ctx0" brushRef="#br0" timeOffset="11116">1835 645,'0'0,"0"25,0-1,25 76,0-26,-25-24,0-50,0 24,0 1,0-25,0 25,0-25,0-50,-25 1,25 49,-25-50,25 25,0 1,0-1,0 0,0 0,0 0,0 25,0-24,0-1,0 25,0-25,0 0,0 0,0 25,25-25,0 25,-25 0,25 0,-1 0,1 0,-25 0,0 0,25 50,0-25,-25 0,0-25,0 25,0-25,0 24,-25 1,-25-25,50 25,-24-25,73 0,1 0,-25 0,24 0,-49 0,25 0,-25 25,0-25,25 25,-25-1,0-24,0 25,0 25,0-50,0 49,0-49,0 25,0 0,0 0,0-25,0 25,-25-25,25 0,-25 0,0 0,1 0,-1 0,0 0,0 0,25 0,-25 0,25 0,-24 0,24 0</inkml:trace>
  <inkml:trace contextRef="#ctx0" brushRef="#br0" timeOffset="14969">2331 942,'0'25,"0"0,-25 25,1-26,24 1,-25-25,25 0,0 25,0-25,-25 0,25 25,0-25</inkml:trace>
  <inkml:trace contextRef="#ctx0" brushRef="#br0" timeOffset="16778">2877 521,'-25'0,"25"0,0 24,-25-24,25 0,0 50,0 0,0-1,0-24,0 0,0 0,0 0,0-25,0 24,0-24,0 0,0 0,75 0,-51 0,1 0,0 0,-25 0,25 0,-25 0,0 0,25 0,0-24,-25-1</inkml:trace>
  <inkml:trace contextRef="#ctx0" brushRef="#br0" timeOffset="18778">3199 397,'50'0,"-25"24,24-24,-49 50,25 0,0-1,-25 26,0-26,0 26,0 24,0-25,-25-24,25-25,-25 24,-24-24,49 25,-50-1,25-24,25 25,-24-50,24 25</inkml:trace>
  <inkml:trace contextRef="#ctx0" brushRef="#br0" timeOffset="20444">3646 794,'25'0,"-1"0,51 0,-26 0,1 0,-50 0,25 0,0-25</inkml:trace>
  <inkml:trace contextRef="#ctx0" brushRef="#br0" timeOffset="21707">7962 992,'-4217'0,"4316"0,-24 0,-26 0,-24 0,0 0,-25 0</inkml:trace>
  <inkml:trace contextRef="#ctx0" brushRef="#br0" timeOffset="24968">4936 223,'0'0,"-25"0,25 0,-25 0,0 25,0 0,25-25,0 24,-24-24,24 25,0 0,0 0,0-25,0 25,0-1,0-24,0 25,0 25,0-25,24-25,-24 24,25-24,0 25,0-25,-25 0,25 0,-25 0,24 0,1-25,-25 1,0-1,0 25,0-25,0 25,0-25,0-24,0 24,0 25,0-25,0 25,0-25,0 25,0-25,-25 1,25 24,0 0</inkml:trace>
  <inkml:trace contextRef="#ctx0" brushRef="#br0" timeOffset="27656">5209 471,'0'50,"0"-26,-25 26,0-25,25 0,0-25,-25 25,25-25,-25 49,25-24,0 0,0 24,-24-49</inkml:trace>
  <inkml:trace contextRef="#ctx0" brushRef="#br0" timeOffset="29202">5382 322,'50'-49,"-25"49,-1-50,1 25,0 25,-25 0,25 0,-25 0,0 0,25 25,-25-25,0 25,0 0,0-1,0 1,0-25,0 50,-25-25,25-1,-25-24,25 25,0-25,0 0,0 25,-25 0,25-25,25 0,49-50,-49 50,25-25,-50 1,25 24,-25 0,24 0,1 0</inkml:trace>
  <inkml:trace contextRef="#ctx0" brushRef="#br0" timeOffset="31606">5928 421,'0'25,"-25"25,25-50,-25 49,0 26,25-25,0-50,0 24</inkml:trace>
  <inkml:trace contextRef="#ctx0" brushRef="#br0" timeOffset="34343">6176 149,'0'0,"-25"24,25 1,-25-25,25 25,0-25,0 0,0 50,0-26,0 1,-24 0,24-25,24 0,1 0,0 0,0 0,0 0,-25 0,49 0,-49 0,25 0,-25 0,25 0,-25 0,25-25,-25 0,0 1,0 24,0 0,0-25,0 74,0 26,0-26,0 1,0-25,0 0,0-1,0-24,0 25,0 25,0-50,0 25,0-25</inkml:trace>
  <inkml:trace contextRef="#ctx0" brushRef="#br0" timeOffset="61710">4142 223,'0'0,"-25"0,0 0,1 25,24-25,-25 25,0-25,0 0,-25 24,26 1,-26 0,0-25,1 0,49 0,-25 0,75 25,24 0,-49-25,24 24,-49-24,25 0,0 0,-25 25,0-25,25 0,-25 0,-25 99,-25-24,50-25,-24-26,-1 26,25-50,-25 25,25 0,-25-1,25 1,0-25,0 25,75-25,74 0,-25-25,-75 0,-24 25,0 0,0 0,-1 0,1 0,-25 0,25 0</inkml:trace>
  <inkml:trace contextRef="#ctx0" brushRef="#br0" timeOffset="64614">4340 545,'0'0,"0"25,0-25,0 50,0-50,0 25,0-25,0 25,0-1,0-24,-24-24,24-1,0 25,0-25,0 0,0 25,0-25,0 25,0-25,24 25,1 0,-25 0,25 0,-25 0,25 25,0-25,-25 50,24-50,-24 25,0 0,25-1,-25-24,0 0,0-24,0-1,0 0,0 0,0 0,0 0,0 25,25 0,0 0,-25 0,0 0,25 0,-25 25,24-25,-24 25,25-25,-25 25,0-25,0 25,0 0</inkml:trace>
  <inkml:trace contextRef="#ctx0" brushRef="#br0" timeOffset="67992">4812 99,'0'25,"0"24,0-49,0 25,0 0,0 25,-25 24,25 0,0-24,0-25,0 0,0 24,0-24,0 0,0 49,0-74,0 25,0 25,0-50,0 49,0 1,0 0,0-50,0 49,25-49,24 25,-24-25,0 0,24 25,-24-25,0 0,-25 0,25 0</inkml:trace>
  <inkml:trace contextRef="#ctx0" brushRef="#br0" timeOffset="70467">6399 0,'0'0,"25"0,0 0,-25 25,0-1,25 1,-25 0,24 25,26 24,-50-24,0-26,0-24,0 25,0-25,0 50,0-25,0 24,0 1,0 24,-25 50,0-49,25-50,0 24,0-49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08-31T08:46:12.45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148 298,'0'0,"75"0,49 74,-75-49,1 24,-50-49,25 25,-25-25,25 0,-1 25,51 74,-26-74,1 25,-50-50</inkml:trace>
  <inkml:trace contextRef="#ctx0" brushRef="#br0" timeOffset="6664">198 645,'0'0,"0"0,0-25,50 0,-26-24,1 24,0 0,0-49,0 49,-1-50,51-49,-1 25,-49 50,0 24,0 25,-25-25,0 25</inkml:trace>
  <inkml:trace contextRef="#ctx0" brushRef="#br0" timeOffset="8900">0 620,'0'25,"0"25,24-50,1 0,50 0,-26 0,1 0,49 0,-49 0,49 0,-25 0,1 0,-26 0,1-25,24 25,-24-25,-50 25,50 0,-50 0,24 0</inkml:trace>
  <inkml:trace contextRef="#ctx0" brushRef="#br0" timeOffset="12560">347 248,'0'0,"0"0,0 50,0-26,0 26,0-25,0 49,0 1,0-26,0-49,0 25,0 0,0 25,0-26,0-24,0 25,0 25,0-25,0-1,0 1,0-25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08-31T08:46:23.40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0,'0'25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08-31T08:52:38.91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5 374,'0'50,"0"74,0 0,0-50,25-49,-25 0,49 25,-24-26,25-24,24 0,-24 0,24-74,100-50,-1-74,76 49,-26 25,-50 49,-24 26,-25-1,-49 50,-51 0,1-25,0 25,-25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08-31T08:52:41.07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0 298,'0'50,"0"24,0 50,0-25,0 25,0-74,0-25,49-25,1-25,49-99,25-50,50-24,-50 74,0 25,-75 74,1 25,-25-25,-25 0,25 25,0-25,-25 25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08-31T08:53:00.3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1382 74,'0'0,"0"25,0 25,0-50,0 24,0-24,24 25,1-25,0 25,0-25,49 0,25-25,-24-49,-1 24,-49 1,0 49,0-25</inkml:trace>
  <inkml:trace contextRef="#ctx0" brushRef="#br0" timeOffset="54608">166 521,'-25'0,"1"49,-1-49,0 25,0 0,25 0,0-25,0 49,-25-49,25 50,0-25,0-1,0 26,0 24,0-24,0 0,0-1,0 1,0 0,25-1,-25-24,50 0,-25 24,24-49,-49 25,50-25,-25 0,-1 0,26-25,49 1,-49-26,-1 25,-24-24,0 49,-25-50,0 50,25-50,-25 1,25-26,-25 26,0 24,0 0,0-25,0 26,-25-1,0-25,25 25,-50-24,50 49,-49 0,24-25,0 0,-49 25,74 0,-25-25,-25 25,50 0,-24 0,-1 0,25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08-31T08:56:11.33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818 1166,'-124'-124,"-25"-50,25-74,25 25,0 74,0 25,24 74,50-24,1 74,24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08-31T08:56:30.30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75 150,'-25'50,"-25"-25,50 25,0-50,0 49,0 50,0 25,0-99,0 0,0 25,0-26,0 1,0 0,0-25,0 0,25 0,25 0,49-74,99-75,125-74,-75 98,-99 26,-75 74,-49 1,0 24,-25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2-20T06:33:27.46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25 79,'25'-49,"-25"49,49 0,-24-25,25 25,-1 0,1 0,-1 0,-49 0,50 0,-25 25,0-1,-1 1,-24 25,0-50,0 49,0-24,0 0,-24 0,-1 0,-25 24,25-24,-24-25,24 0,0 25,0-25,25 0,25 0,74-25,1 25,-26 0,-24 0,-1 25,1 25,-25-1,-25-49,0 25,24-25,-24 25,0 0,0-1,0 1,-49 0,-1 25,-49-50,25 0,-1 0,-24 0,0 0,49 0,-24-25,74 25,-25 0,25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08-31T08:53:43.01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0 323,'0'25,"0"0,25 24,-25-24,0-25,0 25,25 25,-25-26,25 1,0 25,-25-25,24-1,-24-24,0 0,50 0,-50 0,50-24,49-100,25-50,74 25,-24 50,0 24,-75 51,0 24,-25 0,-24 0,-50 0,25 0,-25 0,25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08-31T08:52:43.75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0 201,'0'49,"25"75,0-49,0-26,-25-49,0 25,24-25,-24 25,0-25,0 0,0 25,25-25,0 25,0-25,0 0,99-75,0-49,-25 0,-25 50,50-1,-49 51,-1-26,-24 25,-25 0,-1 25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08-31T08:54:58.21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6 0,'0'0,"0"25,0 25,0-50,0 25,0 24,0-49,0 50,0-50,0 25,0-25,0 24,0 1,0-25,25 0,0 25,0-25,24 0,1 0,24-50,1 50,-1-24,-49-1,0 25,-25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08-31T08:53:02.77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0 348,'0'0,"0"0,24 24,-24 26,25 0,-25-50,0 24,0-24,0 25,25-25,74-99,25-50,0 25,0 50,-74 24,0 50,-50-25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08-31T08:57:39.56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76 0,'0'0,"0"0,0 0,-25 0,25 0,0 25,-25-25,25 25,-25-25,25 25,0-25,0 25,0-25,0 24,0 1,25-25,-25 25,25-25,-25 0,0 0,25 25,-25-25,25 0,-1 0,-24 0,25 0,-25 0,25 0,-25 0,25 0,-25-25,0 25,0-25,0 0,0 1,0 24,0-25,0 0,-25 25,25 0,0 0,-25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08-31T08:57:43.47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0,'0'49,"0"1,0-25,0 24,0 1,0-50,0 25,0-25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08-31T08:57:45.7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  <inkml:brush xml:id="br1">
      <inkml:brushProperty name="width" value="0.05292" units="cm"/>
      <inkml:brushProperty name="height" value="0.05292" units="cm"/>
      <inkml:brushProperty name="color" value="#00B0F0"/>
      <inkml:brushProperty name="fitToCurve" value="1"/>
    </inkml:brush>
  </inkml:definitions>
  <inkml:trace contextRef="#ctx0" brushRef="#br0">1 0,'0'0,"0"25,0 0,0 0,0-1,0 1,0-25,0 25,0-25,0 25,0 0,0-1,0 1,0 0,0 0,0-25,25 25,-25-1</inkml:trace>
  <inkml:trace contextRef="#ctx0" brushRef="#br1" timeOffset="43755">820 50,'0'0,"0"49,0 51,24 24,-24-75,0-24,0-25,25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08-31T08:58:16.71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-1 0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08-31T08:57:50.94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  <inkml:brush xml:id="br1">
      <inkml:brushProperty name="width" value="0.05292" units="cm"/>
      <inkml:brushProperty name="height" value="0.05292" units="cm"/>
      <inkml:brushProperty name="color" value="#00B0F0"/>
      <inkml:brushProperty name="fitToCurve" value="1"/>
    </inkml:brush>
  </inkml:definitions>
  <inkml:trace contextRef="#ctx0" brushRef="#br0">0 198,'0'50,"0"-25,0 24,0 1,0 24,0-24,0 24,0-74,0 25,0-25</inkml:trace>
  <inkml:trace contextRef="#ctx0" brushRef="#br1" timeOffset="56261">198 0,'0'0,"0"0,0 49,0 1,0-25,0 24,0 26,0-50,0-25,0 49,0-49,0 25,0-25,0 25,0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08-31T08:58:24.970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fitToCurve" value="1"/>
    </inkml:brush>
  </inkml:definitions>
  <inkml:trace contextRef="#ctx0" brushRef="#br0">273 0,'0'0,"0"0,0 24,0 1,0 0,0 0,0 0,0-1,0 26,0-50,0 25,0 0,0-1,0-24,0 25</inkml:trace>
  <inkml:trace contextRef="#ctx0" brushRef="#br0" timeOffset="2160">0 1017,'0'0,"0"49,0-49,0 25,0 0,0 0,0-1,0 1,0 0,0-25,0 25,0 0,0-1,0-24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2-20T06:32:51.0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35 0,'0'50,"0"-25,0-1,-25 51,25-50,0 24,0 1,0 24,0 1,25-51,0 1,24-25,-24 0,25-25,-1 1,-24-51,25 50,-25 1,-25-1,0 0,0 0,0 25,0-25,-25 25,25 25,0 0,0 49,0-49,25 25,-25-1,0-24,0 0,0 0,0-25,0 25,0-25,0 24,-25 26,-25-50,25 50,-24-50,49 0,-25 24,25-24</inkml:trace>
  <inkml:trace contextRef="#ctx0" brushRef="#br0" timeOffset="2066">581 521,'24'0,"26"0,24 0,-24 0,0 0,-1-25,-49 25,0 75,-49 24,-1-25,25-24,-24-1,24 26,25-50,0-1,-25 51,0-1,0-24,25-25,0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08-31T08:59:28.380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fitToCurve" value="1"/>
    </inkml:brush>
  </inkml:definitions>
  <inkml:trace contextRef="#ctx0" brushRef="#br0">0 124,'0'74,"0"25,0 1,0-26,0 0,25-24,-25 24,25-49,-1-25,1 0,0 0,74-49,25-75,25-25,74-25,-49 75,-50 25,-50 49,-24 25,-50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08-31T08:57:48.35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  <inkml:brush xml:id="br1">
      <inkml:brushProperty name="width" value="0.05292" units="cm"/>
      <inkml:brushProperty name="height" value="0.05292" units="cm"/>
      <inkml:brushProperty name="color" value="#00B0F0"/>
      <inkml:brushProperty name="fitToCurve" value="1"/>
    </inkml:brush>
  </inkml:definitions>
  <inkml:trace contextRef="#ctx0" brushRef="#br0">79 24,'0'0,"0"0,-25 0,25 25,-24 0,-1 0,25 0,0-25,0 24,0-24,0 25,0-25,25 50,-25-50,24 0,-24 0,50 0,-25 0,24 0,-24 0,0 0,-25 0,25 0,-25 0,0-50,0 50,0-25,-25 25,25-24,-25-1,25 25,-25 0,1-25,24 25,-25 0,25 0,-25 0,25 0</inkml:trace>
  <inkml:trace contextRef="#ctx0" brushRef="#br1" timeOffset="52626">650 0,'0'0,"0"24,0 1,0-25,0 25,0 0,0 0,0-1,0 51,0-1,0 1,0-26,0-49,0 25,0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08-31T08:57:58.27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0,'0'0,"0"0,0 25,0-1,0-24,0 25,0 0,0-25,0 25,0-25,0 25,0-1,0 1,0 25,0-25,0-1,0-24,0 25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08-31T08:58:49.468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fitToCurve" value="1"/>
    </inkml:brush>
  </inkml:definitions>
  <inkml:trace contextRef="#ctx0" brushRef="#br0">107 0,'0'0,"-25"0,25 0,-49 0,49 0,-25 0,25 24,0 1,0 0,0 25,0-1,0-24,0 25,0 24,25-24,0-25,-25 24,24-49,-24 25,25 0,0-25,0 0,-25 0,25 0,-25-25,24 25,-24-25,0-24,0 49,25-50,0 25,-25 0,0-24,0 49,25-25,-25 0,0 0,0 1,0-1,-25-25,25 25,0 0,-25 25,25 0,0 0,-25 0,25-24,0 24,-24 0,-1 0,25 0,-25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2-20T06:40:09.38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1043 199,'-25'0,"-25"0,26 25,-26-1,25 1,0 0,-49 0,0 0,24-1,0 26,-24-25,24 24,1-24,-51 25,51-1,-1 51,1-51,24 1,0-1,-25 1,26 25,-1 24,0-25,25-24,0 24,0 1,0-26,0 26,50 49,-26-50,26 75,0 0,-1 0,26-25,49-25,-50-74,1-25,24 0,50 0,-25-50,-25 0,0-74,0 25,25-50,0-49,-74 99,0-50,-26 0,1 0,-25 25,0 0,0 50,-25-75,-49 0,-50-25,25 50,74 50,-50 0,51 49,-26-25,-24 25,49 25,0 0,25 0,-25 0,25 0,0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2-20T06:40:18.3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1 496,'0'0,"0"25,0 0,0 25,0-26,0 26,0 0,0-26,25 26,-25-50,0 0,25 0,49-50,25-24,100-75,74-49,-25 74,-25 0,-149 99,-24 0,-25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4060" y="599518"/>
            <a:ext cx="6395878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10/22/2021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10/22/2021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10/22/2021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2906" cy="685691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5899" y="1107342"/>
            <a:ext cx="2718435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3420" y="1754194"/>
            <a:ext cx="8237158" cy="4010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058011" y="6394244"/>
            <a:ext cx="330834" cy="281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4.xml"/><Relationship Id="rId18" Type="http://schemas.openxmlformats.org/officeDocument/2006/relationships/image" Target="../media/image71.png"/><Relationship Id="rId26" Type="http://schemas.openxmlformats.org/officeDocument/2006/relationships/image" Target="../media/image75.png"/><Relationship Id="rId3" Type="http://schemas.openxmlformats.org/officeDocument/2006/relationships/customXml" Target="../ink/ink59.xml"/><Relationship Id="rId21" Type="http://schemas.openxmlformats.org/officeDocument/2006/relationships/customXml" Target="../ink/ink68.xml"/><Relationship Id="rId34" Type="http://schemas.openxmlformats.org/officeDocument/2006/relationships/image" Target="../media/image78.png"/><Relationship Id="rId7" Type="http://schemas.openxmlformats.org/officeDocument/2006/relationships/customXml" Target="../ink/ink61.xml"/><Relationship Id="rId12" Type="http://schemas.openxmlformats.org/officeDocument/2006/relationships/image" Target="../media/image68.png"/><Relationship Id="rId17" Type="http://schemas.openxmlformats.org/officeDocument/2006/relationships/customXml" Target="../ink/ink66.xml"/><Relationship Id="rId25" Type="http://schemas.openxmlformats.org/officeDocument/2006/relationships/customXml" Target="../ink/ink70.xml"/><Relationship Id="rId33" Type="http://schemas.openxmlformats.org/officeDocument/2006/relationships/customXml" Target="../ink/ink74.xml"/><Relationship Id="rId2" Type="http://schemas.openxmlformats.org/officeDocument/2006/relationships/image" Target="../media/image63.jpeg"/><Relationship Id="rId16" Type="http://schemas.openxmlformats.org/officeDocument/2006/relationships/image" Target="../media/image70.png"/><Relationship Id="rId20" Type="http://schemas.openxmlformats.org/officeDocument/2006/relationships/image" Target="../media/image72.png"/><Relationship Id="rId29" Type="http://schemas.openxmlformats.org/officeDocument/2006/relationships/customXml" Target="../ink/ink7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customXml" Target="../ink/ink63.xml"/><Relationship Id="rId24" Type="http://schemas.openxmlformats.org/officeDocument/2006/relationships/image" Target="../media/image74.png"/><Relationship Id="rId32" Type="http://schemas.openxmlformats.org/officeDocument/2006/relationships/image" Target="../media/image77.png"/><Relationship Id="rId5" Type="http://schemas.openxmlformats.org/officeDocument/2006/relationships/customXml" Target="../ink/ink60.xml"/><Relationship Id="rId15" Type="http://schemas.openxmlformats.org/officeDocument/2006/relationships/customXml" Target="../ink/ink65.xml"/><Relationship Id="rId23" Type="http://schemas.openxmlformats.org/officeDocument/2006/relationships/customXml" Target="../ink/ink69.xml"/><Relationship Id="rId28" Type="http://schemas.openxmlformats.org/officeDocument/2006/relationships/image" Target="../media/image15.png"/><Relationship Id="rId10" Type="http://schemas.openxmlformats.org/officeDocument/2006/relationships/image" Target="../media/image67.png"/><Relationship Id="rId19" Type="http://schemas.openxmlformats.org/officeDocument/2006/relationships/customXml" Target="../ink/ink67.xml"/><Relationship Id="rId31" Type="http://schemas.openxmlformats.org/officeDocument/2006/relationships/customXml" Target="../ink/ink73.xml"/><Relationship Id="rId4" Type="http://schemas.openxmlformats.org/officeDocument/2006/relationships/image" Target="../media/image64.png"/><Relationship Id="rId9" Type="http://schemas.openxmlformats.org/officeDocument/2006/relationships/customXml" Target="../ink/ink62.xml"/><Relationship Id="rId14" Type="http://schemas.openxmlformats.org/officeDocument/2006/relationships/image" Target="../media/image69.png"/><Relationship Id="rId22" Type="http://schemas.openxmlformats.org/officeDocument/2006/relationships/image" Target="../media/image73.png"/><Relationship Id="rId27" Type="http://schemas.openxmlformats.org/officeDocument/2006/relationships/customXml" Target="../ink/ink71.xml"/><Relationship Id="rId30" Type="http://schemas.openxmlformats.org/officeDocument/2006/relationships/image" Target="../media/image76.png"/><Relationship Id="rId8" Type="http://schemas.openxmlformats.org/officeDocument/2006/relationships/image" Target="../media/image66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80.xml"/><Relationship Id="rId18" Type="http://schemas.openxmlformats.org/officeDocument/2006/relationships/image" Target="../media/image87.png"/><Relationship Id="rId26" Type="http://schemas.openxmlformats.org/officeDocument/2006/relationships/image" Target="../media/image91.png"/><Relationship Id="rId39" Type="http://schemas.openxmlformats.org/officeDocument/2006/relationships/customXml" Target="../ink/ink93.xml"/><Relationship Id="rId21" Type="http://schemas.openxmlformats.org/officeDocument/2006/relationships/customXml" Target="../ink/ink84.xml"/><Relationship Id="rId34" Type="http://schemas.openxmlformats.org/officeDocument/2006/relationships/image" Target="../media/image94.png"/><Relationship Id="rId42" Type="http://schemas.openxmlformats.org/officeDocument/2006/relationships/image" Target="../media/image98.png"/><Relationship Id="rId7" Type="http://schemas.openxmlformats.org/officeDocument/2006/relationships/customXml" Target="../ink/ink77.xml"/><Relationship Id="rId2" Type="http://schemas.openxmlformats.org/officeDocument/2006/relationships/image" Target="../media/image79.jpeg"/><Relationship Id="rId16" Type="http://schemas.openxmlformats.org/officeDocument/2006/relationships/image" Target="../media/image86.png"/><Relationship Id="rId20" Type="http://schemas.openxmlformats.org/officeDocument/2006/relationships/image" Target="../media/image88.png"/><Relationship Id="rId29" Type="http://schemas.openxmlformats.org/officeDocument/2006/relationships/customXml" Target="../ink/ink88.xml"/><Relationship Id="rId41" Type="http://schemas.openxmlformats.org/officeDocument/2006/relationships/customXml" Target="../ink/ink9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customXml" Target="../ink/ink79.xml"/><Relationship Id="rId24" Type="http://schemas.openxmlformats.org/officeDocument/2006/relationships/image" Target="../media/image90.png"/><Relationship Id="rId32" Type="http://schemas.openxmlformats.org/officeDocument/2006/relationships/image" Target="../media/image93.png"/><Relationship Id="rId37" Type="http://schemas.openxmlformats.org/officeDocument/2006/relationships/customXml" Target="../ink/ink92.xml"/><Relationship Id="rId40" Type="http://schemas.openxmlformats.org/officeDocument/2006/relationships/image" Target="../media/image97.png"/><Relationship Id="rId5" Type="http://schemas.openxmlformats.org/officeDocument/2006/relationships/customXml" Target="../ink/ink76.xml"/><Relationship Id="rId15" Type="http://schemas.openxmlformats.org/officeDocument/2006/relationships/customXml" Target="../ink/ink81.xml"/><Relationship Id="rId23" Type="http://schemas.openxmlformats.org/officeDocument/2006/relationships/customXml" Target="../ink/ink85.xml"/><Relationship Id="rId28" Type="http://schemas.openxmlformats.org/officeDocument/2006/relationships/image" Target="../media/image15.png"/><Relationship Id="rId36" Type="http://schemas.openxmlformats.org/officeDocument/2006/relationships/image" Target="../media/image95.png"/><Relationship Id="rId10" Type="http://schemas.openxmlformats.org/officeDocument/2006/relationships/image" Target="../media/image83.png"/><Relationship Id="rId19" Type="http://schemas.openxmlformats.org/officeDocument/2006/relationships/customXml" Target="../ink/ink83.xml"/><Relationship Id="rId31" Type="http://schemas.openxmlformats.org/officeDocument/2006/relationships/customXml" Target="../ink/ink89.xml"/><Relationship Id="rId44" Type="http://schemas.openxmlformats.org/officeDocument/2006/relationships/image" Target="../media/image99.png"/><Relationship Id="rId4" Type="http://schemas.openxmlformats.org/officeDocument/2006/relationships/image" Target="../media/image80.png"/><Relationship Id="rId9" Type="http://schemas.openxmlformats.org/officeDocument/2006/relationships/customXml" Target="../ink/ink78.xml"/><Relationship Id="rId14" Type="http://schemas.openxmlformats.org/officeDocument/2006/relationships/image" Target="../media/image85.png"/><Relationship Id="rId22" Type="http://schemas.openxmlformats.org/officeDocument/2006/relationships/image" Target="../media/image89.png"/><Relationship Id="rId27" Type="http://schemas.openxmlformats.org/officeDocument/2006/relationships/customXml" Target="../ink/ink87.xml"/><Relationship Id="rId30" Type="http://schemas.openxmlformats.org/officeDocument/2006/relationships/image" Target="../media/image92.png"/><Relationship Id="rId35" Type="http://schemas.openxmlformats.org/officeDocument/2006/relationships/customXml" Target="../ink/ink91.xml"/><Relationship Id="rId43" Type="http://schemas.openxmlformats.org/officeDocument/2006/relationships/customXml" Target="../ink/ink95.xml"/><Relationship Id="rId8" Type="http://schemas.openxmlformats.org/officeDocument/2006/relationships/image" Target="../media/image82.png"/><Relationship Id="rId3" Type="http://schemas.openxmlformats.org/officeDocument/2006/relationships/customXml" Target="../ink/ink75.xml"/><Relationship Id="rId12" Type="http://schemas.openxmlformats.org/officeDocument/2006/relationships/image" Target="../media/image84.png"/><Relationship Id="rId17" Type="http://schemas.openxmlformats.org/officeDocument/2006/relationships/customXml" Target="../ink/ink82.xml"/><Relationship Id="rId25" Type="http://schemas.openxmlformats.org/officeDocument/2006/relationships/customXml" Target="../ink/ink86.xml"/><Relationship Id="rId33" Type="http://schemas.openxmlformats.org/officeDocument/2006/relationships/customXml" Target="../ink/ink90.xml"/><Relationship Id="rId38" Type="http://schemas.openxmlformats.org/officeDocument/2006/relationships/image" Target="../media/image9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testmoz.com/q/4306960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8.png"/><Relationship Id="rId2" Type="http://schemas.openxmlformats.org/officeDocument/2006/relationships/image" Target="../media/image3.jpe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customXml" Target="../ink/ink4.xml"/><Relationship Id="rId1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png"/><Relationship Id="rId18" Type="http://schemas.openxmlformats.org/officeDocument/2006/relationships/customXml" Target="../ink/ink16.xml"/><Relationship Id="rId26" Type="http://schemas.openxmlformats.org/officeDocument/2006/relationships/customXml" Target="../ink/ink20.xml"/><Relationship Id="rId39" Type="http://schemas.openxmlformats.org/officeDocument/2006/relationships/image" Target="../media/image29.png"/><Relationship Id="rId21" Type="http://schemas.openxmlformats.org/officeDocument/2006/relationships/image" Target="../media/image20.png"/><Relationship Id="rId34" Type="http://schemas.openxmlformats.org/officeDocument/2006/relationships/customXml" Target="../ink/ink24.xml"/><Relationship Id="rId42" Type="http://schemas.openxmlformats.org/officeDocument/2006/relationships/customXml" Target="../ink/ink28.xml"/><Relationship Id="rId47" Type="http://schemas.openxmlformats.org/officeDocument/2006/relationships/image" Target="../media/image33.png"/><Relationship Id="rId50" Type="http://schemas.openxmlformats.org/officeDocument/2006/relationships/customXml" Target="../ink/ink32.xml"/><Relationship Id="rId55" Type="http://schemas.openxmlformats.org/officeDocument/2006/relationships/image" Target="../media/image37.png"/><Relationship Id="rId7" Type="http://schemas.openxmlformats.org/officeDocument/2006/relationships/image" Target="../media/image13.png"/><Relationship Id="rId2" Type="http://schemas.openxmlformats.org/officeDocument/2006/relationships/customXml" Target="../ink/ink8.xml"/><Relationship Id="rId16" Type="http://schemas.openxmlformats.org/officeDocument/2006/relationships/customXml" Target="../ink/ink15.xml"/><Relationship Id="rId29" Type="http://schemas.openxmlformats.org/officeDocument/2006/relationships/image" Target="../media/image24.png"/><Relationship Id="rId11" Type="http://schemas.openxmlformats.org/officeDocument/2006/relationships/image" Target="../media/image15.png"/><Relationship Id="rId24" Type="http://schemas.openxmlformats.org/officeDocument/2006/relationships/customXml" Target="../ink/ink19.xml"/><Relationship Id="rId32" Type="http://schemas.openxmlformats.org/officeDocument/2006/relationships/customXml" Target="../ink/ink23.xml"/><Relationship Id="rId37" Type="http://schemas.openxmlformats.org/officeDocument/2006/relationships/image" Target="../media/image28.png"/><Relationship Id="rId40" Type="http://schemas.openxmlformats.org/officeDocument/2006/relationships/customXml" Target="../ink/ink27.xml"/><Relationship Id="rId45" Type="http://schemas.openxmlformats.org/officeDocument/2006/relationships/image" Target="../media/image32.png"/><Relationship Id="rId53" Type="http://schemas.openxmlformats.org/officeDocument/2006/relationships/image" Target="../media/image36.png"/><Relationship Id="rId5" Type="http://schemas.openxmlformats.org/officeDocument/2006/relationships/image" Target="../media/image12.png"/><Relationship Id="rId19" Type="http://schemas.openxmlformats.org/officeDocument/2006/relationships/image" Target="../media/image19.png"/><Relationship Id="rId4" Type="http://schemas.openxmlformats.org/officeDocument/2006/relationships/customXml" Target="../ink/ink9.xml"/><Relationship Id="rId9" Type="http://schemas.openxmlformats.org/officeDocument/2006/relationships/image" Target="../media/image14.png"/><Relationship Id="rId14" Type="http://schemas.openxmlformats.org/officeDocument/2006/relationships/customXml" Target="../ink/ink14.xml"/><Relationship Id="rId22" Type="http://schemas.openxmlformats.org/officeDocument/2006/relationships/customXml" Target="../ink/ink18.xml"/><Relationship Id="rId27" Type="http://schemas.openxmlformats.org/officeDocument/2006/relationships/image" Target="../media/image23.png"/><Relationship Id="rId30" Type="http://schemas.openxmlformats.org/officeDocument/2006/relationships/customXml" Target="../ink/ink22.xml"/><Relationship Id="rId35" Type="http://schemas.openxmlformats.org/officeDocument/2006/relationships/image" Target="../media/image27.png"/><Relationship Id="rId43" Type="http://schemas.openxmlformats.org/officeDocument/2006/relationships/image" Target="../media/image31.png"/><Relationship Id="rId48" Type="http://schemas.openxmlformats.org/officeDocument/2006/relationships/customXml" Target="../ink/ink31.xml"/><Relationship Id="rId56" Type="http://schemas.openxmlformats.org/officeDocument/2006/relationships/customXml" Target="../ink/ink35.xml"/><Relationship Id="rId8" Type="http://schemas.openxmlformats.org/officeDocument/2006/relationships/customXml" Target="../ink/ink11.xml"/><Relationship Id="rId51" Type="http://schemas.openxmlformats.org/officeDocument/2006/relationships/image" Target="../media/image35.png"/><Relationship Id="rId3" Type="http://schemas.openxmlformats.org/officeDocument/2006/relationships/image" Target="../media/image11.png"/><Relationship Id="rId12" Type="http://schemas.openxmlformats.org/officeDocument/2006/relationships/customXml" Target="../ink/ink13.xml"/><Relationship Id="rId17" Type="http://schemas.openxmlformats.org/officeDocument/2006/relationships/image" Target="../media/image18.png"/><Relationship Id="rId25" Type="http://schemas.openxmlformats.org/officeDocument/2006/relationships/image" Target="../media/image22.png"/><Relationship Id="rId33" Type="http://schemas.openxmlformats.org/officeDocument/2006/relationships/image" Target="../media/image26.png"/><Relationship Id="rId38" Type="http://schemas.openxmlformats.org/officeDocument/2006/relationships/customXml" Target="../ink/ink26.xml"/><Relationship Id="rId46" Type="http://schemas.openxmlformats.org/officeDocument/2006/relationships/customXml" Target="../ink/ink30.xml"/><Relationship Id="rId20" Type="http://schemas.openxmlformats.org/officeDocument/2006/relationships/customXml" Target="../ink/ink17.xml"/><Relationship Id="rId41" Type="http://schemas.openxmlformats.org/officeDocument/2006/relationships/image" Target="../media/image30.png"/><Relationship Id="rId54" Type="http://schemas.openxmlformats.org/officeDocument/2006/relationships/customXml" Target="../ink/ink3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.xml"/><Relationship Id="rId15" Type="http://schemas.openxmlformats.org/officeDocument/2006/relationships/image" Target="../media/image17.png"/><Relationship Id="rId23" Type="http://schemas.openxmlformats.org/officeDocument/2006/relationships/image" Target="../media/image21.png"/><Relationship Id="rId28" Type="http://schemas.openxmlformats.org/officeDocument/2006/relationships/customXml" Target="../ink/ink21.xml"/><Relationship Id="rId36" Type="http://schemas.openxmlformats.org/officeDocument/2006/relationships/customXml" Target="../ink/ink25.xml"/><Relationship Id="rId49" Type="http://schemas.openxmlformats.org/officeDocument/2006/relationships/image" Target="../media/image34.png"/><Relationship Id="rId57" Type="http://schemas.openxmlformats.org/officeDocument/2006/relationships/image" Target="../media/image38.png"/><Relationship Id="rId10" Type="http://schemas.openxmlformats.org/officeDocument/2006/relationships/customXml" Target="../ink/ink12.xml"/><Relationship Id="rId31" Type="http://schemas.openxmlformats.org/officeDocument/2006/relationships/image" Target="../media/image25.png"/><Relationship Id="rId44" Type="http://schemas.openxmlformats.org/officeDocument/2006/relationships/customXml" Target="../ink/ink29.xml"/><Relationship Id="rId52" Type="http://schemas.openxmlformats.org/officeDocument/2006/relationships/customXml" Target="../ink/ink3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customXml" Target="../ink/ink36.xml"/><Relationship Id="rId7" Type="http://schemas.openxmlformats.org/officeDocument/2006/relationships/customXml" Target="../ink/ink38.xml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customXml" Target="../ink/ink37.xml"/><Relationship Id="rId10" Type="http://schemas.openxmlformats.org/officeDocument/2006/relationships/image" Target="../media/image43.png"/><Relationship Id="rId4" Type="http://schemas.openxmlformats.org/officeDocument/2006/relationships/image" Target="../media/image40.png"/><Relationship Id="rId9" Type="http://schemas.openxmlformats.org/officeDocument/2006/relationships/customXml" Target="../ink/ink3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4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6.xml"/><Relationship Id="rId18" Type="http://schemas.openxmlformats.org/officeDocument/2006/relationships/image" Target="../media/image52.png"/><Relationship Id="rId26" Type="http://schemas.openxmlformats.org/officeDocument/2006/relationships/image" Target="../media/image56.png"/><Relationship Id="rId3" Type="http://schemas.openxmlformats.org/officeDocument/2006/relationships/customXml" Target="../ink/ink41.xml"/><Relationship Id="rId21" Type="http://schemas.openxmlformats.org/officeDocument/2006/relationships/customXml" Target="../ink/ink50.xml"/><Relationship Id="rId34" Type="http://schemas.openxmlformats.org/officeDocument/2006/relationships/image" Target="../media/image60.png"/><Relationship Id="rId7" Type="http://schemas.openxmlformats.org/officeDocument/2006/relationships/customXml" Target="../ink/ink43.xml"/><Relationship Id="rId12" Type="http://schemas.openxmlformats.org/officeDocument/2006/relationships/image" Target="../media/image49.png"/><Relationship Id="rId17" Type="http://schemas.openxmlformats.org/officeDocument/2006/relationships/customXml" Target="../ink/ink48.xml"/><Relationship Id="rId25" Type="http://schemas.openxmlformats.org/officeDocument/2006/relationships/customXml" Target="../ink/ink52.xml"/><Relationship Id="rId33" Type="http://schemas.openxmlformats.org/officeDocument/2006/relationships/customXml" Target="../ink/ink56.xml"/><Relationship Id="rId2" Type="http://schemas.openxmlformats.org/officeDocument/2006/relationships/image" Target="../media/image44.jpeg"/><Relationship Id="rId16" Type="http://schemas.openxmlformats.org/officeDocument/2006/relationships/image" Target="../media/image51.png"/><Relationship Id="rId20" Type="http://schemas.openxmlformats.org/officeDocument/2006/relationships/image" Target="../media/image53.png"/><Relationship Id="rId29" Type="http://schemas.openxmlformats.org/officeDocument/2006/relationships/customXml" Target="../ink/ink5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customXml" Target="../ink/ink45.xml"/><Relationship Id="rId24" Type="http://schemas.openxmlformats.org/officeDocument/2006/relationships/image" Target="../media/image55.png"/><Relationship Id="rId32" Type="http://schemas.openxmlformats.org/officeDocument/2006/relationships/image" Target="../media/image59.png"/><Relationship Id="rId5" Type="http://schemas.openxmlformats.org/officeDocument/2006/relationships/customXml" Target="../ink/ink42.xml"/><Relationship Id="rId15" Type="http://schemas.openxmlformats.org/officeDocument/2006/relationships/customXml" Target="../ink/ink47.xml"/><Relationship Id="rId23" Type="http://schemas.openxmlformats.org/officeDocument/2006/relationships/customXml" Target="../ink/ink51.xml"/><Relationship Id="rId28" Type="http://schemas.openxmlformats.org/officeDocument/2006/relationships/image" Target="../media/image57.png"/><Relationship Id="rId36" Type="http://schemas.openxmlformats.org/officeDocument/2006/relationships/image" Target="../media/image61.png"/><Relationship Id="rId10" Type="http://schemas.openxmlformats.org/officeDocument/2006/relationships/image" Target="../media/image48.png"/><Relationship Id="rId19" Type="http://schemas.openxmlformats.org/officeDocument/2006/relationships/customXml" Target="../ink/ink49.xml"/><Relationship Id="rId31" Type="http://schemas.openxmlformats.org/officeDocument/2006/relationships/customXml" Target="../ink/ink55.xml"/><Relationship Id="rId4" Type="http://schemas.openxmlformats.org/officeDocument/2006/relationships/image" Target="../media/image45.png"/><Relationship Id="rId9" Type="http://schemas.openxmlformats.org/officeDocument/2006/relationships/customXml" Target="../ink/ink44.xml"/><Relationship Id="rId14" Type="http://schemas.openxmlformats.org/officeDocument/2006/relationships/image" Target="../media/image50.png"/><Relationship Id="rId22" Type="http://schemas.openxmlformats.org/officeDocument/2006/relationships/image" Target="../media/image54.png"/><Relationship Id="rId27" Type="http://schemas.openxmlformats.org/officeDocument/2006/relationships/customXml" Target="../ink/ink53.xml"/><Relationship Id="rId30" Type="http://schemas.openxmlformats.org/officeDocument/2006/relationships/image" Target="../media/image58.png"/><Relationship Id="rId35" Type="http://schemas.openxmlformats.org/officeDocument/2006/relationships/customXml" Target="../ink/ink57.xml"/><Relationship Id="rId8" Type="http://schemas.openxmlformats.org/officeDocument/2006/relationships/image" Target="../media/image4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customXml" Target="../ink/ink5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199" y="1805148"/>
            <a:ext cx="1600196" cy="20573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86586" y="1828796"/>
            <a:ext cx="1600196" cy="2057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058011" y="6394244"/>
            <a:ext cx="2038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dirty="0">
                <a:latin typeface="Arial"/>
                <a:cs typeface="Arial"/>
              </a:rPr>
              <a:pPr marL="38100">
                <a:lnSpc>
                  <a:spcPts val="2090"/>
                </a:lnSpc>
              </a:pPr>
              <a:t>1</a:t>
            </a:fld>
            <a:endParaRPr sz="1800">
              <a:latin typeface="Arial"/>
              <a:cs typeface="Arial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514600" y="3048000"/>
            <a:ext cx="4724400" cy="9144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kern="0" dirty="0">
                <a:solidFill>
                  <a:sysClr val="windowText" lastClr="000000"/>
                </a:solidFill>
                <a:latin typeface="+mj-lt"/>
                <a:ea typeface="+mj-ea"/>
                <a:cs typeface="+mj-cs"/>
              </a:rPr>
              <a:t>Demultiplexer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0899" y="1107342"/>
            <a:ext cx="5270501" cy="430887"/>
          </a:xfrm>
        </p:spPr>
        <p:txBody>
          <a:bodyPr/>
          <a:lstStyle/>
          <a:p>
            <a:pPr algn="ctr"/>
            <a:r>
              <a:rPr lang="en-US" dirty="0"/>
              <a:t>Examples</a:t>
            </a:r>
          </a:p>
        </p:txBody>
      </p:sp>
      <p:sp>
        <p:nvSpPr>
          <p:cNvPr id="4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4098" name="Picture 2" descr="F:\DELD 2020-2021\lectures\Figures\images for decoder lecture\5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52600"/>
            <a:ext cx="9144000" cy="5181600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122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813425" y="2455863"/>
              <a:ext cx="1027113" cy="339725"/>
            </p14:xfrm>
          </p:contentPart>
        </mc:Choice>
        <mc:Fallback>
          <p:pic>
            <p:nvPicPr>
              <p:cNvPr id="5122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04071" y="2446516"/>
                <a:ext cx="1045820" cy="3584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123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153275" y="3321050"/>
              <a:ext cx="204788" cy="447675"/>
            </p14:xfrm>
          </p:contentPart>
        </mc:Choice>
        <mc:Fallback>
          <p:pic>
            <p:nvPicPr>
              <p:cNvPr id="5123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43950" y="3311678"/>
                <a:ext cx="223438" cy="4664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124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099425" y="3214688"/>
              <a:ext cx="768350" cy="2152650"/>
            </p14:xfrm>
          </p:contentPart>
        </mc:Choice>
        <mc:Fallback>
          <p:pic>
            <p:nvPicPr>
              <p:cNvPr id="5124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090064" y="3205327"/>
                <a:ext cx="787073" cy="21713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125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072313" y="5027613"/>
              <a:ext cx="196850" cy="115887"/>
            </p14:xfrm>
          </p:contentPart>
        </mc:Choice>
        <mc:Fallback>
          <p:pic>
            <p:nvPicPr>
              <p:cNvPr id="5125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062956" y="5018285"/>
                <a:ext cx="215563" cy="1345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5126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554913" y="4081463"/>
              <a:ext cx="258762" cy="534987"/>
            </p14:xfrm>
          </p:contentPart>
        </mc:Choice>
        <mc:Fallback>
          <p:pic>
            <p:nvPicPr>
              <p:cNvPr id="5126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545569" y="4072121"/>
                <a:ext cx="277450" cy="5536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5127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867650" y="3438525"/>
              <a:ext cx="428625" cy="196850"/>
            </p14:xfrm>
          </p:contentPart>
        </mc:Choice>
        <mc:Fallback>
          <p:pic>
            <p:nvPicPr>
              <p:cNvPr id="5127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858301" y="3429219"/>
                <a:ext cx="447323" cy="2154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5128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634288" y="6134100"/>
              <a:ext cx="438150" cy="420688"/>
            </p14:xfrm>
          </p:contentPart>
        </mc:Choice>
        <mc:Fallback>
          <p:pic>
            <p:nvPicPr>
              <p:cNvPr id="5128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624920" y="6124727"/>
                <a:ext cx="456887" cy="4394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5129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609013" y="6224588"/>
              <a:ext cx="26987" cy="177800"/>
            </p14:xfrm>
          </p:contentPart>
        </mc:Choice>
        <mc:Fallback>
          <p:pic>
            <p:nvPicPr>
              <p:cNvPr id="5129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600017" y="6215287"/>
                <a:ext cx="44978" cy="1964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5130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00063" y="5892800"/>
              <a:ext cx="946150" cy="742950"/>
            </p14:xfrm>
          </p:contentPart>
        </mc:Choice>
        <mc:Fallback>
          <p:pic>
            <p:nvPicPr>
              <p:cNvPr id="5130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90709" y="5883423"/>
                <a:ext cx="964857" cy="761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5131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830763" y="4152900"/>
              <a:ext cx="322262" cy="142875"/>
            </p14:xfrm>
          </p:contentPart>
        </mc:Choice>
        <mc:Fallback>
          <p:pic>
            <p:nvPicPr>
              <p:cNvPr id="5131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821391" y="4143705"/>
                <a:ext cx="341007" cy="161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5132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759325" y="3214688"/>
              <a:ext cx="331788" cy="196850"/>
            </p14:xfrm>
          </p:contentPart>
        </mc:Choice>
        <mc:Fallback>
          <p:pic>
            <p:nvPicPr>
              <p:cNvPr id="5132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750158" y="3205314"/>
                <a:ext cx="350123" cy="2155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5133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562850" y="2259013"/>
              <a:ext cx="1169988" cy="1054100"/>
            </p14:xfrm>
          </p:contentPart>
        </mc:Choice>
        <mc:Fallback>
          <p:pic>
            <p:nvPicPr>
              <p:cNvPr id="5133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553490" y="2249653"/>
                <a:ext cx="1188708" cy="10728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5134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8834000" y="22885400"/>
              <a:ext cx="0" cy="0"/>
            </p14:xfrm>
          </p:contentPart>
        </mc:Choice>
        <mc:Fallback>
          <p:pic>
            <p:nvPicPr>
              <p:cNvPr id="5134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8834000" y="2288540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5135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232400" y="2251075"/>
              <a:ext cx="2867025" cy="561975"/>
            </p14:xfrm>
          </p:contentPart>
        </mc:Choice>
        <mc:Fallback>
          <p:pic>
            <p:nvPicPr>
              <p:cNvPr id="5135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223039" y="2241727"/>
                <a:ext cx="2885747" cy="5806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5136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867275" y="2241550"/>
              <a:ext cx="330200" cy="312738"/>
            </p14:xfrm>
          </p:contentPart>
        </mc:Choice>
        <mc:Fallback>
          <p:pic>
            <p:nvPicPr>
              <p:cNvPr id="5136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857923" y="2232193"/>
                <a:ext cx="348904" cy="3314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5137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991100" y="2562225"/>
              <a:ext cx="1588" cy="9525"/>
            </p14:xfrm>
          </p:contentPart>
        </mc:Choice>
        <mc:Fallback>
          <p:pic>
            <p:nvPicPr>
              <p:cNvPr id="5137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949812" y="2552700"/>
                <a:ext cx="84164" cy="28575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0899" y="1107342"/>
            <a:ext cx="5270501" cy="430887"/>
          </a:xfrm>
        </p:spPr>
        <p:txBody>
          <a:bodyPr/>
          <a:lstStyle/>
          <a:p>
            <a:pPr algn="ctr"/>
            <a:r>
              <a:rPr lang="en-US" dirty="0"/>
              <a:t>Examples</a:t>
            </a:r>
          </a:p>
        </p:txBody>
      </p:sp>
      <p:sp>
        <p:nvSpPr>
          <p:cNvPr id="4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5122" name="Picture 2" descr="F:\DELD 2020-2021\lectures\Figures\images for decoder lecture\7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981200"/>
            <a:ext cx="9144000" cy="5181600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7410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705225" y="1768475"/>
              <a:ext cx="635000" cy="312738"/>
            </p14:xfrm>
          </p:contentPart>
        </mc:Choice>
        <mc:Fallback>
          <p:pic>
            <p:nvPicPr>
              <p:cNvPr id="17410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95881" y="1759161"/>
                <a:ext cx="653687" cy="3313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7411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938463" y="2820988"/>
              <a:ext cx="330200" cy="304800"/>
            </p14:xfrm>
          </p:contentPart>
        </mc:Choice>
        <mc:Fallback>
          <p:pic>
            <p:nvPicPr>
              <p:cNvPr id="17411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29121" y="2811610"/>
                <a:ext cx="348884" cy="3235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7412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03213" y="3259138"/>
              <a:ext cx="669925" cy="482600"/>
            </p14:xfrm>
          </p:contentPart>
        </mc:Choice>
        <mc:Fallback>
          <p:pic>
            <p:nvPicPr>
              <p:cNvPr id="17412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3943" y="3249809"/>
                <a:ext cx="688465" cy="5012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7413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847850" y="2527300"/>
              <a:ext cx="295275" cy="420688"/>
            </p14:xfrm>
          </p:contentPart>
        </mc:Choice>
        <mc:Fallback>
          <p:pic>
            <p:nvPicPr>
              <p:cNvPr id="17413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38476" y="2517927"/>
                <a:ext cx="314023" cy="4394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7414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911475" y="5089525"/>
              <a:ext cx="438150" cy="260350"/>
            </p14:xfrm>
          </p:contentPart>
        </mc:Choice>
        <mc:Fallback>
          <p:pic>
            <p:nvPicPr>
              <p:cNvPr id="17414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902114" y="5080150"/>
                <a:ext cx="456871" cy="2791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7415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232275" y="3857625"/>
              <a:ext cx="492125" cy="241300"/>
            </p14:xfrm>
          </p:contentPart>
        </mc:Choice>
        <mc:Fallback>
          <p:pic>
            <p:nvPicPr>
              <p:cNvPr id="17415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222908" y="3848317"/>
                <a:ext cx="510859" cy="2599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7418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919413" y="5286375"/>
              <a:ext cx="358775" cy="214313"/>
            </p14:xfrm>
          </p:contentPart>
        </mc:Choice>
        <mc:Fallback>
          <p:pic>
            <p:nvPicPr>
              <p:cNvPr id="17418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910019" y="5277119"/>
                <a:ext cx="377563" cy="2328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7419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232275" y="5375275"/>
              <a:ext cx="161925" cy="107950"/>
            </p14:xfrm>
          </p:contentPart>
        </mc:Choice>
        <mc:Fallback>
          <p:pic>
            <p:nvPicPr>
              <p:cNvPr id="17419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223002" y="5366133"/>
                <a:ext cx="180471" cy="1262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7420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704975" y="2224088"/>
              <a:ext cx="233363" cy="187325"/>
            </p14:xfrm>
          </p:contentPart>
        </mc:Choice>
        <mc:Fallback>
          <p:pic>
            <p:nvPicPr>
              <p:cNvPr id="17420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695583" y="2214758"/>
                <a:ext cx="252148" cy="2059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7423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705725" y="3089275"/>
              <a:ext cx="73025" cy="73025"/>
            </p14:xfrm>
          </p:contentPart>
        </mc:Choice>
        <mc:Fallback>
          <p:pic>
            <p:nvPicPr>
              <p:cNvPr id="17423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696463" y="3079782"/>
                <a:ext cx="91548" cy="920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7424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769225" y="3633788"/>
              <a:ext cx="1588" cy="90487"/>
            </p14:xfrm>
          </p:contentPart>
        </mc:Choice>
        <mc:Fallback>
          <p:pic>
            <p:nvPicPr>
              <p:cNvPr id="17424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727937" y="3624340"/>
                <a:ext cx="84164" cy="1093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7425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813675" y="4017963"/>
              <a:ext cx="312738" cy="142875"/>
            </p14:xfrm>
          </p:contentPart>
        </mc:Choice>
        <mc:Fallback>
          <p:pic>
            <p:nvPicPr>
              <p:cNvPr id="17425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804329" y="4008699"/>
                <a:ext cx="331430" cy="1614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7426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-2147483648" y="-2147483648"/>
              <a:ext cx="0" cy="0"/>
            </p14:xfrm>
          </p:contentPart>
        </mc:Choice>
        <mc:Fallback>
          <p:pic>
            <p:nvPicPr>
              <p:cNvPr id="17426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-2147483648" y="-2147483648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7427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661400" y="3714750"/>
              <a:ext cx="71438" cy="214313"/>
            </p14:xfrm>
          </p:contentPart>
        </mc:Choice>
        <mc:Fallback>
          <p:pic>
            <p:nvPicPr>
              <p:cNvPr id="17427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652066" y="3705401"/>
                <a:ext cx="90105" cy="233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7428" name="Ink 2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912100" y="3081338"/>
              <a:ext cx="98425" cy="463550"/>
            </p14:xfrm>
          </p:contentPart>
        </mc:Choice>
        <mc:Fallback>
          <p:pic>
            <p:nvPicPr>
              <p:cNvPr id="17428" name="Ink 2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902760" y="3071995"/>
                <a:ext cx="117104" cy="4822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7429" name="Ink 2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001000" y="2116138"/>
              <a:ext cx="411163" cy="250825"/>
            </p14:xfrm>
          </p:contentPart>
        </mc:Choice>
        <mc:Fallback>
          <p:pic>
            <p:nvPicPr>
              <p:cNvPr id="17429" name="Ink 2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991639" y="2106755"/>
                <a:ext cx="429885" cy="2695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17430" name="Ink 2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609013" y="3081338"/>
              <a:ext cx="231775" cy="169862"/>
            </p14:xfrm>
          </p:contentPart>
        </mc:Choice>
        <mc:Fallback>
          <p:pic>
            <p:nvPicPr>
              <p:cNvPr id="17430" name="Ink 2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8599756" y="3071981"/>
                <a:ext cx="250289" cy="1885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17431" name="Ink 2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010650" y="3625850"/>
              <a:ext cx="1588" cy="115888"/>
            </p14:xfrm>
          </p:contentPart>
        </mc:Choice>
        <mc:Fallback>
          <p:pic>
            <p:nvPicPr>
              <p:cNvPr id="17431" name="Ink 2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969362" y="3616522"/>
                <a:ext cx="84164" cy="1345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17432" name="Ink 2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010650" y="3990975"/>
              <a:ext cx="98425" cy="179388"/>
            </p14:xfrm>
          </p:contentPart>
        </mc:Choice>
        <mc:Fallback>
          <p:pic>
            <p:nvPicPr>
              <p:cNvPr id="17432" name="Ink 2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9001575" y="3981739"/>
                <a:ext cx="116574" cy="1978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17433" name="Ink 2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11163" y="2911475"/>
              <a:ext cx="588962" cy="857250"/>
            </p14:xfrm>
          </p:contentPart>
        </mc:Choice>
        <mc:Fallback>
          <p:pic>
            <p:nvPicPr>
              <p:cNvPr id="17433" name="Ink 2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401865" y="2902122"/>
                <a:ext cx="607557" cy="8759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17434" name="Ink 2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31838" y="4697413"/>
              <a:ext cx="474662" cy="285750"/>
            </p14:xfrm>
          </p:contentPart>
        </mc:Choice>
        <mc:Fallback>
          <p:pic>
            <p:nvPicPr>
              <p:cNvPr id="17434" name="Ink 2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22467" y="4688068"/>
                <a:ext cx="493403" cy="304441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0899" y="1107342"/>
            <a:ext cx="5270501" cy="430887"/>
          </a:xfrm>
        </p:spPr>
        <p:txBody>
          <a:bodyPr/>
          <a:lstStyle/>
          <a:p>
            <a:pPr algn="ctr"/>
            <a:r>
              <a:rPr lang="en-US" dirty="0"/>
              <a:t>Examples</a:t>
            </a:r>
          </a:p>
        </p:txBody>
      </p:sp>
      <p:sp>
        <p:nvSpPr>
          <p:cNvPr id="4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5122" name="Picture 2" descr="F:\DELD 2020-2021\lectures\Figures\images for decoder lecture\7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52600"/>
            <a:ext cx="9144000" cy="5181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1143000"/>
            <a:ext cx="2718435" cy="430887"/>
          </a:xfrm>
        </p:spPr>
        <p:txBody>
          <a:bodyPr/>
          <a:lstStyle/>
          <a:p>
            <a:r>
              <a:rPr lang="en-US" dirty="0"/>
              <a:t>	Quiz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3420" y="1754194"/>
            <a:ext cx="8237158" cy="3323987"/>
          </a:xfrm>
        </p:spPr>
        <p:txBody>
          <a:bodyPr/>
          <a:lstStyle/>
          <a:p>
            <a:endParaRPr lang="en-US" dirty="0">
              <a:hlinkClick r:id="rId2"/>
            </a:endParaRPr>
          </a:p>
          <a:p>
            <a:endParaRPr lang="en-US" dirty="0">
              <a:hlinkClick r:id="rId2"/>
            </a:endParaRPr>
          </a:p>
          <a:p>
            <a:endParaRPr lang="en-US" dirty="0">
              <a:hlinkClick r:id="rId2"/>
            </a:endParaRPr>
          </a:p>
          <a:p>
            <a:r>
              <a:rPr lang="en-US" sz="3600" dirty="0"/>
              <a:t>Please click the following link to open the quiz</a:t>
            </a:r>
          </a:p>
          <a:p>
            <a:endParaRPr lang="en-US" sz="3600" dirty="0">
              <a:hlinkClick r:id="rId2"/>
            </a:endParaRPr>
          </a:p>
          <a:p>
            <a:r>
              <a:rPr lang="en-US" sz="3600" dirty="0">
                <a:hlinkClick r:id="rId2"/>
              </a:rPr>
              <a:t>testmoz.com/4306960</a:t>
            </a:r>
            <a:endParaRPr lang="en-US" sz="3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5200" y="1143000"/>
            <a:ext cx="7327901" cy="2154436"/>
          </a:xfrm>
        </p:spPr>
        <p:txBody>
          <a:bodyPr/>
          <a:lstStyle/>
          <a:p>
            <a:r>
              <a:rPr lang="en-US" dirty="0"/>
              <a:t>Summary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13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8600" y="2209800"/>
            <a:ext cx="273748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cs typeface="Times New Roman" pitchFamily="18" charset="0"/>
              </a:rPr>
              <a:t>Demultiplexer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400" dirty="0">
              <a:solidFill>
                <a:schemeClr val="tx2"/>
              </a:solidFill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cs typeface="Times New Roman" pitchFamily="18" charset="0"/>
              </a:rPr>
              <a:t>Decoder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400" dirty="0">
              <a:solidFill>
                <a:schemeClr val="tx2"/>
              </a:solidFill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cs typeface="Times New Roman" pitchFamily="18" charset="0"/>
              </a:rPr>
              <a:t>Decoder as ROM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400" dirty="0">
              <a:solidFill>
                <a:schemeClr val="tx2"/>
              </a:solidFill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cs typeface="Times New Roman" pitchFamily="18" charset="0"/>
              </a:rPr>
              <a:t>Example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400" dirty="0">
              <a:solidFill>
                <a:schemeClr val="tx2"/>
              </a:solidFill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cs typeface="Times New Roman" pitchFamily="18" charset="0"/>
              </a:rPr>
              <a:t>Quiz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743200"/>
            <a:ext cx="8237158" cy="2031325"/>
          </a:xfrm>
        </p:spPr>
        <p:txBody>
          <a:bodyPr/>
          <a:lstStyle/>
          <a:p>
            <a:pPr algn="ctr"/>
            <a:endParaRPr lang="en-US" sz="4400" dirty="0"/>
          </a:p>
          <a:p>
            <a:pPr algn="ctr"/>
            <a:endParaRPr lang="en-US" sz="4400" dirty="0"/>
          </a:p>
          <a:p>
            <a:pPr algn="ctr"/>
            <a:r>
              <a:rPr lang="en-US" sz="4400" dirty="0"/>
              <a:t>Thank you</a:t>
            </a:r>
          </a:p>
        </p:txBody>
      </p:sp>
      <p:sp>
        <p:nvSpPr>
          <p:cNvPr id="4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58011" y="6394244"/>
            <a:ext cx="2038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dirty="0">
                <a:latin typeface="Arial"/>
                <a:cs typeface="Arial"/>
              </a:rPr>
              <a:pPr marL="38100">
                <a:lnSpc>
                  <a:spcPts val="2090"/>
                </a:lnSpc>
              </a:pPr>
              <a:t>2</a:t>
            </a:fld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8299" y="1999166"/>
            <a:ext cx="8463915" cy="38908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b="1" dirty="0">
                <a:solidFill>
                  <a:schemeClr val="tx2"/>
                </a:solidFill>
                <a:cs typeface="Times New Roman" pitchFamily="18" charset="0"/>
              </a:rPr>
              <a:t>Demultiplexer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b="1" dirty="0">
              <a:solidFill>
                <a:schemeClr val="tx2"/>
              </a:solidFill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1" dirty="0">
                <a:solidFill>
                  <a:schemeClr val="tx2"/>
                </a:solidFill>
                <a:cs typeface="Times New Roman" pitchFamily="18" charset="0"/>
              </a:rPr>
              <a:t>Decoder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b="1" dirty="0">
              <a:solidFill>
                <a:schemeClr val="tx2"/>
              </a:solidFill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1" dirty="0">
                <a:solidFill>
                  <a:schemeClr val="tx2"/>
                </a:solidFill>
                <a:cs typeface="Times New Roman" pitchFamily="18" charset="0"/>
              </a:rPr>
              <a:t>Decoder as ROM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b="1" dirty="0">
              <a:solidFill>
                <a:schemeClr val="tx2"/>
              </a:solidFill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1" dirty="0">
                <a:solidFill>
                  <a:schemeClr val="tx2"/>
                </a:solidFill>
                <a:cs typeface="Times New Roman" pitchFamily="18" charset="0"/>
              </a:rPr>
              <a:t>Examples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b="1" dirty="0">
              <a:solidFill>
                <a:schemeClr val="tx2"/>
              </a:solidFill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1" dirty="0">
                <a:solidFill>
                  <a:schemeClr val="tx2"/>
                </a:solidFill>
                <a:cs typeface="Times New Roman" pitchFamily="18" charset="0"/>
              </a:rPr>
              <a:t>Quiz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66800" y="1143000"/>
            <a:ext cx="48514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Points covered </a:t>
            </a:r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58011" y="6394244"/>
            <a:ext cx="2038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dirty="0">
                <a:latin typeface="Arial"/>
                <a:cs typeface="Arial"/>
              </a:rPr>
              <a:pPr marL="38100">
                <a:lnSpc>
                  <a:spcPts val="2090"/>
                </a:lnSpc>
              </a:pPr>
              <a:t>3</a:t>
            </a:fld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8299" y="1999166"/>
            <a:ext cx="8463915" cy="37625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865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1F60"/>
                </a:solidFill>
                <a:latin typeface="Times New Roman"/>
                <a:cs typeface="Times New Roman"/>
              </a:rPr>
              <a:t>Vision</a:t>
            </a:r>
            <a:endParaRPr sz="2400">
              <a:latin typeface="Times New Roman"/>
              <a:cs typeface="Times New Roman"/>
            </a:endParaRPr>
          </a:p>
          <a:p>
            <a:pPr marL="12700" marR="5080" algn="just">
              <a:lnSpc>
                <a:spcPts val="2850"/>
              </a:lnSpc>
              <a:spcBef>
                <a:spcPts val="105"/>
              </a:spcBef>
              <a:tabLst>
                <a:tab pos="1002030" algn="l"/>
                <a:tab pos="2615565" algn="l"/>
                <a:tab pos="4163060" algn="l"/>
                <a:tab pos="4664710" algn="l"/>
                <a:tab pos="5840730" algn="l"/>
                <a:tab pos="7672070" algn="l"/>
              </a:tabLst>
            </a:pPr>
            <a:r>
              <a:rPr sz="2400" spc="-5" dirty="0">
                <a:latin typeface="Times New Roman"/>
                <a:cs typeface="Times New Roman"/>
              </a:rPr>
              <a:t>Achieve academic excellence through education in computing, to  creat</a:t>
            </a:r>
            <a:r>
              <a:rPr sz="2400" dirty="0">
                <a:latin typeface="Times New Roman"/>
                <a:cs typeface="Times New Roman"/>
              </a:rPr>
              <a:t>e	</a:t>
            </a:r>
            <a:r>
              <a:rPr sz="2400" spc="-5" dirty="0">
                <a:latin typeface="Times New Roman"/>
                <a:cs typeface="Times New Roman"/>
              </a:rPr>
              <a:t>intellectua</a:t>
            </a:r>
            <a:r>
              <a:rPr sz="2400" dirty="0">
                <a:latin typeface="Times New Roman"/>
                <a:cs typeface="Times New Roman"/>
              </a:rPr>
              <a:t>l	</a:t>
            </a:r>
            <a:r>
              <a:rPr sz="2400" spc="-5" dirty="0">
                <a:latin typeface="Times New Roman"/>
                <a:cs typeface="Times New Roman"/>
              </a:rPr>
              <a:t>manpowe</a:t>
            </a:r>
            <a:r>
              <a:rPr sz="2400" dirty="0">
                <a:latin typeface="Times New Roman"/>
                <a:cs typeface="Times New Roman"/>
              </a:rPr>
              <a:t>r	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o	</a:t>
            </a:r>
            <a:r>
              <a:rPr sz="2400" spc="-5" dirty="0">
                <a:latin typeface="Times New Roman"/>
                <a:cs typeface="Times New Roman"/>
              </a:rPr>
              <a:t>explor</a:t>
            </a:r>
            <a:r>
              <a:rPr sz="2400" dirty="0">
                <a:latin typeface="Times New Roman"/>
                <a:cs typeface="Times New Roman"/>
              </a:rPr>
              <a:t>e	professional,	</a:t>
            </a:r>
            <a:r>
              <a:rPr sz="2400">
                <a:latin typeface="Times New Roman"/>
                <a:cs typeface="Times New Roman"/>
              </a:rPr>
              <a:t>higher  </a:t>
            </a:r>
            <a:r>
              <a:rPr sz="2400" spc="-5">
                <a:latin typeface="Times New Roman"/>
                <a:cs typeface="Times New Roman"/>
              </a:rPr>
              <a:t>educational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sz="2400" spc="-5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social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opportunities.</a:t>
            </a:r>
            <a:endParaRPr sz="240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</a:pPr>
            <a:endParaRPr sz="2450">
              <a:latin typeface="Times New Roman"/>
              <a:cs typeface="Times New Roman"/>
            </a:endParaRPr>
          </a:p>
          <a:p>
            <a:pPr marL="12700" algn="just">
              <a:lnSpc>
                <a:spcPts val="2865"/>
              </a:lnSpc>
            </a:pPr>
            <a:r>
              <a:rPr sz="2400" b="1" spc="-5" dirty="0">
                <a:solidFill>
                  <a:srgbClr val="001F60"/>
                </a:solidFill>
                <a:latin typeface="Times New Roman"/>
                <a:cs typeface="Times New Roman"/>
              </a:rPr>
              <a:t>Mission</a:t>
            </a:r>
            <a:endParaRPr sz="2400">
              <a:latin typeface="Times New Roman"/>
              <a:cs typeface="Times New Roman"/>
            </a:endParaRPr>
          </a:p>
          <a:p>
            <a:pPr marL="88265" marR="31750" indent="-76200" algn="just">
              <a:lnSpc>
                <a:spcPts val="2850"/>
              </a:lnSpc>
              <a:spcBef>
                <a:spcPts val="105"/>
              </a:spcBef>
              <a:tabLst>
                <a:tab pos="4958715" algn="l"/>
              </a:tabLst>
            </a:pPr>
            <a:r>
              <a:rPr sz="2400" spc="-5" dirty="0">
                <a:latin typeface="Times New Roman"/>
                <a:cs typeface="Times New Roman"/>
              </a:rPr>
              <a:t>To impart learning </a:t>
            </a:r>
            <a:r>
              <a:rPr sz="2400" dirty="0">
                <a:latin typeface="Times New Roman"/>
                <a:cs typeface="Times New Roman"/>
              </a:rPr>
              <a:t>by </a:t>
            </a:r>
            <a:r>
              <a:rPr sz="2400" spc="-5" dirty="0">
                <a:latin typeface="Times New Roman"/>
                <a:cs typeface="Times New Roman"/>
              </a:rPr>
              <a:t>educating students with conceptual </a:t>
            </a:r>
            <a:r>
              <a:rPr sz="2400" dirty="0">
                <a:latin typeface="Times New Roman"/>
                <a:cs typeface="Times New Roman"/>
              </a:rPr>
              <a:t>knowledge  </a:t>
            </a:r>
            <a:r>
              <a:rPr sz="2400" spc="-5" dirty="0">
                <a:latin typeface="Times New Roman"/>
                <a:cs typeface="Times New Roman"/>
              </a:rPr>
              <a:t>and </a:t>
            </a:r>
            <a:r>
              <a:rPr sz="2400" dirty="0">
                <a:latin typeface="Times New Roman"/>
                <a:cs typeface="Times New Roman"/>
              </a:rPr>
              <a:t>hands on practices using </a:t>
            </a:r>
            <a:r>
              <a:rPr sz="2400" spc="-5" dirty="0">
                <a:latin typeface="Times New Roman"/>
                <a:cs typeface="Times New Roman"/>
              </a:rPr>
              <a:t>modern tools, FOSS technologies and  competency skills there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igniting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	</a:t>
            </a:r>
            <a:r>
              <a:rPr sz="2400" dirty="0">
                <a:latin typeface="Times New Roman"/>
                <a:cs typeface="Times New Roman"/>
              </a:rPr>
              <a:t>young </a:t>
            </a:r>
            <a:r>
              <a:rPr sz="2400" spc="-5" dirty="0">
                <a:latin typeface="Times New Roman"/>
                <a:cs typeface="Times New Roman"/>
              </a:rPr>
              <a:t>minds </a:t>
            </a: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5" dirty="0">
                <a:latin typeface="Times New Roman"/>
                <a:cs typeface="Times New Roman"/>
              </a:rPr>
              <a:t>innovative  thinking, </a:t>
            </a:r>
            <a:r>
              <a:rPr sz="2400" dirty="0">
                <a:latin typeface="Times New Roman"/>
                <a:cs typeface="Times New Roman"/>
              </a:rPr>
              <a:t>professional </a:t>
            </a:r>
            <a:r>
              <a:rPr sz="2400" spc="-5" dirty="0">
                <a:latin typeface="Times New Roman"/>
                <a:cs typeface="Times New Roman"/>
              </a:rPr>
              <a:t>expertise 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research.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8299" y="1093341"/>
            <a:ext cx="48514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/>
              <a:t>Department </a:t>
            </a:r>
            <a:r>
              <a:rPr spc="-5" dirty="0"/>
              <a:t>Vision </a:t>
            </a:r>
            <a:r>
              <a:rPr dirty="0"/>
              <a:t>&amp;</a:t>
            </a:r>
            <a:r>
              <a:rPr spc="-85" dirty="0"/>
              <a:t> </a:t>
            </a:r>
            <a:r>
              <a:rPr spc="-5" dirty="0"/>
              <a:t>Mission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200400" y="1143000"/>
            <a:ext cx="3352800" cy="430887"/>
          </a:xfrm>
        </p:spPr>
        <p:txBody>
          <a:bodyPr/>
          <a:lstStyle/>
          <a:p>
            <a:pPr algn="ctr"/>
            <a:r>
              <a:rPr lang="en-US" dirty="0"/>
              <a:t>Demultiplexer</a:t>
            </a:r>
          </a:p>
        </p:txBody>
      </p:sp>
      <p:pic>
        <p:nvPicPr>
          <p:cNvPr id="1026" name="Picture 2" descr="F:\DELD 2020-2021\lectures\Figures\images for decoder lecture\1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751589"/>
            <a:ext cx="9144000" cy="5106411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4337" name="Ink 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76225" y="3679825"/>
              <a:ext cx="831850" cy="1911350"/>
            </p14:xfrm>
          </p:contentPart>
        </mc:Choice>
        <mc:Fallback>
          <p:pic>
            <p:nvPicPr>
              <p:cNvPr id="14337" name="Ink 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6919" y="3670541"/>
                <a:ext cx="850463" cy="19299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4338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81088" y="3751263"/>
              <a:ext cx="339725" cy="7937"/>
            </p14:xfrm>
          </p:contentPart>
        </mc:Choice>
        <mc:Fallback>
          <p:pic>
            <p:nvPicPr>
              <p:cNvPr id="14338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71731" y="3748183"/>
                <a:ext cx="358439" cy="140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4339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89025" y="3884613"/>
              <a:ext cx="357188" cy="44450"/>
            </p14:xfrm>
          </p:contentPart>
        </mc:Choice>
        <mc:Fallback>
          <p:pic>
            <p:nvPicPr>
              <p:cNvPr id="14339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79673" y="3875791"/>
                <a:ext cx="375893" cy="620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4340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98550" y="4037013"/>
              <a:ext cx="339725" cy="26987"/>
            </p14:xfrm>
          </p:contentPart>
        </mc:Choice>
        <mc:Fallback>
          <p:pic>
            <p:nvPicPr>
              <p:cNvPr id="14340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89193" y="4028758"/>
                <a:ext cx="358439" cy="434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4341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98550" y="4214813"/>
              <a:ext cx="642938" cy="17462"/>
            </p14:xfrm>
          </p:contentPart>
        </mc:Choice>
        <mc:Fallback>
          <p:pic>
            <p:nvPicPr>
              <p:cNvPr id="14341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89196" y="4207490"/>
                <a:ext cx="661647" cy="321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4342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393825" y="3633788"/>
              <a:ext cx="187325" cy="125412"/>
            </p14:xfrm>
          </p:contentPart>
        </mc:Choice>
        <mc:Fallback>
          <p:pic>
            <p:nvPicPr>
              <p:cNvPr id="14342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384477" y="3624418"/>
                <a:ext cx="206022" cy="1441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4343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820863" y="4098925"/>
              <a:ext cx="268287" cy="115888"/>
            </p14:xfrm>
          </p:contentPart>
        </mc:Choice>
        <mc:Fallback>
          <p:pic>
            <p:nvPicPr>
              <p:cNvPr id="14343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11500" y="4089625"/>
                <a:ext cx="287013" cy="134487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313" name="Ink 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045325" y="3116263"/>
              <a:ext cx="250825" cy="241300"/>
            </p14:xfrm>
          </p:contentPart>
        </mc:Choice>
        <mc:Fallback>
          <p:pic>
            <p:nvPicPr>
              <p:cNvPr id="13313" name="Ink 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35982" y="3107037"/>
                <a:ext cx="269511" cy="2597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314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749800" y="5160963"/>
              <a:ext cx="314325" cy="438150"/>
            </p14:xfrm>
          </p:contentPart>
        </mc:Choice>
        <mc:Fallback>
          <p:pic>
            <p:nvPicPr>
              <p:cNvPr id="13314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40503" y="5151602"/>
                <a:ext cx="332920" cy="4568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315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268913" y="3616325"/>
              <a:ext cx="812800" cy="161925"/>
            </p14:xfrm>
          </p:contentPart>
        </mc:Choice>
        <mc:Fallback>
          <p:pic>
            <p:nvPicPr>
              <p:cNvPr id="13315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59562" y="3607072"/>
                <a:ext cx="831502" cy="1804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3316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875338" y="2751138"/>
              <a:ext cx="63500" cy="561975"/>
            </p14:xfrm>
          </p:contentPart>
        </mc:Choice>
        <mc:Fallback>
          <p:pic>
            <p:nvPicPr>
              <p:cNvPr id="13316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865904" y="2741796"/>
                <a:ext cx="82369" cy="5806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3317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7293888" y="15844838"/>
              <a:ext cx="0" cy="0"/>
            </p14:xfrm>
          </p:contentPart>
        </mc:Choice>
        <mc:Fallback>
          <p:pic>
            <p:nvPicPr>
              <p:cNvPr id="13317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293888" y="15844838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3318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545013" y="2616200"/>
              <a:ext cx="688975" cy="2536825"/>
            </p14:xfrm>
          </p:contentPart>
        </mc:Choice>
        <mc:Fallback>
          <p:pic>
            <p:nvPicPr>
              <p:cNvPr id="13318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535639" y="2606838"/>
                <a:ext cx="707723" cy="25555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3319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037013" y="2973388"/>
              <a:ext cx="411162" cy="1587"/>
            </p14:xfrm>
          </p:contentPart>
        </mc:Choice>
        <mc:Fallback>
          <p:pic>
            <p:nvPicPr>
              <p:cNvPr id="13319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027652" y="2932126"/>
                <a:ext cx="429884" cy="841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3320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037013" y="3178175"/>
              <a:ext cx="419100" cy="28575"/>
            </p14:xfrm>
          </p:contentPart>
        </mc:Choice>
        <mc:Fallback>
          <p:pic>
            <p:nvPicPr>
              <p:cNvPr id="13320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027676" y="3168399"/>
                <a:ext cx="437775" cy="481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321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054475" y="3554413"/>
              <a:ext cx="500063" cy="17462"/>
            </p14:xfrm>
          </p:contentPart>
        </mc:Choice>
        <mc:Fallback>
          <p:pic>
            <p:nvPicPr>
              <p:cNvPr id="13321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045121" y="3546718"/>
                <a:ext cx="518770" cy="328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3322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081463" y="3840163"/>
              <a:ext cx="615950" cy="53975"/>
            </p14:xfrm>
          </p:contentPart>
        </mc:Choice>
        <mc:Fallback>
          <p:pic>
            <p:nvPicPr>
              <p:cNvPr id="13322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072109" y="3830807"/>
                <a:ext cx="634659" cy="726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3323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044950" y="4241800"/>
              <a:ext cx="500063" cy="17463"/>
            </p14:xfrm>
          </p:contentPart>
        </mc:Choice>
        <mc:Fallback>
          <p:pic>
            <p:nvPicPr>
              <p:cNvPr id="13323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035596" y="4233834"/>
                <a:ext cx="518770" cy="333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3324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027488" y="4545013"/>
              <a:ext cx="696912" cy="36512"/>
            </p14:xfrm>
          </p:contentPart>
        </mc:Choice>
        <mc:Fallback>
          <p:pic>
            <p:nvPicPr>
              <p:cNvPr id="13324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018129" y="4536141"/>
                <a:ext cx="715631" cy="542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3325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037013" y="4840288"/>
              <a:ext cx="623887" cy="17462"/>
            </p14:xfrm>
          </p:contentPart>
        </mc:Choice>
        <mc:Fallback>
          <p:pic>
            <p:nvPicPr>
              <p:cNvPr id="13325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027674" y="4831880"/>
                <a:ext cx="642564" cy="342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3326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000500" y="5224463"/>
              <a:ext cx="687388" cy="61912"/>
            </p14:xfrm>
          </p:contentPart>
        </mc:Choice>
        <mc:Fallback>
          <p:pic>
            <p:nvPicPr>
              <p:cNvPr id="13326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991162" y="5215420"/>
                <a:ext cx="706063" cy="799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3327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419225" y="2009775"/>
              <a:ext cx="19050" cy="241300"/>
            </p14:xfrm>
          </p:contentPart>
        </mc:Choice>
        <mc:Fallback>
          <p:pic>
            <p:nvPicPr>
              <p:cNvPr id="13327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409513" y="2000425"/>
                <a:ext cx="38474" cy="2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3328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76288" y="1554163"/>
              <a:ext cx="1465262" cy="1133475"/>
            </p14:xfrm>
          </p:contentPart>
        </mc:Choice>
        <mc:Fallback>
          <p:pic>
            <p:nvPicPr>
              <p:cNvPr id="13328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66964" y="1544887"/>
                <a:ext cx="1483909" cy="11520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3329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741488" y="3589338"/>
              <a:ext cx="3313112" cy="3019425"/>
            </p14:xfrm>
          </p:contentPart>
        </mc:Choice>
        <mc:Fallback>
          <p:pic>
            <p:nvPicPr>
              <p:cNvPr id="13329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732128" y="3579953"/>
                <a:ext cx="3331832" cy="30381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3330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928938" y="3848100"/>
              <a:ext cx="928687" cy="233363"/>
            </p14:xfrm>
          </p:contentPart>
        </mc:Choice>
        <mc:Fallback>
          <p:pic>
            <p:nvPicPr>
              <p:cNvPr id="13330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919608" y="3838708"/>
                <a:ext cx="947347" cy="2521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3331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466013" y="3106738"/>
              <a:ext cx="26987" cy="268287"/>
            </p14:xfrm>
          </p:contentPart>
        </mc:Choice>
        <mc:Fallback>
          <p:pic>
            <p:nvPicPr>
              <p:cNvPr id="13331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456658" y="3097375"/>
                <a:ext cx="45698" cy="2870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3332" name="Ink 2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724775" y="3036888"/>
              <a:ext cx="249238" cy="419100"/>
            </p14:xfrm>
          </p:contentPart>
        </mc:Choice>
        <mc:Fallback>
          <p:pic>
            <p:nvPicPr>
              <p:cNvPr id="13332" name="Ink 2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715518" y="3027575"/>
                <a:ext cx="267753" cy="4377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3333" name="Ink 2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47725" y="5116513"/>
              <a:ext cx="171450" cy="161925"/>
            </p14:xfrm>
          </p:contentPart>
        </mc:Choice>
        <mc:Fallback>
          <p:pic>
            <p:nvPicPr>
              <p:cNvPr id="13333" name="Ink 2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38496" y="5107498"/>
                <a:ext cx="189908" cy="1799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3334" name="Ink 2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12800" y="4724400"/>
              <a:ext cx="1588" cy="169863"/>
            </p14:xfrm>
          </p:contentPart>
        </mc:Choice>
        <mc:Fallback>
          <p:pic>
            <p:nvPicPr>
              <p:cNvPr id="13334" name="Ink 2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71512" y="4715043"/>
                <a:ext cx="84164" cy="1885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3335" name="Ink 2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58825" y="4357688"/>
              <a:ext cx="117475" cy="98425"/>
            </p14:xfrm>
          </p:contentPart>
        </mc:Choice>
        <mc:Fallback>
          <p:pic>
            <p:nvPicPr>
              <p:cNvPr id="13335" name="Ink 2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49456" y="4348549"/>
                <a:ext cx="136213" cy="116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3336" name="Ink 2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214438" y="4419600"/>
              <a:ext cx="714375" cy="750888"/>
            </p14:xfrm>
          </p:contentPart>
        </mc:Choice>
        <mc:Fallback>
          <p:pic>
            <p:nvPicPr>
              <p:cNvPr id="13336" name="Ink 2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205086" y="4410263"/>
                <a:ext cx="733080" cy="7695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3337" name="Ink 2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938838" y="3929063"/>
              <a:ext cx="1587" cy="849312"/>
            </p14:xfrm>
          </p:contentPart>
        </mc:Choice>
        <mc:Fallback>
          <p:pic>
            <p:nvPicPr>
              <p:cNvPr id="13337" name="Ink 2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897576" y="3919698"/>
                <a:ext cx="84111" cy="8680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3338" name="Ink 2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884863" y="4973638"/>
              <a:ext cx="26987" cy="581025"/>
            </p14:xfrm>
          </p:contentPart>
        </mc:Choice>
        <mc:Fallback>
          <p:pic>
            <p:nvPicPr>
              <p:cNvPr id="13338" name="Ink 2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876704" y="4964278"/>
                <a:ext cx="43305" cy="5997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3339" name="Ink 2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562225" y="2830513"/>
              <a:ext cx="1501775" cy="2679700"/>
            </p14:xfrm>
          </p:contentPart>
        </mc:Choice>
        <mc:Fallback>
          <p:pic>
            <p:nvPicPr>
              <p:cNvPr id="13339" name="Ink 2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552868" y="2821161"/>
                <a:ext cx="1520489" cy="26984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3340" name="Ink 2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419725" y="2874963"/>
              <a:ext cx="125413" cy="152400"/>
            </p14:xfrm>
          </p:contentPart>
        </mc:Choice>
        <mc:Fallback>
          <p:pic>
            <p:nvPicPr>
              <p:cNvPr id="13340" name="Ink 2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410642" y="2865596"/>
                <a:ext cx="143579" cy="171135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48" name="Title 1"/>
          <p:cNvSpPr>
            <a:spLocks noGrp="1"/>
          </p:cNvSpPr>
          <p:nvPr>
            <p:ph type="title"/>
          </p:nvPr>
        </p:nvSpPr>
        <p:spPr>
          <a:xfrm>
            <a:off x="3200400" y="1143000"/>
            <a:ext cx="3352800" cy="430887"/>
          </a:xfrm>
        </p:spPr>
        <p:txBody>
          <a:bodyPr/>
          <a:lstStyle/>
          <a:p>
            <a:pPr algn="ctr"/>
            <a:r>
              <a:rPr lang="en-US" dirty="0"/>
              <a:t>Decoder</a:t>
            </a:r>
          </a:p>
        </p:txBody>
      </p:sp>
      <p:pic>
        <p:nvPicPr>
          <p:cNvPr id="2" name="Picture 2" descr="F:\DELD 2020-2021\lectures\Figures\images for decoder lecture\2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00200"/>
            <a:ext cx="9144000" cy="5334000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26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96913" y="4143375"/>
              <a:ext cx="419100" cy="285750"/>
            </p14:xfrm>
          </p:contentPart>
        </mc:Choice>
        <mc:Fallback>
          <p:pic>
            <p:nvPicPr>
              <p:cNvPr id="1026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7584" y="4134030"/>
                <a:ext cx="437759" cy="3044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27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330450" y="4017963"/>
              <a:ext cx="706438" cy="357187"/>
            </p14:xfrm>
          </p:contentPart>
        </mc:Choice>
        <mc:Fallback>
          <p:pic>
            <p:nvPicPr>
              <p:cNvPr id="1027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21084" y="4008759"/>
                <a:ext cx="725171" cy="3755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28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66775" y="4840288"/>
              <a:ext cx="285750" cy="152400"/>
            </p14:xfrm>
          </p:contentPart>
        </mc:Choice>
        <mc:Fallback>
          <p:pic>
            <p:nvPicPr>
              <p:cNvPr id="1028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60313" y="4833849"/>
                <a:ext cx="297955" cy="1645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29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39788" y="5133975"/>
              <a:ext cx="419100" cy="196850"/>
            </p14:xfrm>
          </p:contentPart>
        </mc:Choice>
        <mc:Fallback>
          <p:pic>
            <p:nvPicPr>
              <p:cNvPr id="1029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33318" y="5127544"/>
                <a:ext cx="431321" cy="208997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3420" y="1754194"/>
            <a:ext cx="8237158" cy="738664"/>
          </a:xfrm>
        </p:spPr>
        <p:txBody>
          <a:bodyPr/>
          <a:lstStyle/>
          <a:p>
            <a:r>
              <a:rPr lang="en-US" dirty="0"/>
              <a:t>f(A,B,C) = </a:t>
            </a:r>
            <a:r>
              <a:rPr lang="el-GR" dirty="0"/>
              <a:t>Σ</a:t>
            </a:r>
            <a:r>
              <a:rPr lang="en-US" dirty="0"/>
              <a:t> m (0,2,4,5)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052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-2147483648" y="-2147483648"/>
              <a:ext cx="0" cy="0"/>
            </p14:xfrm>
          </p:contentPart>
        </mc:Choice>
        <mc:Fallback>
          <p:pic>
            <p:nvPicPr>
              <p:cNvPr id="2052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147483648" y="-2147483648"/>
                <a:ext cx="0" cy="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0899" y="1107342"/>
            <a:ext cx="5270501" cy="430887"/>
          </a:xfrm>
        </p:spPr>
        <p:txBody>
          <a:bodyPr/>
          <a:lstStyle/>
          <a:p>
            <a:pPr algn="ctr"/>
            <a:r>
              <a:rPr lang="en-US" dirty="0"/>
              <a:t>Decoder as ROM</a:t>
            </a:r>
          </a:p>
        </p:txBody>
      </p:sp>
      <p:sp>
        <p:nvSpPr>
          <p:cNvPr id="4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3" name="Picture 2" descr="F:\DELD 2020-2021\lectures\Figures\images for decoder lecture\3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76400"/>
            <a:ext cx="9144000" cy="5181600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074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653088" y="3705225"/>
              <a:ext cx="160337" cy="161925"/>
            </p14:xfrm>
          </p:contentPart>
        </mc:Choice>
        <mc:Fallback>
          <p:pic>
            <p:nvPicPr>
              <p:cNvPr id="3074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43783" y="3695807"/>
                <a:ext cx="178948" cy="1807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075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732088" y="3197225"/>
              <a:ext cx="965200" cy="258763"/>
            </p14:xfrm>
          </p:contentPart>
        </mc:Choice>
        <mc:Fallback>
          <p:pic>
            <p:nvPicPr>
              <p:cNvPr id="3075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22724" y="3187958"/>
                <a:ext cx="983928" cy="2772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076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73450" y="3911600"/>
              <a:ext cx="401638" cy="160338"/>
            </p14:xfrm>
          </p:contentPart>
        </mc:Choice>
        <mc:Fallback>
          <p:pic>
            <p:nvPicPr>
              <p:cNvPr id="3076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464184" y="3902730"/>
                <a:ext cx="420170" cy="1780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077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19475" y="4483100"/>
              <a:ext cx="358775" cy="98425"/>
            </p14:xfrm>
          </p:contentPart>
        </mc:Choice>
        <mc:Fallback>
          <p:pic>
            <p:nvPicPr>
              <p:cNvPr id="3077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10081" y="4473862"/>
                <a:ext cx="377563" cy="1169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078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509963" y="4911725"/>
              <a:ext cx="339725" cy="160338"/>
            </p14:xfrm>
          </p:contentPart>
        </mc:Choice>
        <mc:Fallback>
          <p:pic>
            <p:nvPicPr>
              <p:cNvPr id="3078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500606" y="4902420"/>
                <a:ext cx="358439" cy="1789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079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581400" y="5348288"/>
              <a:ext cx="428625" cy="46037"/>
            </p14:xfrm>
          </p:contentPart>
        </mc:Choice>
        <mc:Fallback>
          <p:pic>
            <p:nvPicPr>
              <p:cNvPr id="3079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572043" y="5338712"/>
                <a:ext cx="447339" cy="651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080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715000" y="4840288"/>
              <a:ext cx="322263" cy="177800"/>
            </p14:xfrm>
          </p:contentPart>
        </mc:Choice>
        <mc:Fallback>
          <p:pic>
            <p:nvPicPr>
              <p:cNvPr id="3080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705628" y="4831241"/>
                <a:ext cx="341008" cy="1958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081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072313" y="4554538"/>
              <a:ext cx="250825" cy="98425"/>
            </p14:xfrm>
          </p:contentPart>
        </mc:Choice>
        <mc:Fallback>
          <p:pic>
            <p:nvPicPr>
              <p:cNvPr id="3081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62943" y="4545198"/>
                <a:ext cx="269565" cy="1171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3082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099050" y="2705100"/>
              <a:ext cx="3581400" cy="644525"/>
            </p14:xfrm>
          </p:contentPart>
        </mc:Choice>
        <mc:Fallback>
          <p:pic>
            <p:nvPicPr>
              <p:cNvPr id="3082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089701" y="2695790"/>
                <a:ext cx="3600098" cy="6631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3083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65138" y="3919538"/>
              <a:ext cx="650875" cy="1125537"/>
            </p14:xfrm>
          </p:contentPart>
        </mc:Choice>
        <mc:Fallback>
          <p:pic>
            <p:nvPicPr>
              <p:cNvPr id="3083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55865" y="3910180"/>
                <a:ext cx="669420" cy="11442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3084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776538" y="3251200"/>
              <a:ext cx="1117600" cy="2276475"/>
            </p14:xfrm>
          </p:contentPart>
        </mc:Choice>
        <mc:Fallback>
          <p:pic>
            <p:nvPicPr>
              <p:cNvPr id="3084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767275" y="3241850"/>
                <a:ext cx="1136126" cy="22951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3085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911725" y="3679825"/>
              <a:ext cx="17463" cy="1588"/>
            </p14:xfrm>
          </p:contentPart>
        </mc:Choice>
        <mc:Fallback>
          <p:pic>
            <p:nvPicPr>
              <p:cNvPr id="3085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902644" y="3638537"/>
                <a:ext cx="35625" cy="841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3086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392738" y="3714750"/>
              <a:ext cx="314325" cy="509588"/>
            </p14:xfrm>
          </p:contentPart>
        </mc:Choice>
        <mc:Fallback>
          <p:pic>
            <p:nvPicPr>
              <p:cNvPr id="3086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383355" y="3705387"/>
                <a:ext cx="333091" cy="5283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3087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089275" y="4983163"/>
              <a:ext cx="1590675" cy="571500"/>
            </p14:xfrm>
          </p:contentPart>
        </mc:Choice>
        <mc:Fallback>
          <p:pic>
            <p:nvPicPr>
              <p:cNvPr id="3087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044174" y="4973735"/>
                <a:ext cx="1680877" cy="5903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3088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724525" y="5224463"/>
              <a:ext cx="125413" cy="142875"/>
            </p14:xfrm>
          </p:contentPart>
        </mc:Choice>
        <mc:Fallback>
          <p:pic>
            <p:nvPicPr>
              <p:cNvPr id="3088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715182" y="5215468"/>
                <a:ext cx="144099" cy="1608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3089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840538" y="4518025"/>
              <a:ext cx="1587" cy="161925"/>
            </p14:xfrm>
          </p:contentPart>
        </mc:Choice>
        <mc:Fallback>
          <p:pic>
            <p:nvPicPr>
              <p:cNvPr id="3089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799276" y="4508072"/>
                <a:ext cx="84111" cy="1818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3090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385050" y="4795838"/>
              <a:ext cx="134938" cy="169862"/>
            </p14:xfrm>
          </p:contentPart>
        </mc:Choice>
        <mc:Fallback>
          <p:pic>
            <p:nvPicPr>
              <p:cNvPr id="3090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375719" y="4786637"/>
                <a:ext cx="153600" cy="188264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3420" y="1754194"/>
            <a:ext cx="8237158" cy="2585323"/>
          </a:xfrm>
        </p:spPr>
        <p:txBody>
          <a:bodyPr/>
          <a:lstStyle/>
          <a:p>
            <a:r>
              <a:rPr lang="en-US" dirty="0"/>
              <a:t>Design and Implement Full adder </a:t>
            </a:r>
          </a:p>
          <a:p>
            <a:endParaRPr lang="en-US" dirty="0"/>
          </a:p>
          <a:p>
            <a:r>
              <a:rPr lang="en-US" dirty="0"/>
              <a:t>Sum = f(A,B,C) = </a:t>
            </a:r>
            <a:r>
              <a:rPr lang="el-GR" dirty="0"/>
              <a:t>Σ</a:t>
            </a:r>
            <a:r>
              <a:rPr lang="en-US" dirty="0"/>
              <a:t> m (1,2,4,7)</a:t>
            </a:r>
          </a:p>
          <a:p>
            <a:endParaRPr lang="en-US" dirty="0"/>
          </a:p>
          <a:p>
            <a:r>
              <a:rPr lang="en-US" dirty="0"/>
              <a:t>Carry= f (A,B,C) = </a:t>
            </a:r>
            <a:r>
              <a:rPr lang="el-GR" dirty="0"/>
              <a:t>Σ</a:t>
            </a:r>
            <a:r>
              <a:rPr lang="en-US" dirty="0"/>
              <a:t> m (3,5,6,7)</a:t>
            </a: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108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347788" y="4875213"/>
              <a:ext cx="73025" cy="277812"/>
            </p14:xfrm>
          </p:contentPart>
        </mc:Choice>
        <mc:Fallback>
          <p:pic>
            <p:nvPicPr>
              <p:cNvPr id="4108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8247" y="4865832"/>
                <a:ext cx="92107" cy="296573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4006</TotalTime>
  <Words>220</Words>
  <Application>Microsoft Office PowerPoint</Application>
  <PresentationFormat>On-screen Show (4:3)</PresentationFormat>
  <Paragraphs>63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Times New Roman</vt:lpstr>
      <vt:lpstr>Office Theme</vt:lpstr>
      <vt:lpstr>PowerPoint Presentation</vt:lpstr>
      <vt:lpstr>Points covered </vt:lpstr>
      <vt:lpstr>Department Vision &amp; Mission</vt:lpstr>
      <vt:lpstr>Demultiplexer</vt:lpstr>
      <vt:lpstr>PowerPoint Presentation</vt:lpstr>
      <vt:lpstr>Decoder</vt:lpstr>
      <vt:lpstr>PowerPoint Presentation</vt:lpstr>
      <vt:lpstr>Decoder as ROM</vt:lpstr>
      <vt:lpstr>PowerPoint Presentation</vt:lpstr>
      <vt:lpstr>Examples</vt:lpstr>
      <vt:lpstr>Examples</vt:lpstr>
      <vt:lpstr>Examples</vt:lpstr>
      <vt:lpstr> Quiz</vt:lpstr>
      <vt:lpstr>Summary    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priyanka jirvankar</cp:lastModifiedBy>
  <cp:revision>51</cp:revision>
  <dcterms:created xsi:type="dcterms:W3CDTF">2020-06-12T11:01:57Z</dcterms:created>
  <dcterms:modified xsi:type="dcterms:W3CDTF">2021-10-22T10:25:49Z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2020-06-12T00:00:00Z</vt:filetime>
  </property>
</Properties>
</file>