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5" r:id="rId4"/>
    <p:sldId id="258" r:id="rId5"/>
    <p:sldId id="274" r:id="rId6"/>
    <p:sldId id="280" r:id="rId7"/>
    <p:sldId id="281" r:id="rId8"/>
    <p:sldId id="282" r:id="rId9"/>
    <p:sldId id="283" r:id="rId10"/>
    <p:sldId id="287" r:id="rId11"/>
    <p:sldId id="284" r:id="rId12"/>
    <p:sldId id="286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3:50.1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4096,'50'0,"49"0,0 0,-24 0,-51 0,1 0,-25 0</inkml:trace>
  <inkml:trace contextRef="#ctx0" brushRef="#br0" timeOffset="1382">0 4344,'25'0,"25"25,24-25,1 0,24 0,-25 25,-24-25,-50 0,25 0,-25 24</inkml:trace>
  <inkml:trace contextRef="#ctx0" brushRef="#br0" timeOffset="4979">1786 1095,'-49'0,"-26"0,26 0,-50 24,-1 1,1 0,50-25,-1 25,0-25,1 0,-26 25,50-1,-24-24,49 50,-25-25,0 49,25 1,-25-26,1-49,24 50,-25-25,25-1,0 1,0 0,0 0,0-25,0 50,0-1,25 26,-25-1,24-24,-24-1,0 1,25-50,0 49,49-24,-24-25,25 25,-1 0,50 24,-25-24,0-25,-24 25,-50-25,24 0,26 0,-1 0,-24 0,-1-25,1 25,24-25,1 25,-1-24,-49 24,124-25,99-50,-99 26,-25 49,-25 0,0 0,0 0,-24 0,24 0,-25 0,1 0,-1 25,1-25,-1 0,25 24,0-24,1 0,-51 0,50 0,1-24,24-26,-75 25,26-74,-50 49,24 1,-24 24,49-25,-49 1,25 24,-50 0,25 25,-25-25,0 0,0-24,0 24,0 0,-25-49,-25-1,1-24,-26 0,50 49,-24 26,-1-1,-24 0,24 0,1 0,-26 1,50 24,0 0,-49 0,-25 0,24 0,26 0,-26-25,-49 25,0 0,50 0,-25 0,-25 0,0 0,49 0,1 25,-1-25,1 0,0 24,24 1,-24-25,-1 0,1 0,24 0,25 0,-49 0,49 0,-24 0,-26 25,1-25,-1 0,50 0,-24 0,-1 0,1 0,-1 0,25 0,-24 0,49 0,-25 0,25-25,-25 25,25 0,-25 0,0 0,25 25,0-25</inkml:trace>
  <inkml:trace contextRef="#ctx0" brushRef="#br0" timeOffset="10149">1836 474,'0'0,"0"25,0-25,0 50,0-25,25 24,-25-24,0 25,25 24,-25-49,24 25,-24-50,0 24,25-24,-25 0,0 0,50 0,24-49,100-75,49-25,-49-25,-25 50,-25 25,-50 25,0 24,-74 25,25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0:43.2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0,'0'0,"0"49,0-24,0 0,0 49,0-49,0-25,0 25,0-25,0 0,0-25,0 25,0-25,25 25,-25 0,25 0,-25 0,25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1:07.6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352 189,'-49'0,"24"0,0 0,0 0,25 0,-24 0,-1 0,25 25,-25-25,25 0,-25 25,25-25,-25 0,1 0,24 25,-25-25,25 25,-25-1,0 1,25 0,0 0,0-25,0 25,0-25,0 24,0 1,0-25,0 25,0 25,0-50,0 49,0-49,0 25,0 25,0-26,0 1,0 50,25-51,-25 1,0 25,0-25,25-1,-25-24,0 25,25 0,-25 0,24 0,1-1,50 26,-51-25,1 25,0-50,0 49,-25-49,25 50,-1-50,-24 25,50-1,-25-24,0 25,24 0,-49-25,75 0,-1 0,25 0,50 0,-74 25,-1 0,-24-1,-1-24,1 0,-25 0,-1 0,150 0,-75 0,75-24,0 24,-1 0,1 0,-50 0,-25 0,-25 24,1-24,-26 0,-24 0,-25 0,174-24,-25-26,-25 25,49 0,-49 1,-24 24,-26-25,50 25,-50-25,1 0,-1 25,-24 0,24-49,-24 24,-25 0,24 0,-49 25,0-50,25 50,-25-24,0 24,25-50,-25 50,0-50,25 1,-25-1,0 1,0-26,0 26,0 24,0-25,0 25,0 1,0-1,0 0,0 25,0-25,0 25,0-25,0 25,0-24,0-1,0 25,-25-25,0 25,25-25,-25 0,25 1,-24 24,-1-25,0 0,25 25,0-25,-25 0,0 1,25 24,0 0,-24-50,24 50,0-25,-25 25,0-25,25 25,-50-25,50 1,-24 24,-1 0,0 0,25 0,-25 0,0 0,-24 0,24 0,-25 0,50 0,-25 0,1 0,-1 0,25 0,-25 0,25 0,-25 0,25 0,-25 0,1 0,-1 0,0 24,-25 1,26 0,-1 0,-25 0,25-25,-24 25,-1-1,25 1,-49-25,74 0,-25 0,25 0,-25 25,25-25,0 0,-24 0,-1 0,25 0,-25 0,25 0,-50 0,50 0,-24 0,-1 0,0 0,0-25,0 25,0 0,1 0,24 0,-25 0,0 0,0 0,25 0,-49-25,24 25,-25-24,1 24,24 0,0 0,0-25,0 25,1 0,24-25,-25 0,-25 0,1 0,24 25,0 0,0 0,25 0,-25 0,1 0,24 0,-100 0,26 0,0 0,-26 0,26 0,-50 25,74-25,25 0,-24 0,-1 0,1 0,24 0,-25 0,1 25,24-25,0 0,-25 25,1 0,-1-25,-24 49,24-49,25 25,-24-25,49 0,-25 0,-49 0,24 0,25 0,-25 0,26 0,-1 0,0 0,25-25,-50 25,26-24,-1 24,0 0,25-25,-25 0,0 25,25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1:18.6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0 373,'0'24,"0"26,0-25,0 0,25-1,-25 1,0-25,0 25,25 0,-25-25,0 25,25-25,-1 0,1 0,-25 0,50 0,24-50,50-74,25-50,-25 50,0 50,-50 49,1 0,-75 25,25-25,-25 25,0 0,24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1:26.3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563 281,'-24'0,"24"-25,-25 25,25-25,-25 25,25 0,-25 0,25 0,-25 0,1 0,24 0,-25 0,25 0,-25 0,25 0,-25 25,0-25,25 0,-24 25,24-25,-25 0,0 25,25 0,-25-25,-24 0,49 24,-50-24,50 0,-25 25,25-25,0 0,-25 25,25 0,0 0,-24 0,24-1,-25-24,25 50,0-25,0 0,0 24,0-24,0-25,0 50,0-50,0 24,0 1,0 0,0 0,0 0,0-1,0 26,0-25,0 24,25 1,-25-25,0 0,0-1,24-24,-24 25,0 0,25-25,0 50,0-50,0 49,-1-24,26 25,-50-26,50 1,-50 0,49 0,-24 0,0-25,49 24,-49-24,0 25,0-25,-1 0,1 25,25-25,-25 0,24 0,26 0,-50-25,-1 25,76-49,-51-1,1 50,-1-50,-24 26,0-1,-25 25,0-25,0-25,99 50,25 0,-25 0,-24 0,-1 0,-24 0,-1 0,26 0,-25 0,-1 0,-24-24,25 24,-26-25,1 0,0 25,0-25,49-24,-49 49,0-25,-25 25,25 0,-25-50,0 50,0-25,0-24,0-1,0 25,0-24,0-1,-25 1,25 24,-25-50,0 51,25-26,-25 25,25 0,-24-24,-1-26,25 26,0-1,0 25,-25 0,25-24,-25 24,25-25,0 50,-49-49,24 49,-25-25,-24 0,49 25,0 0,-25 0,-24 0,24 0,1 0,-1 0,25 0,-49 0,49 0,-49 25,24-25,1 0,24 25,0 0,-25-25,1 24,24 1,-49 0,74-25,-50 25,50-25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1:33.5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357 274,'-25'25,"0"-1,0 1,1 0,-51 0,50-25,1 25,-26-1,50-24,-25 0,25 25,0-25,0 25,-25 0,25-25,0 25,-24-25,24 24,0-24,0 50,0-25,0 0,0 24,0 26,0-50,0 24,0 1,0-50,24 49,1-24,25 0,-25 49,24-24,-24 0,25 24,-26-49,26 24,0-24,24 0,1 0,-1-25,25 0,0 0,-24 0,-1 0,-49 0,25 0,24 0,0 0,-49-25,25 0,-1 25,-24-49,50-1,-1 0,-24 50,-1-49,-24 24,25-25,-50 1,49 24,-49 0,50 0,-25 1,24-26,-24 25,0-24,0 49,-25-50,25 0,-25 26,0-1,0 25,0-25,0-25,0 25,-25-24,-25-26,25 26,-24-1,24 25,-25 1,50-1,-49 0,49 25,-50-50,25 26,-24-1,-1 0,25-25,0 50,1 0,-26-24,0 24,1-25,-1 25,-24-25,24 25,-24 0,24 0,1 0,-1 0,25 25,0-25,1 0,-1 25,-25-1,50 1,-49 0,49 0,-50 0,50-1,-25 26,0-25,25 0,-24-25,24 24,0-24,-25 0,25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2:25.1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127 0,'0'50,"0"24,-25-24,25-26,-25 26,25-50,0 25,0 0,0-25,0 24,0 1,0 0,0 0,-25 0,25-1,0-24,0 25,0-25,-25-49,1-75,24 74,0 0,0 26,0 24,0-25,0 25,0-25,0 0,0 25,24-25,1 25,0-24,-25-1,25 25,0 0,-25 0,24 0,1 0,0 0,-25 0,25 0,0 25,-1 24,1 1,0-1,25 51,-50-51,0 1,0-25,0-25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2:27.7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0,'24'0,"51"0,-1 0,-49 0,-25 0,25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2:43.2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3 471,'0'0,"0"0,0 50,0 0,0-1,0 1,25 24,-1-49,-24 0,0 0,0-1,0-24,0 25,25-25,-25 0,25 0,-25 0,50 25,-26-25,1 0,25-25,-25-49,99-25,0-50,0-25,-25 50,-25 50,-24 24,24 25,-24-24,-25 49,24-25,-49 0,25 25,0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6:40.8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4715 745,'-25'0,"-50"0,26 0,-1 0,-49 0,-50 0,50 0,-124-50,74 25,25 0,-25 1,0 24,75 0,-1 0,26 24,-1-24,1 0,24 25,25-25,-25 0,-99 0,25 0,0 0,-100 0,50 0,-24-25,-1 1,50 24,-25 0,50 0,-25 0,49 24,1 1,0 0,-50 25,24-26,1-24,25 50,-75-25,0 24,50 1,25 0,24 24,-49 25,-1 0,51 1,-1-26,1 0,49-24,-25 0,25-25,0 24,0 26,0 24,25 0,24 0,26-49,-1 24,50-24,-25-25,50 24,-50-49,75 0,49 0,-99 0,50-25,49-24,-74-1,-25 25,50 25,-26-24,1 24,-50 0,26 0,-1 0,-25-25,-25 0,1 25,-1 0,25 0,-24 0,-26 0,-49 0,273-74,99 49,-99 25,-50 0,-49 25,0-1,-75 1,-25 0,-24-25,-1 25,1-25,24 0,26 0,-76 25,26-1,0 1,24-25,0 0,-24 25,-25-25,0 0,-1 0,1 0,25 0,-25 0,24 0,-24-25,0 0,25 1,-26-1,-24 0,25 0,-25-24,0 24,25 0,-25 0,0 0,0 1,0-1,0 0,0-25,0 26,0-1,0-25,0-24,0 24,0-24,-74-26,-26 26,26 0,-1 24,51 50,-26-25,0 25,-24 0,0-25,24 25,0 0,1-24,-1 24,-24-25,24 25,1-25,-26 0,50 25,-24-49,-50 24,49-25,0 1,1-75,-1 74,50-24,-50-1,26 25,-1 26,0-1,25 25,-25 0,25 0</inkml:trace>
  <inkml:trace contextRef="#ctx0" brushRef="#br0" timeOffset="5907">6352 645,'0'0,"0"25,0 0,0 25,0-1,0 1,0-1,25-24,-1 0,1 0,25 0,-25-1,24-24,1 0,-1 0,51-74,24-50,49-99,1-1,0 76,-50 73,-75 26,1 24,-50 0,0 25</inkml:trace>
  <inkml:trace contextRef="#ctx0" brushRef="#br0" timeOffset="7363">8361 422,'50'74,"-50"1,49-25,-24-26,0 1,0 0,-25-25,24 0,26 0,0 0,74-50,0-24,-50 24,1-49,49 0,-25 0,-25 24,-49-24,25 74,-50 0,24 25,-24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0:51.38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4365 2456,'0'0,"0"24,0 1,0-25,0 25,25-25,-25 25,25-25,-25 25,25 0,-25-25,24 0,-24 0,25 0,0 0,0 0,0-25,24-25,26 25,-26-49,-24 74,-25-25,25 25</inkml:trace>
  <inkml:trace contextRef="#ctx0" brushRef="#br0" timeOffset="1956">3398 2381,'0'0,"0"0,0 50,0-25,0-1,0 26,0-50,0 25,0-25,0 0,25 0,-1 0,1-50,25 25,-1-24,-24 24,25 25,-50 0,25-25,-25 25,24 0</inkml:trace>
  <inkml:trace contextRef="#ctx0" brushRef="#br0" timeOffset="3984">1091 3746,'0'0,"0"24,0 26,25 0,-25-26,0 26,25-50,-1 0,1 0,25-25,-1-24,1 24,-25-25,-25 50,25-25,-25 1,24-1,1 25,-25 0</inkml:trace>
  <inkml:trace contextRef="#ctx0" brushRef="#br0" timeOffset="5673">2232 3671,'0'0,"0"0,0 0,0 50,0-25,25-1,0 1,-25-25,24 0,1-25,50-24,-26-1,-24 25,25 1,-50-1,0 25</inkml:trace>
  <inkml:trace contextRef="#ctx0" brushRef="#br0" timeOffset="7435">4514 3522,'0'0,"0"50,0-50,0 50,0-26,0 1,0 0,0 0,25 0,-25-25,25 0,-1 0,26 0,-25-25,0 0,24 0,-49 0,25 25,0 0</inkml:trace>
  <inkml:trace contextRef="#ctx0" brushRef="#br0" timeOffset="9062">3373 3349,'0'0,"0"0,0 24,0 1,0-25,25 0,0 0,24 0,1-49,-25 24,24-25,-24 50,0 0,-25-25,49 1,-49 24,25 0</inkml:trace>
  <inkml:trace contextRef="#ctx0" brushRef="#br0" timeOffset="58012">2009 2605,'0'0,"0"24,0-24,0 25,0-25,0 0,0 0,25 0,-25 25,24-25,1 0,-25 0,25 0,-25 0,25 0,0-25,74-49,-25 24,1-24,-26 49,-24 0,-25 0,25 25</inkml:trace>
  <inkml:trace contextRef="#ctx0" brushRef="#br0" timeOffset="59924">4142 2505,'25'25,"0"25,-1 24,-24-74,25 25,-25-25,0 0,25 0,0 0,24 0,26-25,-1-49,25-26,50 1,-50 25,-49 49,-25 0,24 0,-49 25</inkml:trace>
  <inkml:trace contextRef="#ctx0" brushRef="#br0" timeOffset="61515">893 3894,'0'0,"0"25,0 0,0 25,24-26,1 1,0-25,25 0,98-49,26-75,-50 49,-50 1,-24 49,0 25,-26-25,-24 25</inkml:trace>
  <inkml:trace contextRef="#ctx0" brushRef="#br0" timeOffset="63182">2902 3597,'0'0,"0"0,0 25,0 24,25 1,-1-25,-24 24,25-49,0 25,-25 0,25-25,0 0,24-50,1-74,-1 50,26-26,-26 76,1-26,-25 50,0 0,-25-25</inkml:trace>
  <inkml:trace contextRef="#ctx0" brushRef="#br0" timeOffset="94842">2158 2778,'0'-49,"49"-51,26 26,-51-1,26 1,0 0,-26-50,-24 24,25-48,25 48,-1 1,-24 50,50-26,-51 50,26 1,-50-1,50-25,-26 25,-24 0,25-24,0 49,-25-25,0 25,0 0,0 25</inkml:trace>
  <inkml:trace contextRef="#ctx0" brushRef="#br0" timeOffset="96986">2034 2480,'0'25,"0"25,0 24,0-24,0-25,0 0,0-1,0 1,0-25,0 25,0-25,0 50,0-50,49 0,1-50,-1 25,1 0,-25 1,-25 24,25 0,-25-25,0 25</inkml:trace>
  <inkml:trace contextRef="#ctx0" brushRef="#br0" timeOffset="100514">2108 2629,'0'25,"0"-25,25 0,-25 25,25-25,-25 25,0-25,0 25,24-25,1 0,0 0,-25 0,25 0,0 24,-25-24,0 0,0 25,0 0,24-25,-24 25,0-25,-49-25,-26 0,51 0,-1 1,25 24,-25 0,25 0,0 0,0 0,0 49,0-49,0 25,0 0,0-25,0 25,25-25,-25 0,25 0,-25 0,24 0,1 0,-25 0,0 0</inkml:trace>
  <inkml:trace contextRef="#ctx0" brushRef="#br0" timeOffset="104895">2207 2381,'0'50,"0"-1,0 1,0 0,0-25,0-25,0 24,0-24,25 0,-25 0,0 0,25 0</inkml:trace>
  <inkml:trace contextRef="#ctx0" brushRef="#br0" timeOffset="121411">1562 3175,'0'-25,"25"0,25-24,-50-1,24 50,-24-25,25-24,0 49,-25-25,25 0,0 25,-25-25,25 25,-1 0,1 0,0 0,0 0,0-24,-25 24,24 0,26 0,0 0,-26 0,26 0,-25 0,-25 0,25 0,-1 0,1 0,-25 0,50 0,-50 0,25 0,-25 24,0-24,24 0,-24 50,25-50,-25 25,0 0,0 24,25 1,-25-25,0-1,0-24,0 25,0-25,0 25,25 0,-25 0,0-1,0 1,0 0,0 0,0 0,0-1,0 1,0 25,-25-25,25-1,-50-24,26 0,-1 25,0-25,25 0,-25 0,0 0,1 0,24 0,-50 0,25 0,0 0,-24 0,24 0,0 0,-24 0,49 0,-25 0,-50-25,75 1,-49 24,49-50,-25 25,0-24,25 24,-25 0,0-25,25 26,-24-1,24 0,-25 0,25 25,0-25,0 25,0-24,0-1,0 25,25-25,-25 25,0 0</inkml:trace>
  <inkml:trace contextRef="#ctx0" brushRef="#br0" timeOffset="137354">1885 3051,'0'0,"0"0,0-25,0-49,0 24,0 1,0-1,0 0,0 26,0 24,0-25,0 0,0 25,0-25,0 25,0 0,0-25,0 25,0-49,0 24,-25 0,25 25,0-25,0 25,0 0</inkml:trace>
  <inkml:trace contextRef="#ctx0" brushRef="#br0" timeOffset="141906">5159 819,'0'0,"0"0,0 49,0 26,0-26,0-24,0 0,0 24,0-49,25 0,-25 25,25-25,-1 0,1 0,25 0,24-25,-24-49,49-50,25-25,0 0,25 0,-75 25,-49 75,0 49,-25-25,25 25</inkml:trace>
  <inkml:trace contextRef="#ctx0" brushRef="#br0" timeOffset="147617">3819 2902,'-49'0,"49"0,-25 0,0 0,0 0,25 0,-49 25,49 0,0 0,0-1,-25 1,25 0,0 0,0 0,0-1,0 51,25-50,0 49,-1-24,1-1,0 1,25-1,-26-49,1 25,0 0,0-25,25 0,24 0,-24 0,-26 0,26-50,-25 26,24-26,1 0,-25 26,24-51,-24 75,25-49,-50 24,25 0,-1 25,-24-25,0 25</inkml:trace>
  <inkml:trace contextRef="#ctx0" brushRef="#br0" timeOffset="154074">8160 595,'0'25,"0"-25,0 25,0 0,25-25,0 25,-25-25,25 0,-25 0,49-25,75-25,0-74,0-25,25-24,-25 73,-25 51,-74 24,0 25</inkml:trace>
  <inkml:trace contextRef="#ctx0" brushRef="#br0" timeOffset="168941">0 4490,'24'0,"26"0,24 0,1 0,98 0,-49 0,125 0,-51 24,25 1,-49 0,-50 0,0-25,-25 0,0 0,-24 0,-26 0,1 0,49 0,-49 0,-25 0,49 0,0-50,-24 50,-50 0,0-25,0 1,25 24,-50-25,-25-25,1 25,24 25,0-24,25 24,50 24,-1 1,1 25,0-25,-26 24,1-49,-25 25,0 0,0-25,0 25,0 24,-25-24,1 25,-1-25,25-1,0-24,-25 0</inkml:trace>
  <inkml:trace contextRef="#ctx0" brushRef="#br0" timeOffset="172418">3001 2605,'0'0,"0"49,0 1,0 49,0-25,0 1,0 24,0-25,0 26,0-1,25-25,-25 1,0-26,0 26,0-50,0-1,0 1,0 25,0-50,0 25,0-25,0 24,0 1,0-25,0 25,0-25,0 50,0-50,0 24,0-24,-25-74,-25-75,1 75,49 74,0-25,0 50,0 24,25 1,-1 0,-24-26,25-24,25 0,-1 0,1 0,24-49,-24 24,0-25,-26 50,1-49</inkml:trace>
  <inkml:trace contextRef="#ctx0" brushRef="#br0" timeOffset="-214538.73">5184 3200,'0'0,"0"0,0 25,0-1,0 1,0-25,25 25,-25 25,0-26,0 1,0-25,24 0,125-173,25-75,-50 74,0 25,-75 100,1 24,-50 0,25 25,-25-25</inkml:trace>
  <inkml:trace contextRef="#ctx0" brushRef="#br0" timeOffset="-212656.73">5729 4316,'0'0,"0"0,0 50,0-26,0 26,0-25,25 24,-25-49,0 25,25-25,0 0,74-74,25-75,0-25,0 50,0 50,-74 24,24 26,-74-1,25 25</inkml:trace>
  <inkml:trace contextRef="#ctx0" brushRef="#br0" timeOffset="-207247.73">7714 4589,'0'25,"0"-1,0-24,0 25,0-25,0 25,0 0,0-25,25 25,24-50,50 0,-49-25,0 26,49-26,-49 25,-26 0,26 25,-50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39:12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7:40.9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7715,'25'0,"49"0,-49 0,-25 0,25 0</inkml:trace>
  <inkml:trace contextRef="#ctx0" brushRef="#br0" timeOffset="1452">50 7839,'0'0,"0"-25,25 25,49 0,-49 0,0 0,-1-25,-24 25,0-25,25 25</inkml:trace>
  <inkml:trace contextRef="#ctx0" brushRef="#br0" timeOffset="2884">273 7541,'0'25,"0"49,0-24,0-50,0 49,25-49,-25 25,0-25,0 25,0 0,0-25,0 25,25-1,-25 1,0-25,25 0,-25 25,0 0,24-25,-24 25</inkml:trace>
  <inkml:trace contextRef="#ctx0" brushRef="#br0" timeOffset="7601">3126 7095,'0'0,"0"24,0 1,0 0,0-25,0 0,49 0,26-50,-1-24,25-1,-24 1,-26 74,-24 0,0-25,0 25,-25-25,25 25</inkml:trace>
  <inkml:trace contextRef="#ctx0" brushRef="#br0" timeOffset="9246">4738 6896,'0'0,"0"0,0 25,0 0,25-25,-25 0,0 24,25-24,-25 0,24 0,1 0,25 0,-25-74,49 0,-24 24,-1 0,1 50,-25-24,-1-1</inkml:trace>
  <inkml:trace contextRef="#ctx0" brushRef="#br0" timeOffset="17035">0 8756,'25'0,"-25"0,25 0,0-24,49-1,-49 25,0 0,-25-25,24 25,-24 0,25 0</inkml:trace>
  <inkml:trace contextRef="#ctx0" brushRef="#br0" timeOffset="18490">75 8930,'0'0,"24"0,1 0,25 0,-50 0,25-25,-1 25,1-25,-25 25,25 0,-25 0,0 0,25 0</inkml:trace>
  <inkml:trace contextRef="#ctx0" brushRef="#br0" timeOffset="19849">472 8533,'0'25,"0"49,0 1,24-50,-24-1,0 1,0-25,0 25,0 0,0 24,0-49</inkml:trace>
  <inkml:trace contextRef="#ctx0" brushRef="#br0" timeOffset="69367">3250 1935,'0'0,"-25"0,25 0,-25 0,0 0,25 0,-25 0,1 0,-1 0,0 25,25 0,-25-25,25 0</inkml:trace>
  <inkml:trace contextRef="#ctx0" brushRef="#br0" timeOffset="70962">3026 1563,'0'0,"0"50,0-1,0 1,0 49,0-49,25-25,-25 24,25-24,-25 0,25-25,-25 0,25 25,-25-25,49-25,1-25,74-74,74-50,-24 26,124-26,24-173,-24-25,-75 124,-25 49,-74 100,-74 49,-25 50</inkml:trace>
  <inkml:trace contextRef="#ctx0" brushRef="#br1" timeOffset="-193932.73">3076 4044,'0'0,"-25"49,-24-24,24 25,-25 49,25-25,1 1,24-26,-25 1,25-1,-25-24,25 50,0-26,0 50,0-24,0-1,25 1,0-26,-1 1,26 24,-25-24,49 24,-49-24,25 0,-50-26,49-24,-24 0,25 0,-1 0,26 0,24-49,-25 24,-24-25,-25 26,0-26,49 25,-24-24,-1-1,-49 0,50-49,-25 25,-1-1,-24 26,0-26,0 26,0-26,-24 1,-1 24,25 1,-50-1,25 25,25 0,-24 25,-1-24,0-1,25 0,-25 25,0-50,1 50,-1-24,0 24,-49-25,49 25,0 0,0 0,25 0,-25 0,25 25</inkml:trace>
  <inkml:trace contextRef="#ctx0" brushRef="#br1" timeOffset="-190861.73">2803 7144,'0'0,"0"0,0 25,0 0,0 0,0 24,25-49,0 0,-25 0,25 0,74-49,0-51,25-49,0-24,50-1,-75 75,-25 49,-24 1,0 24,-50 25,24 0,-24 0</inkml:trace>
  <inkml:trace contextRef="#ctx0" brushRef="#br1" timeOffset="-188525.73">3051 10121,'0'0,"0"0,0 25,0-1,0 1,0 25,0-1,0-24,0 25,0-25,25-1,-25 1,25-25,0 0,24-74,-24-1,99-49,75-74,-26 49,-98 25,-1 74,-49 1,-25 49,0-25</inkml:trace>
  <inkml:trace contextRef="#ctx0" brushRef="#br1" timeOffset="12518.27">5854 5557,'0'24,"0"-24,0 25,0-25,0 50,25-50,-25 25,0-1,0 1,0-25,0 25,25-25,-25 0,25 0,-25 25,0-25,24 0,1 0,0 0,49-99,50-50,50-50,-75 75,-49 50,-1 24,-49 50,25 0,-25 0</inkml:trace>
  <inkml:trace contextRef="#ctx0" brushRef="#br1" timeOffset="14972.27">5656 8062,'0'74,"0"1,0-26,0-49,25 0,-1-24,51-26,24-49,0-25,0-25,25 25,-24 49,-76 75,1 0,0 0</inkml:trace>
  <inkml:trace contextRef="#ctx0" brushRef="#br1" timeOffset="16329.27">5755 8856,'0'49,"0"26,50 24,-50-49,0-26,24-24,-24 0,100-74,-1-25,0-1,0 51,-74-26,25 75,-50 0,24 0,-24 0</inkml:trace>
  <inkml:trace contextRef="#ctx0" brushRef="#br1" timeOffset="17640.27">5730 9873,'0'99,"0"0,25 0,-25-74,25 0,-25-25,49-25,75-74,-24 24,-51 1,1 49,-25-24,-1 49,-24-25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5:14.469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1835 1269,'-50'0,"50"0,-24 0,-1 0,-25 0,25 0,-24 0,49 0,-25 0,0 0,0 0,1 0,-26 0,25 25,-24-25,24 0,0 25,-25-25,1 25,-1-25,1 0,-1 25,25-25,-24 24,-1-24,25 0,0 50,25-25,-25 24,1 26,-1-50,25-1,0-24,0 25,0-25,0 25,0 0,0-25,0 25,0-1,25 1,-1 0,1 0,25 0,-25 24,24-24,26 25,24-25,-25-25,1 0,-26 24,75-24,-24 0,-26-24,25-1,-24-25,-1 0,1 50,-26-49,-24 24,25 0,-1 0,-24 1,25-1,-26 0,26 25,-25-25,0 0,-25 25,24-24,1-1,-25 25,0-25,0 25,0-25,0 0,0 1,0-26,0 25,-25 0,1 1,-1-1,0 25,0-25,0 0,25 25,-24 0,-1 0,25 0,-25 0,0 0,0 0,-24 0,24 0,25 0,-25 0,0 0,1 0,24 0,-50 0,50 0,-25 0,0 0,25 0,-25 0</inkml:trace>
  <inkml:trace contextRef="#ctx0" brushRef="#br0" timeOffset="3889">1959 1294,'0'-74,"0"-75,0 50,0-1,0 1,0-74,-25 24,25 50,0 24,0 1,0 24,0 1,0 49,0-25,0 0,0 25,25-25,-25 25,50 0,-50-25,49 25,-49 0,25 0,0 50,25-25,-26 24,26 1,-25 0,0-1,-25-24,24 25,1-1,-25 1,25-25,-25-1,0 26,25-25,-25 24,25 1,-1 0,-24-1,25 26,0-1,0 1,-25-26,25 1,-1 24,1 1,-25-51,0 1,0 50,25-51,-25 1,0 25,0-25,0-1,0 1,0-25,0 50,0-50,0 49,-25-49,25 25,0 0,-25 0,1 24,24-49,-50 25,50-25,-25 0,25 25,-25-25,1 0,24 0,-25 0,-25 0,25 0,1 0,-1 0,0 0,25-25,-25 25,25 0,0-25</inkml:trace>
  <inkml:trace contextRef="#ctx0" brushRef="#br0" timeOffset="7649">2430 1245,'0'0,"0"0,-49 0,24 0,0 0,0 0,1 0,-1 0,-25 0,25 0,1 0,-1 0,0 0,25 0,-25 0,25 0,-25 0,1 0,-1 0,25 0,-50 0,50 24,-25 1,25-25,0 25,0-25,0 25,0 0,0-1,0-24,0 50,0-25,0 0,0-1,0-24,25 25,0 0,0 0,0 0,-25-1,24 1,1-25,-25 25,25-25,-25 0,50 0,-1 25,1-25,-25 25,24-25,-49 0,25 0,25 0,-26 0,1 0,0 0,0 0,24 24,51 1,-51 0,1-25,-25 0,24 0,26 0,-51 0,1 0,25 0,-50 0,25 0,0 0,-1 0,1 0,0-25,25 0,-1 25,-49-24,50-1,-50 25,25-25,-25 25,24 0,-24 0,25 0,-25 0,25 0,0-50,0 50,24-24,-24-1,0 0,0 0,-25 25,24 0,-24-25,0 1,0 24,0-25,25 25,-25-25,0 0,0 0,0 1,0-1,0 0,0 0,0 25,0-25,0 1,0-1,-25 25,25 0,0 0,-24 0,-1-25,0 25,0 0,-24 0,24 0,25 0,-50 0,50 0,-25 0,1 0,-26 0,0 25,26-25,-1 0,-25 25,50-25,-25 0,1 24,-1-24,-25 0,50 0,-50 0,50 0,-24 0,-1 0,0 0,0-24,0 24,-24 0,24-25,0 0,0 25,1 0,24 0,-25 0,25 0,-25 0</inkml:trace>
  <inkml:trace contextRef="#ctx0" brushRef="#br0" timeOffset="16200">1017 1865,'0'24,"0"1,-25 50,25-50,-25-1,25 26,-25-25,0 0,25 24,0-24,-25 25,25-1,0-49,-24 0,24 25,0-25,0 50,0-50,-25 49,25-49,-25 25,25-25,-25 25,25-25,-25 0,25 25,-49-1,49-24,-50 0,50 0,-25 0,1 0,-1 0,0 0,25 0,-25 0,25 0,-25 0,1 0,24 0,-25 0,25 0,-25 0,0 0,0 0,-24 0,24 0,0 0,0 0,1 0,-1 0,-25 0,25 0,1 0,-1 0,0 0,0 0,25 0,-25 0,1 0,24 0,0 0,0 0,0 0,0 0,0 0</inkml:trace>
  <inkml:trace contextRef="#ctx0" brushRef="#br0" timeOffset="29140">1141 1468,'0'0,"-25"0,-25 25,25-25,1 24,-1-24,-25 50,25-50,25 25,-25 0,1-25,-1 49,0-24,25 0,0-25,0 25,0-25,-25 0,25 24,0 51,25 24,25-49,24 24,1-74,-26 25,1 0,24 0,25-25,-49 0,0 0,-26 0,26 0,-25 0,24-25,26 0,-50 0,-1 0,1 1,0 24,-25-25,0-50,124 75,-25-25,-49 1,24-1,-24 0,-25 0,49 0,-24 1,-25-26,-1 25,26-24,-50 49,0-25,25 25,-25-25,0 0,0 25,0-25,0-24,0 49,0-25,0 25,0-25,0 0,0 25,0-24,0 24,0-50,-25 50,-25-25,1-24,24 49,-25-25,26 0,-1 25,0 0,0 0,-24 0,-26 0,50 0,0 0,1 0,-26 0,25 25,-24-25,-1 0,25 25,-24-1,49-24,-25 0,0 25,0-25,0 0,25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6:52.3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78,'25'0,"49"25,-49-25,0 0,0 0,-1 0,1 0,25 0,-25 0,-1 0,-24 0,25 0,0 0,0 0,-25 0,25 0,-25 0,24 0,1 0,0 0,-25-25,0 25,0 0,0-24,-25 24,0 0,25 0,-24 0,24-25,-25 25,25-25,-25 25,0 0,50 0,-25 0,25 0,0 0,-1 25,-24-25,0 0,0 25,0-25,0 24,0 1,-24-25,24 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6:58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77,'25'0,"-25"0,24 0,1 0,50 0,-26 0,1 0,-25 0,-1 0,26 0,-25 0,0-25,-1 1,1 24,-25 0,-25 0,-24 0,24 0,0-25,25 25,25 0,0 0,-25 0,25 0,-25 25,0-25,0 49,0-49,-25 25,25-25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7:05.5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0 427,'0'0,"74"0,50-25,-50 25,-24 0,24-25,1 0,-50 1,-1 24,1 0,0-25,-25 0,25 25,-25-25,25 25,-25-25,0 25,0-24,0-1,0 0,0 0,0-24,-25-1,0 25,0 25,50 0,25 0,24 0,-49 0,0 0,0 25,-25-25,0 99,0-24,0-26,-25 1,0-50,25 25,-25-1,25 1,0 0,-25-25,25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7:11.2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0 174,'0'0,"74"0,-24 0,0-25,-1 0,-49 25,25 0,-25 0,0-25,0 1,-25-1,25 25,-49-25,49 0,-25 25,25 0,25 0,-1 0,1 0,0 0,-25 25,0 25,0 24,-25-49,25 0,0-25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7:32.6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0 157,'0'0,"24"0,26 0,-25 0,0-25,24 25,1 0,-25-25,24 25,1 0,-25 0,0 0,-1 0,1 0,-25 0,25 0,0 0,-25-24,0-1,0 25,-50-25,50 25,-49 0,49-25,-25 25,50 0,24 0,26 25,-51 0,1-25,-50 74,1-49,-1 25,25-50,-25 24,25-24,0 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7:53.2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71,'0'0,"74"0,-74 0,50 0,-1 0,26 0,-26 0,-24 0,0 0,25 0,-26 0,26 0,-25 0,0 0,-1 0,-24 0,25 0,-99-25,24 1,1 24,24-25,74 50,1-25,0 24,-26-24,-24 25,0-25,0 50,0 0,-24-26,24 1,0-25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8:08.5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74,'0'0,"50"0,-1 0,26 0,24 0,-50 0,26 25,-50-25,24 0,-24 0,0 0,-25 0,-25 0,0-49,-24 24,49 0,-25 25,50 25,24 24,-24-24,-25 0,0 0,0 0,-25-25,0 24,25 1</inkml:trace>
  <inkml:trace contextRef="#ctx0" brushRef="#br0" timeOffset="4406">25 670,'49'0,"-49"0,50 0,0 0,24 0,-24 25,24-1,0 1,-24 0,0-25,-26 0,1 0,0 0,25 0,-1 0,1 0,-1 0,1 50,0-1,-1 1,-24 24,25-49,-26 25,-24-50,25 0,-25 24,25-24,-25 0,25 0,-25 25,0 0,0-99,0-50,0 99,-25 0,25 0,0 25,0-25,-25 25,25 25,25 25,-25-1,0-49,0 25,0 0,-25 25,0-50,1 24,-1-24,25 25</inkml:trace>
  <inkml:trace contextRef="#ctx0" brushRef="#br1" timeOffset="-213951.73">174 744,'0'0,"49"-25,50 1,-49-1,0 25,-26-25,-24 25,0 25,0 0,0 24,0 1,0-1,0 1,-24 0,-1-1,25-24,0-25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1:16.758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28 993,'0'25,"0"25,0-1,0 1,0-1,25-24,-25 0,0 25,25-50,-25 24,0-24,0 25,0-25</inkml:trace>
  <inkml:trace contextRef="#ctx0" brushRef="#br0" timeOffset="4284">3 175,'0'49,"0"1,0-25,0 24,0-49,0 25,0 25,25-26,0 26,24-25,-24 0,25-25,-25 0,-1 0,1 0,0-50,-25 25,25-24,-25-1,0 0,0 1,-25-1,0 1,0-1,1 0,-1 1,0 24,0 25,0 0,1 0,24 0,0 0,-25 25,25 0,0 24,-25 1,25-25,0 24,0-24,-25-25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0:52.5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0,'0'0,"50"0,-25 0,25 0,-1 0,1 0,24 0,-49 0,0 0,0 0,-1 0</inkml:trace>
  <inkml:trace contextRef="#ctx0" brushRef="#br0" timeOffset="1237">100 298,'49'0,"26"0,-1 0,-24 0,-25 0,24 0,-24 0,-25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1:18.709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0 178,'0'-74,"25"24,25 25,-1 1,1 24,-25 0,-1 49,-24 1,25-1,-25 1,0 0,0-50,0 49,0-24,-25 0,1-25,-1 25,25-25,49 0,51-50,-26 25,0 0,1 1,-26-1,-24 25,0 0,0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1:23.3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0 128,'0'-25,"0"25,50-49,0 24,-1 0,-49 25,25 0,25 0,-50 0,24 0,-24 0,0 25,0 0,0 24,0 26,0-51,0 1,0 0,-24-25,24 25,-25 0,25-25,0-25,49 0,1 0,-25 25,0 0,-25 0,24 0,-24 25,0-25,0 50,-24-26,-1 1,-25 0,1 0,24 0,0-25,-25 0,26 0,-1 0,25 0,0-25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1:25.50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26 0,'0'25,"0"50,0-1,0 0,0-24,0 0,-24-1,24 1,0-25,0-1,0-24,24 0,100-49,-49-1,-1 25,-49 25,0-24,-25 24,0-50,0 50,0 0,0 25,0 24,0 1,0 0,0-50,0 24,0-24,0 25,0-25,0 25,0 0,0-25,0 0,0 25</inkml:trace>
  <inkml:trace contextRef="#ctx0" brushRef="#br0" timeOffset="2641">423 893,'-74'50,"24"-50,25 50,-24-26,24 51,25-26,0-24,0 0,0 0,0 0,25-25,24 0,26 0,-50 0,-1 24,1 1,0-25,0 0,-25 0,-25 50,0 24,-24-49,-1 0,0-25,26 0,-26 0,50 0</inkml:trace>
  <inkml:trace contextRef="#ctx0" brushRef="#br0" timeOffset="4428">324 2109,'50'0,"-50"0,24 49,1-49,-25 25,0-25,0 25,0-25,0 50,0-26,0 1,0 0,0-25,0 50,0-50,-25 0,25 0,-24 0,-26 0,25 0,0-25,25 0,0-25,0-24,25-50,50 25,-26-1,1 51,-25-1,-25 50,0-25,24 25,-24 0,25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8:11.1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8:23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8:19.7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0 347,'49'0,"-24"0,25 0,-50 0,24 0,-24 0,25 0,-25 0</inkml:trace>
  <inkml:trace contextRef="#ctx0" brushRef="#br0" timeOffset="1620">49 521,'0'0,"25"0,0 0,0 0,-1 0,1 0,-25 0,25-25,-25 25,25 0,-25-25,25 25,-1 0</inkml:trace>
  <inkml:trace contextRef="#ctx0" brushRef="#br0" timeOffset="9707">446 199,'0'0,"0"0,0 24,0-24,0 25,-25-25,25 25,-24-25,24 25,-25-25,25 25,0-25,-25 24,25-24,0 25,0-25,0 25,25-25,-25 0,0 0,25 0,-1 0,-24 0,25 0,-25 0,25 0,0 0,0 0,-1 0,1 0,-25 0,25 0,-25-25,25 25,-25-25,0 25,0 0,0-24,0-1,0 0,0 0,0 0,0 25</inkml:trace>
  <inkml:trace contextRef="#ctx0" brushRef="#br0" timeOffset="20192">868 199,'49'-25,"-24"0,25 25,49-25,-25 25,-24 0,0 0,-1 0,-24 0,-25-25,0 25</inkml:trace>
  <inkml:trace contextRef="#ctx0" brushRef="#br0" timeOffset="21216">1116 0,'0'0,"0"50,0-1,0 1,0-25,0 24,0-49,0 25,0 0,0-25,0 25,0-25,0 49,0-49,0 25,0-25,0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8:43.5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0 546,'0'0,"0"25,0 24,0-24,0 25,0-1,25-49,-25 0,50 0,-26-24,51-51,-1-24,50 0,0-1,-24 26,-51 0,1-26,-1 51,-49 24,25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08:37.6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0 546,'0'0,"0"25,0-25,0 49,25 1,-25-25,24 24,1-24,-25 0,0 0,0 0,25-25,0-25,-25 0,49-25,-24 1,50-26,-1-49,-24-24,-1 24,-24 74,0 0,0 1,-25 24,24 0,-24 0,25 25,0 0,-25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0:01.555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324 124,'0'0,"0"0,0 49,0-24,0 0,25 0,-25-25,25 49,0-49,24 0,-24 0,0 0,0 0,0-25,-25-24,24 49,-24-25,0 25,0-25,0 25,0-25,0 1,0 24,-24 0,-26-25,0 25,26 0,-1 0,25 0,0 0,-25 0,0 0</inkml:trace>
  <inkml:trace contextRef="#ctx0" brushRef="#br0" timeOffset="2099">845 74,'0'0,"0"25,0-25,0 25,0-25,0 24,0 1,0 0,0 0,25 0,-25-25,25 24,-25-24,25 0,-1 0,1 0,0-24,0-1,-25 0,25 0,-1 0,-24 25,0-24,0 24,0 0,-24-25,24 25,-25 0,25 0,-50 0,25 0,25 0,-24 0,-1 0</inkml:trace>
  <inkml:trace contextRef="#ctx0" brushRef="#br0" timeOffset="4410">498 570,'-25'25,"25"-25,0 25,0-25,0 25,0-1,25-24,-25 0,25 25,0-25,-25 0,24 0,-24 0,25 0,-25 0,25 0,-25-25,0 1,0 24,0-25,0 25,-25 0,25 0,-25 0,25 0,-49 0,24 0,0 0,25 0</inkml:trace>
  <inkml:trace contextRef="#ctx0" brushRef="#br0" timeOffset="6507">1019 496,'0'0,"0"25,0-25,0 49,0-49,0 25,0 0,0 0,0-1,0-24,0 25,0 0,0 25,0-26,0 1,0 0,0-25</inkml:trace>
  <inkml:trace contextRef="#ctx0" brushRef="#br0" timeOffset="8963">548 992,'0'0,"0"0,0 25,0-1,0 1,0 0,0 0,0 0,0 24,0-24,0 0,0 0,0-1,0-24,0 25,0-25,24 0</inkml:trace>
  <inkml:trace contextRef="#ctx0" brushRef="#br0" timeOffset="11063">1068 1091,'0'0,"0"25,0 0,0 24,0-24,25-25,-25 25,0 0,0-25</inkml:trace>
  <inkml:trace contextRef="#ctx0" brushRef="#br0" timeOffset="13511">1118 1041,'0'25,"0"0,0 25,0-1,0 26,0-51,0 1,0 25,0-50,0 25,0-25,0 25</inkml:trace>
  <inkml:trace contextRef="#ctx0" brushRef="#br0" timeOffset="15202">696 1538,'0'24,"0"51,0-1,0-24,0-1,0-24,0 0,0-25,0 25,0-25,0 25,0-25,0 49,0-49,0 25,0-25,0 0</inkml:trace>
  <inkml:trace contextRef="#ctx0" brushRef="#br0" timeOffset="17443">1193 1662,'0'24,"-25"1,25 0,0 0,0 0,0-25,0 24,0-24,0 25,0-25,25 0,-25 0,24 25,1-25,0 0,0 0,0 0,-25-25,24 0,-24 1,0-1,0 0,0 25,0-25,0 25,0-25,0 25,0 0,-24-24,-1 24,25 0,-25 0,0 0,0 0,1 0,24 0,-25 0</inkml:trace>
  <inkml:trace contextRef="#ctx0" brushRef="#br0" timeOffset="20968">2 173,'0'50,"0"-25,0-1,0 1,0 0,0 0,0 25,25-26,0 26,-25-50,0 25,24 24,-24-49,0 25,0 0,0-25,0 0,-24 25,24-25,0 25,0-1,24 1,-24 0,0 0,25-25,-25 25,25-25,0 0,-25 0,25 0,24 0,-24 0,0 0,-25-25,25 25,-25-25,0 25,0 0,0 0,-25 0,-25 0,25 0,1 0,-1 0,25 0,-25 0,25-25,0 25,0-25,0-49,-25 24,25 26,0-26,0 0,-25 1,25-1,0 25,0 0,-24 1,24-51,0 50,0 25,0-24,0-1,0 25,0-25,24 25,-24-25,25 25,-25 0,25-25,0 1,-25 24,0 0,25 0,-25 0</inkml:trace>
  <inkml:trace contextRef="#ctx0" brushRef="#br0" timeOffset="31238">424 818,'0'50,"0"24,-25 1,0-26,25 1,0-1,-25-24,25 0,-25 25,25-26,-24 1,24 25,0 0,0-1,0 26,0-1,0 0,0 1,24 49,1-50,0 1,0-26,24 50,1-74,0 0,-1-25,1-25,-1-24,-24-26,50 1,-51-25,26-1,-25 26,-25-25,-25-75,-49 0,-1 50,26 0,-1 50,25 24,-24-24,24 74,-25-50,1 1,-1-1,0 25,50 1,0 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3:59.840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1515 52,'-99'0,"24"0,-49 0,25 0,49 0,1 0,-1 0,1 0,-26 0,26 50,-26-50,26 49,-1-24,-49 25,24 24,26-24,-1 74,1 49,-1 26,0-50,1 0,-1-25,0 24,26-24,24 50,-25-50,25 0,0-50,0 51,49-26,-49-25,50 50,0-49,-1-1,75-49,0-25,0-25,25-25,25 1,-1 24,-49 0,1-24,23 24,-24-25,-49 1,24 24,-25-25,1 50,-26-25,1 1,-25 24,0 0,24 0,-24 0,25 0,-26 0,51 0,24 0,-24 0,-1 0,0 0,1 0,-26 0,1 0,0 0,-26 0,1 0,25 0,-25 0,-1 0,26 0,-25 0,0 0,24 0,50 0,50 0,25-25,-50 0,-25 25,-24 0,-1 0,-24 0,24 0,-24 0,-1 0,-24 0,25 0,-50 0,148-75,101 1,-101 0,1-1,25 26,-25-1,-25 0,-75 26,1 24,0 0,24-25,25 25,-49-25,-25 25,24 0,1 0,-50 0,25 0,24 0,-49 0,25 0,-25 0,25 0,-25 0,0-50,-75-74,1 25,0 25,-1-100,-24-24,-50 74,50-25,0 50,-1 24,26 50,-75 1,50 24,25 0,24-25,0 25,-24 0,-50 0,74 0,-24 25,24-25,-24 24,-50-24,25 25,49-25,-24 0,-75 0,25 0,49 0,-24 0,-50 0,50 25,25-25,-1 0,1 0,-50 0,74 0,1 0,-1-25,0 25,1 0,-1 0,25 0,-24 0,24 0,25 0,-25 0,-24 0,-1 0,-25 0,-49-25,0 25,50-24,0-1,24 25,0 0,-24-25,24 0,1 0,24 25,-25-24,-24-26,0 25,24 0,-25-24,51 49,-1-25,0 0,25 25,-25 0,0-25,25 25,0-25,-24 25,24 0,0 0</inkml:trace>
  <inkml:trace contextRef="#ctx0" brushRef="#br0" timeOffset="39581">6253 3550,'0'0,"0"0,0 49,0-49,24 25,-24 0,0 0,25-25,0 0,-25 0,25 0,49-75,-24 1,49-25,-49 74,-1-25,-24 50,25 0,-50-25,0 1,0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0:45.7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248 447,'0'24,"0"26,-25 24,0 1,25-1,-25-24,25 24,0-49,0 0,0 0,0-25,0-75,0 1,0 24,0 1,0-1,0 50,0-25,0 25,0-25,25 25,-25 0,25 0,-25 0,50 0,-26 0,1 0,-25 0,25 0,0 0,0 0,-25 25,24 0,-24 0,0 0,25 24,0 26,-25-26,25 1,-25 0,0-1,25-24,-25 0,0-25</inkml:trace>
  <inkml:trace contextRef="#ctx0" brushRef="#br0" timeOffset="2127">149 769,'24'0,"51"0,-50 0,-1 0,26 0,-50 0,50 0,-26 0,-24 0,25 0,0 0,-25 0</inkml:trace>
  <inkml:trace contextRef="#ctx0" brushRef="#br0" timeOffset="3648">0 273,'0'0,"24"0,26 0,74 0,-25 0,-24 0,-1 25,1 0,-1-1,-49-24,0 0,-25 0</inkml:trace>
  <inkml:trace contextRef="#ctx0" brushRef="#br0" timeOffset="5194">24 0,'75'0,"-1"0,1 0,-1 25,1 0,-1-25,-49 0,24 0,-24 0,25 0,-25 0,-25 0,24 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5:48.136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0 322,'0'0,"0"25,0-25,0 25,0-25,0 0,99-50,-25-24,1 24,-26 1,-24-1,-25 50,25-25,0 25</inkml:trace>
  <inkml:trace contextRef="#ctx0" brushRef="#br0" timeOffset="1547">893 173,'0'0,"0"25,24 25,1-50,0 0,25 0,-26-25,26 0,-50-24,25 24,0 0</inkml:trace>
  <inkml:trace contextRef="#ctx0" brushRef="#br0" timeOffset="3977">893 1240,'0'0,"0"0,-25 0,25 25,0 0,0-1,-25 26,0-25,0 0,25 24,0-24,-24 0,24 0,-25-1,25 26,-25-25,25 24,-25 26,25-1,0 25,-25-49,25-25,0 0,0 49,0-24,0 24,0-24,0-1,0 1,0 24,0-49,0 25,25-1,0 1,0-25,0 24,-1-24,1 25,25 24,-50-74,49 25,1-25,24-25,-24-49,0-1,-26 26,26 24,-50 0,25 25,0-25,-25-24,0 49,0-50,0-24,0-1,0 26,0-26,0-24,0 50,0-26,-25 1,0-26,25 1,-25 25,25-1,-25 26,1-1,-1 25,25-24,0 49,-25 0,25 0,-25 0,0 0,25 0,-24-25</inkml:trace>
  <inkml:trace contextRef="#ctx0" brushRef="#br0" timeOffset="7146">992 397,'0'-75,"0"26,-25 24,0-25,-24 50,24 0,-25 0,25 0,1 0,-26 0,-25 0,26 0,-1 0,25 25,1-25,24 0,-50 50,50-26,-50 1,26 50,24-51,0 26,-25 0,25-26,0 1,25 50,-1 24,26 25,0-74,-26-26,1 1,50 0,-26-25,26 0,-26-25,26 0,-26-24,-24 24,50-50,-51 26,26 24,-50-49,0 49,0-25,0 1,0-26,-25 26,-24-26,-1 1,25 24,0 50,25 0,0 0</inkml:trace>
  <inkml:trace contextRef="#ctx0" brushRef="#br0" timeOffset="9577">1860 3274,'0'0,"0"74,0-49,0 25,0-25,0 24,25-49,-25 25,25-25,24 0,50-25,1-49,-51 24,26 25,24-24,-74 24,-1 25,1-25</inkml:trace>
  <inkml:trace contextRef="#ctx0" brushRef="#br0" timeOffset="11174">2083 2133,'-25'0,"1"0,-51 0,1 0,-1 0,-24 0,25 0,-1 0,26 0,-1 0,-24 0,24-25,0 25,26 0,-26 0,50 0,-25 0,-24 0,-26 25,26 0,-1-25,-24 25,49-25,0 0,0 0,0 0,25 24,-24-24,24 0,0 25,0 0,0 49,0 1,0-1,0 1,0-26,24-24,1 25,-25-26,50 26,-1 0,1-26,0 26,-1-25,1 0,24-1,1-24,24 0,50-24,24-26,1 0,-50 1,-50-1,26 25,-1 1,-25-26,-24 25,-25 25,-1-25,-24 1,0 24,0-25,0 25,0-50,0 25,0 25,0-49,0 24,0 0,0-24,-24 49,-26-50,0 25,26 0,-1 25,0 0,0 0,25 0,-25 0</inkml:trace>
  <inkml:trace contextRef="#ctx0" brushRef="#br0" timeOffset="15395">520 223,'0'25,"0"24,0 26,0-50,0-1,0 26,25-50,-25 0,50 0,-25 0,24-25,125-99,-50-49,-74 98,-26 26,1 24,-25 25</inkml:trace>
  <inkml:trace contextRef="#ctx0" brushRef="#br0" timeOffset="16989">1513 124,'0'25,"0"24,0 26,0-26,49 1,-24-25,49 24,-49-49,25 0,0-25,49-24,-74-1,24 1,-49-1,25 25,-25 0,25 1,-25 24,0 0,0-25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7:03.677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3324,'0'0,"0"49,0-24,0 25,25 49,24-49,-49-26,25-24,0-24,74-150,75-297,198-447,198-25,-123 298,-174 397,-100 75,-98 148,-75 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17:05.704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0 224,'0'24,"0"51,0-26,50 75,24 25,25 0,-24 0,-1-100,0 1,1-50,49 0,0-50,74-148,50-25,0 0,-24 24,-26 100,-124 49,-49 50,0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7:22:20.033"/>
    </inkml:context>
    <inkml:brush xml:id="br0">
      <inkml:brushProperty name="width" value="0.05292" units="cm"/>
      <inkml:brushProperty name="height" value="0.05292" units="cm"/>
      <inkml:brushProperty name="color" value="#002060"/>
      <inkml:brushProperty name="fitToCurve" value="1"/>
    </inkml:brush>
  </inkml:definitions>
  <inkml:trace contextRef="#ctx0" brushRef="#br0">0 1191,'0'49,"0"-24,0 25,0-50,0 25,25-25,-25 0,49 49,50-24,-49 25,24-26,26-24,24-24,-25-51,-25-49,50-49,-24-75,-26-1,0 26,-49 124,25-25,-25 74,-1 1,26 49,-50-25,25 0,0 25,-25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0:54.9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19,'0'0,"0"50,-25 0,25-1,-25-24,25 25,-25-25,25-1,0 26,0-25,0 0,0-1,0 1,0-25,0 25,0 0,0-75,0-24,0 49,0 0,0-24,0 49,0-50,25 50,-25-25,0-49,0 49,0 0,25 0,-25 25,25 0,0-25,-25 25,24-24,-24 24,25 0,0 24,25 26,-26 24,1 51,25-26,-50-74,0-25,0 24,25 51,-25-50,0-1,24 26,-24 24,0-49</inkml:trace>
  <inkml:trace contextRef="#ctx0" brushRef="#br0" timeOffset="2737">0 317,'0'0,"25"0,25 0,-1 0,-24 0,0 0,0 0,-25 0,25 0,-1 0,-24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1:48.2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1101,'0'24,"0"-24,0 25,0-25,0 0,0 25,0-25,0 50,25-26,-25 1,0 0,25-25,-25 25,24-25,-24 25,25-25,-25 0,25 0,-25 0,50 0,-26-25,76-25,-26-49,25 25,-49 24,24 25,-49 0,-25 1</inkml:trace>
  <inkml:trace contextRef="#ctx0" brushRef="#br0" timeOffset="3451">1687 803,'0'0,"-75"25,51-25,-26 74,0-49,25 49,1-49,-1 25,0-1,25 26,-25-50,0-1,25 1,-24 0,24 0,0-25,0 25,0-1,0 26,0-25,0 24,0 1,24 49,1-49,25-25,-25 24,74-24,-25 25,-24-1,24-49,-49 25,25 25,-1-50,1 25,0-25,-26 0,26 0,-25-50,0 25,24-49,-24 49,25-25,-1 1,-24-1,25 0,-26 1,-24 24,0 0,25 25,-25-49,0 49,0-25,0 0,25 0,-25 25,0-25,0 1,0-1,0-25,-25 1,-24-1,-1-49,0 49,1 1,-1 24,1 25,24-25,0 25,-49 0,49 25,0-25,25 0,-25 25,25-25,0 74</inkml:trace>
  <inkml:trace contextRef="#ctx0" brushRef="#br0" timeOffset="11884">4539 282,'0'0,"0"0,-25 0,1 0,-26 0,50 0,-50 0,50 0,-24 0,24 25,-25-25,0 0,-25 0,26 25,-26-25,50 0,-25 24,0 1,-24-25,-26 50,26-1,-26 1,51 0,-26-1,25 1,-24 0,24 24,0-49,0 0,0 24,25 1,0 24,0 1,50 49,-25-50,49 0,-49-24,74 0,0 24,25 0,25 26,0-26,0 1,0-26,-25 1,49-50,1 0,-75-25,0-25,25-24,-24-50,-1 0,-50 25,1-1,0-24,-1-24,-24-1,-25 74,0-49,-25 50,-24-50,-26 0,-49 0,25 25,0 24,0 1,24 24,26 50,-26 0,-24 0,25 25,49 0,-25-25,1 49,-26 1,-24 0,74-1,-25-24,26 25,-51 24,26-49,24 0,0-1,25-24,0 25</inkml:trace>
  <inkml:trace contextRef="#ctx0" brushRef="#br0" timeOffset="15840">3746 778,'-25'25,"0"0,-50 0,1-1,0 1,49 0,-25-25,-24 0,-1 0,1 25,24-25,1 0,-1 0,-24 0,-1 0,1 0,49 0,-49 0,-1 0,1-25,-1-25,51 50,-1 0,0-24,0-1,0 25,1 0,-1-25,-50 0,51 25,-1-25,0 1,0-1,-49-50,24 26,1 24,-1-25,25 25,0 25,25 0,0-24,-24 24,24 0,0 0,0 0,0 49,0-24,0 0,0 0,0-25,0 24,0 1,0-25,0 25,0-25,0 0,0 0,0 0,0-74,0-1,0 50,0-24,49 49,-24 0,0 0,0 0,-1 0,-24 0,25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2:16.1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326 303,'0'0,"0"0,-24 25,-1-25,0 24,0 1,25 0,-49 25,49-1,-25 26,-25-1,25-24,1 24,-1-49,0 0,25 24,0-24,0 25,25-1,0 75,24-49,-49-26,50 51,-25-51,24 1,26 24,49 26,-25-51,0 50,0-24,25-26,-49-24,24 0,-49-25,-1 0,1-25,49-24,0-1,-24 0,-26 1,1-1,0-24,-26-1,1 51,25-51,-25 1,-25 24,49-24,-24 24,-25-24,25 24,-25 0,0 1,0-1,0-24,0-1,0 1,-50 24,1-24,24-25,-25 49,25 0,-24 1,49 24,-50-25,25 50,-49-24,-1-1,1 0,24 25,-24-25,-50-24,25 24,24 0,1 0,0 25,24 0,25 0,-24 25,24-25,0 0,25 0,0 25</inkml:trace>
  <inkml:trace contextRef="#ctx0" brushRef="#br0" timeOffset="3886">2757 1320,'0'0,"0"25,0 24,0 26,0-1,0-49,0 0,0 0,0-1,0-24,0 25,0-25,0 25,0-25,0 0,0-25,0-49,0-1,0 26,0 24,0 0,0 0,0 25,0-25,0 25,0-24,25-1,-25 25,50-25,-25 25,24 0,-24 0,25 25,-26 0,1-25,-25 24,-25-24,1 25,-1-25,-25 0,25 0,-24 0,-1 0,50 0,-25 0,25 0,0 0,0 25,50 0,49 0,-49 49,24-24,-49-1,0-24,-25 0,25-25,-25 0,0 25,0 0,0 24,-25-49,-25 0,1 0,-1 0,0 0,-24 0,49 0,25-25,-25 1,1-1,24 25</inkml:trace>
  <inkml:trace contextRef="#ctx0" brushRef="#br0" timeOffset="7366">2584 1196,'99'0,"0"0,-49 0,24 0,-49 0,-25 0,25 0,0 0,-25 0,24 0,-24 0,25 0,0 0,-25 0,0-25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3:15.7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479 124,'0'0,"-25"0,0 0,25 0,-25 0,25 0,-24 25,24-25,-50 25,25-25,0 0,1 24,-1 1,25-25,-25 25,0-25,0 25,25 0,-49 24,49-24,-50 25,25 24,25-49,0 0,-24 49,24-49,0-25,0 50,0-26,0 1,0 25,0 24,0 1,24-26,1 1,0-1,0-24,0 0,-25 0,49 0,-24-25,25 24,-1 1,26 0,-26-25,1 0,-1 25,-24-25,0 25,50-25,-26 25,1-25,-1 24,-24 1,0-25,0 0,-25 0,49 0,1 0,0-25,-26 25,1 0,0 0,-25 0,50-24,-50 24,49 0,-24-25,25 25,-26 0,26-25,-50 0,25 25,24 0,-49-25,50 25,-25-25,0 1,24-1,-24-25,25 1,-25-1,24 0,-24 26,-25-1,25 0,-25 25,0-25,0 0,25 1,-25-26,24 25,-24 0,0 1,0-1,0 0,0 0,0-24,0 24,0-50,0 51,-24-1,24-25,-25 25,0-24,0 24,25 0,-25 0,25 0,0 25,-24-24,-1 24,25-25,0 25,0-25,-25 0,0 0,0 25,25-24,-25-1,1 25,-1-25,0 25,25 0,-25 0,0 0,25 0,-24 0,24 0,-25 0,0 0,25 0,-25 0,25 25,-25-25,1 0,-1 25,0-25,0 0,25 0,-25 0,25 0,0 24,-24-24,24 0,-25 25,0-25,0 0,0 0,1 25,24-25,-25 0,0 25,0-25,25 0,-25 0,1 0,-1 0,0 0,0 0,0 0,25 0,-24 0,-1 0,25 0,-25 0,25 0,-25 0,0 0,25 0,-24 0,24 0,-25 0,25 0,-25 0,0 0,25 0,0 0,-25 0,25 0,-25 0,1 0,24 0,-25 0,25-25,-25 25,25 0,-25 0,25-25,-25 25,25 0,0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2-13T06:43:25.5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611 3053,'0'0,"-50"0,25 0,0 0,-24 0,24 24,0 1,-24 0,24 0,-25 0,50 24,-49 1,-1-25,0 74,26-74,-1-1,0 26,25-25,-25 24,0-24,25 0,0 0,0 0,0-1,0-24,0 50,0 0,0 49,0-49,0-1,0-24,50 49,0-49,-26 25,51-1,-26 1,51-25,-26 0,50-1,-49 1,24-25,0 0,25 25,-74-25,24 0,0-25,26-24,-51 24,1-25,-25 1,-25-1,24-49,-24-50,0 50,0-1,0 26,0 0,0-1,0 26,0 24,0-25,0-24,-24 49,24-25,-50-24,25 49,-49-24,24-1,1 25,24 0,0 1,0 24</inkml:trace>
  <inkml:trace contextRef="#ctx0" brushRef="#br0" timeOffset="10720">2223 746,'0'25,"0"-1,25 51,-25-26,25 26,-1-1,1-24,-25-1,0-49,0 0,25 0,173-148,100-76,248-123,-224 149,-74 98,-24 26,-150 24,-49 26,0 24</inkml:trace>
  <inkml:trace contextRef="#ctx0" brushRef="#br0" timeOffset="13156">3761 3524,'0'0,"99"0,0-25,-24 25,49 0,25 0,-75 0,0 0,1 0,-26 0,1 0,-25 0,0 0,-25 0,24 0,-24 0,50 0,-50 0,25 0,0 0,-1 0,-24-25,-49 25,-1 0,-49 0,-25 0,50 0,-26 0,1 0,25 0,49 0,-49 0,74 0,-25 0,0 0,0 0,25 0,0 0,99 0,100-49,-26 24,-24 25,-74 0,-26 0,-24 0,-25 0,25-25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moz.com/q/4374660" TargetMode="External"/><Relationship Id="rId2" Type="http://schemas.openxmlformats.org/officeDocument/2006/relationships/hyperlink" Target="https://testmoz.com/q/430696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8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1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6.jpe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7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7.png"/><Relationship Id="rId9" Type="http://schemas.openxmlformats.org/officeDocument/2006/relationships/customXml" Target="../ink/ink6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5.xml"/><Relationship Id="rId30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9" Type="http://schemas.openxmlformats.org/officeDocument/2006/relationships/image" Target="../media/image41.png"/><Relationship Id="rId21" Type="http://schemas.openxmlformats.org/officeDocument/2006/relationships/customXml" Target="../ink/ink27.xml"/><Relationship Id="rId34" Type="http://schemas.openxmlformats.org/officeDocument/2006/relationships/image" Target="../media/image39.png"/><Relationship Id="rId42" Type="http://schemas.openxmlformats.org/officeDocument/2006/relationships/customXml" Target="../ink/ink38.xml"/><Relationship Id="rId47" Type="http://schemas.openxmlformats.org/officeDocument/2006/relationships/image" Target="../media/image45.png"/><Relationship Id="rId7" Type="http://schemas.openxmlformats.org/officeDocument/2006/relationships/customXml" Target="../ink/ink20.xml"/><Relationship Id="rId2" Type="http://schemas.openxmlformats.org/officeDocument/2006/relationships/image" Target="../media/image23.jpeg"/><Relationship Id="rId16" Type="http://schemas.openxmlformats.org/officeDocument/2006/relationships/image" Target="../media/image30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22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37" Type="http://schemas.openxmlformats.org/officeDocument/2006/relationships/image" Target="../media/image40.png"/><Relationship Id="rId40" Type="http://schemas.openxmlformats.org/officeDocument/2006/relationships/customXml" Target="../ink/ink37.xml"/><Relationship Id="rId45" Type="http://schemas.openxmlformats.org/officeDocument/2006/relationships/image" Target="../media/image44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36.png"/><Relationship Id="rId36" Type="http://schemas.openxmlformats.org/officeDocument/2006/relationships/customXml" Target="../ink/ink35.xml"/><Relationship Id="rId10" Type="http://schemas.openxmlformats.org/officeDocument/2006/relationships/image" Target="../media/image27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4" Type="http://schemas.openxmlformats.org/officeDocument/2006/relationships/customXml" Target="../ink/ink39.xml"/><Relationship Id="rId4" Type="http://schemas.openxmlformats.org/officeDocument/2006/relationships/image" Target="../media/image24.png"/><Relationship Id="rId9" Type="http://schemas.openxmlformats.org/officeDocument/2006/relationships/customXml" Target="../ink/ink21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30.xml"/><Relationship Id="rId30" Type="http://schemas.openxmlformats.org/officeDocument/2006/relationships/image" Target="../media/image37.png"/><Relationship Id="rId35" Type="http://schemas.openxmlformats.org/officeDocument/2006/relationships/customXml" Target="../ink/ink34.xml"/><Relationship Id="rId43" Type="http://schemas.openxmlformats.org/officeDocument/2006/relationships/image" Target="../media/image43.png"/><Relationship Id="rId8" Type="http://schemas.openxmlformats.org/officeDocument/2006/relationships/image" Target="../media/image26.png"/><Relationship Id="rId3" Type="http://schemas.openxmlformats.org/officeDocument/2006/relationships/customXml" Target="../ink/ink18.xml"/><Relationship Id="rId12" Type="http://schemas.openxmlformats.org/officeDocument/2006/relationships/image" Target="../media/image28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20" Type="http://schemas.openxmlformats.org/officeDocument/2006/relationships/image" Target="../media/image32.png"/><Relationship Id="rId41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customXml" Target="../ink/ink42.xml"/><Relationship Id="rId4" Type="http://schemas.openxmlformats.org/officeDocument/2006/relationships/image" Target="../media/image4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Adder and Subtractor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98D2FE-190B-466D-A4DA-5B210A25C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72089"/>
              </p:ext>
            </p:extLst>
          </p:nvPr>
        </p:nvGraphicFramePr>
        <p:xfrm>
          <a:off x="1600200" y="1397000"/>
          <a:ext cx="60198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3576936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3454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906701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67195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88851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52543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14375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8359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Borrow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2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9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4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5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7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9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5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252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143000"/>
            <a:ext cx="2718435" cy="430887"/>
          </a:xfrm>
        </p:spPr>
        <p:txBody>
          <a:bodyPr/>
          <a:lstStyle/>
          <a:p>
            <a:r>
              <a:rPr lang="en-US" dirty="0"/>
              <a:t>	Quiz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3323987"/>
          </a:xfrm>
        </p:spPr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sz="3600" dirty="0"/>
              <a:t>Please click the following link to open the quiz</a:t>
            </a:r>
          </a:p>
          <a:p>
            <a:endParaRPr lang="en-US" sz="3600" dirty="0">
              <a:hlinkClick r:id="rId2"/>
            </a:endParaRPr>
          </a:p>
          <a:p>
            <a:r>
              <a:rPr lang="en-US" sz="3600" dirty="0">
                <a:hlinkClick r:id="rId3"/>
              </a:rPr>
              <a:t>testmoz.com/4374660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Half adder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Full adder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Half Subtractor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Full Subtractor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Points covered 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Half adder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Full adder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Half Subtractor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Full Subtractor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cs typeface="Times New Roman" pitchFamily="18" charset="0"/>
              </a:rPr>
              <a:t>Quiz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Points covered 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>
                <a:latin typeface="Times New Roman"/>
                <a:cs typeface="Times New Roman"/>
              </a:rPr>
              <a:t>educational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/>
              <a:t>Half Adder</a:t>
            </a:r>
          </a:p>
        </p:txBody>
      </p:sp>
      <p:pic>
        <p:nvPicPr>
          <p:cNvPr id="2" name="Picture 2" descr="F:\DELD 2020-2021\lectures\Figures\half full adder subtractor\New Doc 2020-07-10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599"/>
            <a:ext cx="9144000" cy="5105401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7213" y="4152900"/>
              <a:ext cx="1731962" cy="1589088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7880" y="4143550"/>
                <a:ext cx="1750628" cy="1607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84738" y="18840450"/>
              <a:ext cx="0" cy="0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84738" y="1884045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/>
              <a:t>Half Adder</a:t>
            </a:r>
          </a:p>
        </p:txBody>
      </p:sp>
      <p:pic>
        <p:nvPicPr>
          <p:cNvPr id="2050" name="Picture 2" descr="F:\DELD 2020-2021\lectures\Figures\half full adder subtractor\New Doc 2020-07-10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9338" y="2830513"/>
              <a:ext cx="161925" cy="107950"/>
            </p14:xfrm>
          </p:contentPart>
        </mc:Choice>
        <mc:Fallback>
          <p:pic>
            <p:nvPicPr>
              <p:cNvPr id="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9941" y="2821126"/>
                <a:ext cx="180720" cy="126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4688" y="2554288"/>
              <a:ext cx="250825" cy="384175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5305" y="2544935"/>
                <a:ext cx="269592" cy="4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7150" y="2759075"/>
              <a:ext cx="133350" cy="250825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57855" y="2749624"/>
                <a:ext cx="151940" cy="26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3000" y="4152900"/>
              <a:ext cx="2143125" cy="714375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3648" y="4143590"/>
                <a:ext cx="2161830" cy="732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3000" y="5749925"/>
              <a:ext cx="1116013" cy="696913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3661" y="5740590"/>
                <a:ext cx="1134691" cy="715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1013" y="2786063"/>
              <a:ext cx="652462" cy="500062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21692" y="2776750"/>
                <a:ext cx="671104" cy="518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05663" y="3357563"/>
              <a:ext cx="1733550" cy="1581150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96327" y="3348205"/>
                <a:ext cx="1752221" cy="1599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4288" y="3081338"/>
              <a:ext cx="26987" cy="80962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5056" y="3071941"/>
                <a:ext cx="45452" cy="99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9025" y="3214688"/>
              <a:ext cx="1527175" cy="517525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9698" y="3205446"/>
                <a:ext cx="1545830" cy="536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6800" y="4000500"/>
              <a:ext cx="349250" cy="223838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97419" y="3991291"/>
                <a:ext cx="368011" cy="24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8075" y="3830638"/>
              <a:ext cx="785813" cy="554037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98801" y="3821344"/>
                <a:ext cx="804361" cy="572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8338" y="3751263"/>
              <a:ext cx="687387" cy="508000"/>
            </p14:xfrm>
          </p:contentPart>
        </mc:Choice>
        <mc:Fallback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29054" y="3742001"/>
                <a:ext cx="705955" cy="526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8338" y="5537200"/>
              <a:ext cx="133350" cy="169863"/>
            </p14:xfrm>
          </p:contentPart>
        </mc:Choice>
        <mc:Fallback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29117" y="5527843"/>
                <a:ext cx="151792" cy="18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2788" y="5643563"/>
              <a:ext cx="80962" cy="1587"/>
            </p14:xfrm>
          </p:contentPart>
        </mc:Choice>
        <mc:Fallback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73391" y="5602301"/>
                <a:ext cx="99757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59200" y="4572000"/>
              <a:ext cx="401638" cy="322263"/>
            </p14:xfrm>
          </p:contentPart>
        </mc:Choice>
        <mc:Fallback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49876" y="4562628"/>
                <a:ext cx="420285" cy="34100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Half adder 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074" name="Picture 2" descr="F:\DELD 2020-2021\lectures\Figures\half full adder subtractor\New Doc 2020-07-10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779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Full Adder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Picture 2" descr="F:\DELD 2020-2021\lectures\Figures\half full adder subtractor\New Doc 2020-07-10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4102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" y="3044825"/>
              <a:ext cx="3403600" cy="830263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739" y="3035528"/>
                <a:ext cx="3422323" cy="848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00563" y="2697163"/>
              <a:ext cx="3268662" cy="1724025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1202" y="2687801"/>
                <a:ext cx="3287383" cy="1742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0250" y="2633663"/>
              <a:ext cx="2374900" cy="3760787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90893" y="2624303"/>
                <a:ext cx="2393614" cy="3779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5197475"/>
              <a:ext cx="1293813" cy="911225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13489" y="5188144"/>
                <a:ext cx="1312486" cy="929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775" y="4160838"/>
              <a:ext cx="179388" cy="46037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391" y="4151559"/>
                <a:ext cx="198157" cy="6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750" y="4491038"/>
              <a:ext cx="160338" cy="36512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6167" y="4481821"/>
                <a:ext cx="179505" cy="54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725" y="4840288"/>
              <a:ext cx="276225" cy="152400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0494" y="4831030"/>
                <a:ext cx="294687" cy="170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063" y="5205413"/>
              <a:ext cx="88900" cy="73025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0891" y="5195920"/>
                <a:ext cx="107244" cy="92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075" y="5572125"/>
              <a:ext cx="206375" cy="88900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3678" y="5563131"/>
                <a:ext cx="225169" cy="106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075" y="5857875"/>
              <a:ext cx="206375" cy="80963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3678" y="5848350"/>
                <a:ext cx="225169" cy="100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038" y="6215063"/>
              <a:ext cx="411162" cy="411162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4693" y="6205702"/>
                <a:ext cx="429851" cy="429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288" y="4071938"/>
              <a:ext cx="107950" cy="492125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8994" y="4062571"/>
                <a:ext cx="126537" cy="510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8288" y="4867275"/>
              <a:ext cx="250825" cy="133350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8918" y="4858103"/>
                <a:ext cx="269565" cy="151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763" y="5214938"/>
              <a:ext cx="134937" cy="152400"/>
            </p14:xfrm>
          </p:contentPart>
        </mc:Choice>
        <mc:Fallback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9357" y="5205744"/>
                <a:ext cx="153749" cy="170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275" y="5562600"/>
              <a:ext cx="196850" cy="858838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5935" y="5553249"/>
                <a:ext cx="215529" cy="87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2147483648" y="-2147483648"/>
              <a:ext cx="0" cy="0"/>
            </p14:xfrm>
          </p:contentPart>
        </mc:Choice>
        <mc:Fallback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93513" y="35312350"/>
              <a:ext cx="0" cy="0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593513" y="353123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2788" y="6392863"/>
              <a:ext cx="482600" cy="188912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73424" y="6383454"/>
                <a:ext cx="501328" cy="20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3250" y="6116638"/>
              <a:ext cx="277813" cy="268287"/>
            </p14:xfrm>
          </p:contentPart>
        </mc:Choice>
        <mc:Fallback>
          <p:pic>
            <p:nvPicPr>
              <p:cNvPr id="30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33869" y="6107275"/>
                <a:ext cx="296574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5913" y="6018213"/>
              <a:ext cx="214312" cy="304800"/>
            </p14:xfrm>
          </p:contentPart>
        </mc:Choice>
        <mc:Fallback>
          <p:pic>
            <p:nvPicPr>
              <p:cNvPr id="30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16564" y="6008835"/>
                <a:ext cx="233010" cy="323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69038" y="839788"/>
              <a:ext cx="482600" cy="803275"/>
            </p14:xfrm>
          </p:contentPart>
        </mc:Choice>
        <mc:Fallback>
          <p:pic>
            <p:nvPicPr>
              <p:cNvPr id="30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59716" y="830431"/>
                <a:ext cx="501244" cy="821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9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4588" y="2857500"/>
              <a:ext cx="2428875" cy="1322388"/>
            </p14:xfrm>
          </p:contentPart>
        </mc:Choice>
        <mc:Fallback>
          <p:pic>
            <p:nvPicPr>
              <p:cNvPr id="309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15232" y="2848147"/>
                <a:ext cx="2447586" cy="1341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9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6850" y="4813300"/>
              <a:ext cx="884238" cy="1268413"/>
            </p14:xfrm>
          </p:contentPart>
        </mc:Choice>
        <mc:Fallback>
          <p:pic>
            <p:nvPicPr>
              <p:cNvPr id="309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67489" y="4803950"/>
                <a:ext cx="902960" cy="128711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430887"/>
          </a:xfrm>
        </p:spPr>
        <p:txBody>
          <a:bodyPr/>
          <a:lstStyle/>
          <a:p>
            <a:pPr algn="ctr"/>
            <a:r>
              <a:rPr lang="en-US" dirty="0"/>
              <a:t>Half Subtractor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Picture 2" descr="F:\DELD 2020-2021\lectures\Figures\half full adder subtractor\New Doc 2020-07-10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685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1938" y="1285875"/>
              <a:ext cx="830262" cy="1303338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2585" y="1276519"/>
                <a:ext cx="848968" cy="1322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69038" y="2044700"/>
              <a:ext cx="723900" cy="376238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9674" y="2035410"/>
                <a:ext cx="742628" cy="39481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861774"/>
          </a:xfrm>
        </p:spPr>
        <p:txBody>
          <a:bodyPr/>
          <a:lstStyle/>
          <a:p>
            <a:pPr algn="ctr"/>
            <a:r>
              <a:rPr lang="en-US" dirty="0"/>
              <a:t>Full Subtractor</a:t>
            </a:r>
            <a:br>
              <a:rPr lang="en-US" dirty="0"/>
            </a:b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147" name="Picture 3" descr="F:\DELD 2020-2021\lectures\Figures\half full adder subtractor\New Doc 2020-07-10_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4525" y="723900"/>
              <a:ext cx="463550" cy="534988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5189" y="714596"/>
                <a:ext cx="482221" cy="55359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</TotalTime>
  <Words>239</Words>
  <Application>Microsoft Office PowerPoint</Application>
  <PresentationFormat>On-screen Show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Points covered </vt:lpstr>
      <vt:lpstr>Department Vision &amp; Mission</vt:lpstr>
      <vt:lpstr>Half Adder</vt:lpstr>
      <vt:lpstr>Half Adder</vt:lpstr>
      <vt:lpstr>Half adder </vt:lpstr>
      <vt:lpstr>Full Adder</vt:lpstr>
      <vt:lpstr>Half Subtractor</vt:lpstr>
      <vt:lpstr>Full Subtractor </vt:lpstr>
      <vt:lpstr>PowerPoint Presentation</vt:lpstr>
      <vt:lpstr> Quiz</vt:lpstr>
      <vt:lpstr>Points covered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priyanka jirvankar</cp:lastModifiedBy>
  <cp:revision>50</cp:revision>
  <dcterms:created xsi:type="dcterms:W3CDTF">2020-06-12T11:01:57Z</dcterms:created>
  <dcterms:modified xsi:type="dcterms:W3CDTF">2021-09-20T06:36:18Z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