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5" r:id="rId4"/>
    <p:sldId id="258" r:id="rId5"/>
    <p:sldId id="287" r:id="rId6"/>
    <p:sldId id="274" r:id="rId7"/>
    <p:sldId id="280" r:id="rId8"/>
    <p:sldId id="281" r:id="rId9"/>
    <p:sldId id="284" r:id="rId10"/>
    <p:sldId id="288" r:id="rId11"/>
    <p:sldId id="268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060" y="599518"/>
            <a:ext cx="6395878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2906" cy="6856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58011" y="6394244"/>
            <a:ext cx="3308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moz.com/q/430696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" y="1805148"/>
            <a:ext cx="1600196" cy="2057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586" y="1828796"/>
            <a:ext cx="1600196" cy="2057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1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14600" y="3048000"/>
            <a:ext cx="4724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ysClr val="windowText" lastClr="000000"/>
                </a:solidFill>
                <a:latin typeface="+mj-lt"/>
                <a:ea typeface="+mj-ea"/>
                <a:cs typeface="+mj-cs"/>
              </a:rPr>
              <a:t>BCD Adder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10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4 bit parallel adder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BCD adder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4 bit binary Adder (IC 7483)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BCD Adder using IC 7483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/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1143000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Points covered 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743200"/>
            <a:ext cx="8237158" cy="2031325"/>
          </a:xfrm>
        </p:spPr>
        <p:txBody>
          <a:bodyPr/>
          <a:lstStyle/>
          <a:p>
            <a:pPr algn="ctr"/>
            <a:endParaRPr lang="en-US" sz="4400" dirty="0" smtClean="0"/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4 bit parallel adder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BCD adder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4 bit binary Adder (IC 7483)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BCD Adder using IC 7483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/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1143000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Points covered 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3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3762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Vision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850"/>
              </a:lnSpc>
              <a:spcBef>
                <a:spcPts val="105"/>
              </a:spcBef>
              <a:tabLst>
                <a:tab pos="1002030" algn="l"/>
                <a:tab pos="2615565" algn="l"/>
                <a:tab pos="4163060" algn="l"/>
                <a:tab pos="4664710" algn="l"/>
                <a:tab pos="5840730" algn="l"/>
                <a:tab pos="7672070" algn="l"/>
              </a:tabLst>
            </a:pPr>
            <a:r>
              <a:rPr sz="2400" spc="-5" dirty="0">
                <a:latin typeface="Times New Roman"/>
                <a:cs typeface="Times New Roman"/>
              </a:rPr>
              <a:t>Achieve academic excellence through education in computing, to  creat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intellectua</a:t>
            </a:r>
            <a:r>
              <a:rPr sz="2400" dirty="0">
                <a:latin typeface="Times New Roman"/>
                <a:cs typeface="Times New Roman"/>
              </a:rPr>
              <a:t>l	</a:t>
            </a:r>
            <a:r>
              <a:rPr sz="2400" spc="-5" dirty="0">
                <a:latin typeface="Times New Roman"/>
                <a:cs typeface="Times New Roman"/>
              </a:rPr>
              <a:t>manpowe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explor</a:t>
            </a:r>
            <a:r>
              <a:rPr sz="2400" dirty="0">
                <a:latin typeface="Times New Roman"/>
                <a:cs typeface="Times New Roman"/>
              </a:rPr>
              <a:t>e	professional,	</a:t>
            </a:r>
            <a:r>
              <a:rPr sz="2400">
                <a:latin typeface="Times New Roman"/>
                <a:cs typeface="Times New Roman"/>
              </a:rPr>
              <a:t>higher  </a:t>
            </a:r>
            <a:r>
              <a:rPr sz="2400" spc="-5" smtClean="0">
                <a:latin typeface="Times New Roman"/>
                <a:cs typeface="Times New Roman"/>
              </a:rPr>
              <a:t>educational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social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opportunities.</a:t>
            </a:r>
            <a:endParaRPr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 algn="just">
              <a:lnSpc>
                <a:spcPts val="2865"/>
              </a:lnSpc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Mission</a:t>
            </a:r>
            <a:endParaRPr sz="2400">
              <a:latin typeface="Times New Roman"/>
              <a:cs typeface="Times New Roman"/>
            </a:endParaRPr>
          </a:p>
          <a:p>
            <a:pPr marL="88265" marR="31750" indent="-76200" algn="just">
              <a:lnSpc>
                <a:spcPts val="2850"/>
              </a:lnSpc>
              <a:spcBef>
                <a:spcPts val="105"/>
              </a:spcBef>
              <a:tabLst>
                <a:tab pos="4958715" algn="l"/>
              </a:tabLst>
            </a:pPr>
            <a:r>
              <a:rPr sz="2400" spc="-5" dirty="0">
                <a:latin typeface="Times New Roman"/>
                <a:cs typeface="Times New Roman"/>
              </a:rPr>
              <a:t>To impart learning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educating students with conceptual </a:t>
            </a:r>
            <a:r>
              <a:rPr sz="2400" dirty="0">
                <a:latin typeface="Times New Roman"/>
                <a:cs typeface="Times New Roman"/>
              </a:rPr>
              <a:t>knowledge 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hands on practices using </a:t>
            </a:r>
            <a:r>
              <a:rPr sz="2400" spc="-5" dirty="0">
                <a:latin typeface="Times New Roman"/>
                <a:cs typeface="Times New Roman"/>
              </a:rPr>
              <a:t>modern tools, FOSS technologies and  competency skills there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igniting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	</a:t>
            </a:r>
            <a:r>
              <a:rPr sz="2400" dirty="0">
                <a:latin typeface="Times New Roman"/>
                <a:cs typeface="Times New Roman"/>
              </a:rPr>
              <a:t>young </a:t>
            </a:r>
            <a:r>
              <a:rPr sz="2400" spc="-5" dirty="0">
                <a:latin typeface="Times New Roman"/>
                <a:cs typeface="Times New Roman"/>
              </a:rPr>
              <a:t>minds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innovative  thinking, </a:t>
            </a:r>
            <a:r>
              <a:rPr sz="2400" dirty="0">
                <a:latin typeface="Times New Roman"/>
                <a:cs typeface="Times New Roman"/>
              </a:rPr>
              <a:t>professional </a:t>
            </a:r>
            <a:r>
              <a:rPr sz="2400" spc="-5" dirty="0">
                <a:latin typeface="Times New Roman"/>
                <a:cs typeface="Times New Roman"/>
              </a:rPr>
              <a:t>expertise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299" y="1093341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smtClean="0"/>
              <a:t>Department </a:t>
            </a:r>
            <a:r>
              <a:rPr spc="-5" dirty="0"/>
              <a:t>Vision </a:t>
            </a:r>
            <a:r>
              <a:rPr dirty="0"/>
              <a:t>&amp;</a:t>
            </a:r>
            <a:r>
              <a:rPr spc="-85" dirty="0"/>
              <a:t> </a:t>
            </a:r>
            <a:r>
              <a:rPr spc="-5" dirty="0"/>
              <a:t>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00400" y="1143000"/>
            <a:ext cx="3352800" cy="430887"/>
          </a:xfrm>
        </p:spPr>
        <p:txBody>
          <a:bodyPr/>
          <a:lstStyle/>
          <a:p>
            <a:pPr algn="ctr"/>
            <a:r>
              <a:rPr lang="en-US" dirty="0" smtClean="0"/>
              <a:t>4 bit parallel adder</a:t>
            </a:r>
            <a:endParaRPr lang="en-US" dirty="0"/>
          </a:p>
        </p:txBody>
      </p:sp>
      <p:pic>
        <p:nvPicPr>
          <p:cNvPr id="1026" name="Picture 2" descr="F:\DELD 2020-2021\lectures\Figures\adder\New Doc 2020-07-13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91440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00400" y="1143000"/>
            <a:ext cx="3352800" cy="430887"/>
          </a:xfrm>
        </p:spPr>
        <p:txBody>
          <a:bodyPr/>
          <a:lstStyle/>
          <a:p>
            <a:pPr algn="ctr"/>
            <a:r>
              <a:rPr lang="en-US" dirty="0" smtClean="0"/>
              <a:t>BCD Adder</a:t>
            </a:r>
            <a:endParaRPr lang="en-US" dirty="0"/>
          </a:p>
        </p:txBody>
      </p:sp>
      <p:pic>
        <p:nvPicPr>
          <p:cNvPr id="2050" name="Picture 2" descr="F:\DELD 2020-2021\lectures\Figures\adder\New Doc 2020-07-13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1"/>
            <a:ext cx="91440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3200400" y="1143000"/>
            <a:ext cx="4419600" cy="861774"/>
          </a:xfrm>
        </p:spPr>
        <p:txBody>
          <a:bodyPr/>
          <a:lstStyle/>
          <a:p>
            <a:pPr algn="ctr"/>
            <a:r>
              <a:rPr lang="en-US" dirty="0" smtClean="0"/>
              <a:t>Binary Adder (IC 7483)</a:t>
            </a:r>
            <a:endParaRPr lang="en-US" dirty="0"/>
          </a:p>
        </p:txBody>
      </p:sp>
      <p:pic>
        <p:nvPicPr>
          <p:cNvPr id="3074" name="Picture 2" descr="F:\DELD 2020-2021\lectures\Figures\adder\New Doc 2020-07-13_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899" y="1107342"/>
            <a:ext cx="5270501" cy="430887"/>
          </a:xfrm>
        </p:spPr>
        <p:txBody>
          <a:bodyPr/>
          <a:lstStyle/>
          <a:p>
            <a:pPr algn="ctr"/>
            <a:r>
              <a:rPr lang="en-US" dirty="0" smtClean="0"/>
              <a:t>BCD Adder </a:t>
            </a:r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098" name="Picture 2" descr="F:\DELD 2020-2021\lectures\Figures\adder\New Doc 2020-07-13_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1"/>
            <a:ext cx="91440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899" y="1107342"/>
            <a:ext cx="5270501" cy="430887"/>
          </a:xfrm>
        </p:spPr>
        <p:txBody>
          <a:bodyPr/>
          <a:lstStyle/>
          <a:p>
            <a:pPr algn="ctr"/>
            <a:r>
              <a:rPr lang="en-US" dirty="0" smtClean="0"/>
              <a:t>BCD Addition</a:t>
            </a:r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122" name="Picture 2" descr="F:\DELD 2020-2021\lectures\Figures\adder\New Doc 2020-07-13_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53103"/>
            <a:ext cx="9144000" cy="52048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1143000"/>
            <a:ext cx="2718435" cy="430887"/>
          </a:xfrm>
        </p:spPr>
        <p:txBody>
          <a:bodyPr/>
          <a:lstStyle/>
          <a:p>
            <a:r>
              <a:rPr lang="en-US" dirty="0" smtClean="0"/>
              <a:t>	Quiz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431983"/>
          </a:xfrm>
        </p:spPr>
        <p:txBody>
          <a:bodyPr/>
          <a:lstStyle/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sz="3600" dirty="0" smtClean="0"/>
              <a:t>Please click the following link to open the quiz</a:t>
            </a:r>
          </a:p>
          <a:p>
            <a:r>
              <a:rPr lang="en-US" sz="3600" dirty="0" smtClean="0">
                <a:hlinkClick r:id="rId2"/>
              </a:rPr>
              <a:t>https://forms.office.com/Pages/ResponsePage.aspx?id=PaYKCtCCoUu5CdeYbs5MTF_APCNoJBJKm6RQWrSY69tURUJCVzA0R01PNThQSVlUQ0U5RTA4VFAyNS4u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3684</TotalTime>
  <Words>133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Points covered </vt:lpstr>
      <vt:lpstr>Department Vision &amp; Mission</vt:lpstr>
      <vt:lpstr>4 bit parallel adder</vt:lpstr>
      <vt:lpstr>BCD Adder</vt:lpstr>
      <vt:lpstr>Binary Adder (IC 7483)</vt:lpstr>
      <vt:lpstr>BCD Adder </vt:lpstr>
      <vt:lpstr>BCD Addition</vt:lpstr>
      <vt:lpstr> Quiz</vt:lpstr>
      <vt:lpstr>Points covered 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amar</cp:lastModifiedBy>
  <cp:revision>50</cp:revision>
  <dcterms:created xsi:type="dcterms:W3CDTF">2020-06-12T11:01:57Z</dcterms:created>
  <dcterms:modified xsi:type="dcterms:W3CDTF">2021-04-19T09:26:13Z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2020-06-12T00:00:00Z</vt:filetime>
  </property>
</Properties>
</file>