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85" r:id="rId6"/>
    <p:sldId id="275" r:id="rId7"/>
    <p:sldId id="280" r:id="rId8"/>
    <p:sldId id="286" r:id="rId9"/>
    <p:sldId id="277" r:id="rId10"/>
    <p:sldId id="287" r:id="rId11"/>
    <p:sldId id="281" r:id="rId12"/>
    <p:sldId id="289" r:id="rId13"/>
    <p:sldId id="288" r:id="rId14"/>
    <p:sldId id="282" r:id="rId15"/>
    <p:sldId id="290" r:id="rId16"/>
    <p:sldId id="291" r:id="rId17"/>
    <p:sldId id="292" r:id="rId18"/>
    <p:sldId id="278" r:id="rId19"/>
    <p:sldId id="283" r:id="rId20"/>
    <p:sldId id="284" r:id="rId21"/>
    <p:sldId id="293" r:id="rId22"/>
    <p:sldId id="294" r:id="rId23"/>
    <p:sldId id="295" r:id="rId24"/>
    <p:sldId id="273" r:id="rId25"/>
    <p:sldId id="26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moz.com/q/421970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Multiplexer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 I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1107996"/>
          </a:xfrm>
        </p:spPr>
        <p:txBody>
          <a:bodyPr/>
          <a:lstStyle/>
          <a:p>
            <a:r>
              <a:rPr lang="en-US" dirty="0" smtClean="0"/>
              <a:t>Design and implement function using 8: 1 </a:t>
            </a:r>
            <a:r>
              <a:rPr lang="en-US" dirty="0" err="1" smtClean="0"/>
              <a:t>mux</a:t>
            </a:r>
            <a:endParaRPr lang="en-US" dirty="0" smtClean="0"/>
          </a:p>
          <a:p>
            <a:r>
              <a:rPr lang="en-US" dirty="0" smtClean="0"/>
              <a:t>F(A,B,C)= </a:t>
            </a:r>
            <a:r>
              <a:rPr lang="el-GR" dirty="0" smtClean="0"/>
              <a:t>Σ</a:t>
            </a:r>
            <a:r>
              <a:rPr lang="en-US" dirty="0" smtClean="0"/>
              <a:t> m (0,1,4,5)</a:t>
            </a:r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508501" cy="430887"/>
          </a:xfrm>
        </p:spPr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6146" name="Picture 2" descr="C:\Users\amar\Documents\Bluetooth Folder\New Doc 2020-07-03 (2)\New Doc 2020-07-03 (2)_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585323"/>
          </a:xfrm>
        </p:spPr>
        <p:txBody>
          <a:bodyPr/>
          <a:lstStyle/>
          <a:p>
            <a:r>
              <a:rPr lang="en-US" dirty="0" smtClean="0"/>
              <a:t>Design full adder using 8:1 </a:t>
            </a:r>
            <a:r>
              <a:rPr lang="en-US" dirty="0" err="1" smtClean="0"/>
              <a:t>mux</a:t>
            </a:r>
            <a:r>
              <a:rPr lang="en-US" dirty="0" smtClean="0"/>
              <a:t> (IC 74153)</a:t>
            </a:r>
          </a:p>
          <a:p>
            <a:endParaRPr lang="en-US" dirty="0" smtClean="0"/>
          </a:p>
          <a:p>
            <a:r>
              <a:rPr lang="en-US" dirty="0" smtClean="0"/>
              <a:t>Sum = F(A,B,C)= </a:t>
            </a:r>
            <a:r>
              <a:rPr lang="el-GR" dirty="0" smtClean="0"/>
              <a:t>Σ</a:t>
            </a:r>
            <a:r>
              <a:rPr lang="en-US" dirty="0" smtClean="0"/>
              <a:t> m (1,2,4,7)</a:t>
            </a:r>
          </a:p>
          <a:p>
            <a:endParaRPr lang="en-US" dirty="0" smtClean="0"/>
          </a:p>
          <a:p>
            <a:r>
              <a:rPr lang="en-US" dirty="0" smtClean="0"/>
              <a:t>Carry = F(A,B,C)= </a:t>
            </a:r>
            <a:r>
              <a:rPr lang="el-GR" dirty="0" smtClean="0"/>
              <a:t>Σ</a:t>
            </a:r>
            <a:r>
              <a:rPr lang="en-US" dirty="0" smtClean="0"/>
              <a:t> m (3,5,6,7)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6842" y="2819400"/>
            <a:ext cx="8237158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Design and implement function using 4:1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mux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F(A,B,C)= </a:t>
            </a:r>
            <a:r>
              <a:rPr kumimoji="0" 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 (1,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2, 4, 7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143000"/>
            <a:ext cx="4508501" cy="430887"/>
          </a:xfrm>
        </p:spPr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26" name="Picture 2" descr="C:\Users\amar\Documents\Bluetooth Folder\New Doc 2020-07-03 (2)\New Doc 2020-07-03 (2)_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144000" cy="5460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215991"/>
          </a:xfrm>
        </p:spPr>
        <p:txBody>
          <a:bodyPr/>
          <a:lstStyle/>
          <a:p>
            <a:r>
              <a:rPr lang="en-US" dirty="0" smtClean="0"/>
              <a:t>Design full </a:t>
            </a:r>
            <a:r>
              <a:rPr lang="en-US" dirty="0" err="1" smtClean="0"/>
              <a:t>subtractor</a:t>
            </a:r>
            <a:r>
              <a:rPr lang="en-US" dirty="0" smtClean="0"/>
              <a:t> using 4: 1 </a:t>
            </a:r>
            <a:r>
              <a:rPr lang="en-US" dirty="0" err="1" smtClean="0"/>
              <a:t>mux</a:t>
            </a:r>
            <a:endParaRPr lang="en-US" dirty="0" smtClean="0"/>
          </a:p>
          <a:p>
            <a:r>
              <a:rPr lang="en-US" dirty="0" smtClean="0"/>
              <a:t>Difference = F(A,B,C)= </a:t>
            </a:r>
            <a:r>
              <a:rPr lang="el-GR" dirty="0" smtClean="0"/>
              <a:t>Σ</a:t>
            </a:r>
            <a:r>
              <a:rPr lang="en-US" dirty="0" smtClean="0"/>
              <a:t> m (1,2,4,7)</a:t>
            </a:r>
          </a:p>
          <a:p>
            <a:endParaRPr lang="en-US" dirty="0" smtClean="0"/>
          </a:p>
          <a:p>
            <a:r>
              <a:rPr lang="en-US" dirty="0" smtClean="0"/>
              <a:t>Borrow  = F(A,B,C)= </a:t>
            </a:r>
            <a:r>
              <a:rPr lang="el-GR" dirty="0" smtClean="0"/>
              <a:t>Σ</a:t>
            </a:r>
            <a:r>
              <a:rPr lang="en-US" dirty="0" smtClean="0"/>
              <a:t> m (1,2,3,7)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amar\Documents\Bluetooth Folder\New Doc 2020-08-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70306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099" y="1143000"/>
            <a:ext cx="4508501" cy="430887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7848600" cy="3323987"/>
          </a:xfrm>
        </p:spPr>
        <p:txBody>
          <a:bodyPr/>
          <a:lstStyle/>
          <a:p>
            <a:r>
              <a:rPr lang="en-US" dirty="0" smtClean="0"/>
              <a:t>Please click the following link to open the quiz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https://testmoz.com/q/4219706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https://forms.office.com/Pages/ResponsePage.aspx?id=PaYKCtCCoUu5CdeYbs5MTF_APCNoJBJKm6RQWrSY69tUMjJQUDFNQTJHMVpKWjlDMEY0WENNQjFSQS4u</a:t>
            </a:r>
            <a:endParaRPr lang="en-US" dirty="0"/>
          </a:p>
        </p:txBody>
      </p:sp>
      <p:sp>
        <p:nvSpPr>
          <p:cNvPr id="10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r>
              <a:rPr lang="en-US" dirty="0" smtClean="0"/>
              <a:t>4:1 simulation IC used 74153 when input is zero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:\DELD 2020-2021\lectures\Figures\1 mux using del simulator when input is ze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1"/>
            <a:ext cx="9144000" cy="5105400"/>
          </a:xfrm>
          <a:prstGeom prst="rect">
            <a:avLst/>
          </a:prstGeom>
          <a:noFill/>
        </p:spPr>
      </p:pic>
      <p:pic>
        <p:nvPicPr>
          <p:cNvPr id="5" name="Picture 2" descr="C:\Users\amar\Documents\Bluetooth Folder\New Doc 2020-07-03 (2)\New Doc 2020-07-03 (2)_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3048000"/>
            <a:ext cx="4876799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r>
              <a:rPr lang="en-US" dirty="0" smtClean="0"/>
              <a:t>4:1 simulation IC used 74153 when input is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:\DELD 2020-2021\lectures\Figures\mux using del simulator when input is o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17010"/>
            <a:ext cx="9144000" cy="5140990"/>
          </a:xfrm>
          <a:prstGeom prst="rect">
            <a:avLst/>
          </a:prstGeom>
          <a:noFill/>
        </p:spPr>
      </p:pic>
      <p:pic>
        <p:nvPicPr>
          <p:cNvPr id="5" name="Picture 2" descr="C:\Users\amar\Documents\Bluetooth Folder\New Doc 2020-07-03 (2)\New Doc 2020-07-03 (2)_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3048000"/>
            <a:ext cx="4876799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:\Users\amar\Documents\Bluetooth Folder\New Doc 2020-09-28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2185" y="838200"/>
            <a:ext cx="635963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amar\Documents\Bluetooth Folder\New Doc 2020-09-28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1968" y="0"/>
            <a:ext cx="689003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C:\Users\amar\Documents\Bluetooth Folder\New Doc 2020-09-28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0" y="0"/>
            <a:ext cx="52197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143000"/>
            <a:ext cx="7327901" cy="2154436"/>
          </a:xfrm>
        </p:spPr>
        <p:txBody>
          <a:bodyPr/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2209800"/>
            <a:ext cx="44039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4:1 multiplexer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4:1 multiplexer using gates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Problems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Quiz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Demonstration using IC 74153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143000"/>
            <a:ext cx="4038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Introduction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pic>
        <p:nvPicPr>
          <p:cNvPr id="1026" name="Picture 2" descr="C:\Users\amar\Documents\Bluetooth Folder\New Doc 2020-07-03 (1)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51" name="Picture 3" descr="C:\Users\amar\Documents\Bluetooth Folder\New Doc 2020-07-03 (2)\New Doc 2020-07-03 (2)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 smtClean="0"/>
              <a:t>4:1 multiplexer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 smtClean="0"/>
              <a:t>4:1 multiplexer</a:t>
            </a:r>
            <a:endParaRPr lang="en-US" dirty="0"/>
          </a:p>
        </p:txBody>
      </p:sp>
      <p:pic>
        <p:nvPicPr>
          <p:cNvPr id="3074" name="Picture 2" descr="F:\DELD 2020-2021\lectures\Figures\mux\Applications-of-Multiplexer-640x3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8839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143000"/>
            <a:ext cx="4572000" cy="861774"/>
          </a:xfrm>
        </p:spPr>
        <p:txBody>
          <a:bodyPr/>
          <a:lstStyle/>
          <a:p>
            <a:pPr algn="ctr"/>
            <a:r>
              <a:rPr lang="en-US" dirty="0" smtClean="0"/>
              <a:t>4:1 multiplexer using gates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74" name="Picture 2" descr="C:\Users\amar\Documents\Bluetooth Folder\New Doc 2020-07-03 (2)\New Doc 2020-07-03 (2)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861774"/>
          </a:xfrm>
        </p:spPr>
        <p:txBody>
          <a:bodyPr/>
          <a:lstStyle/>
          <a:p>
            <a:r>
              <a:rPr lang="en-US" dirty="0" smtClean="0"/>
              <a:t>IC 74153 (Dual 4:1 multiplexer)</a:t>
            </a:r>
            <a:endParaRPr lang="en-US" dirty="0"/>
          </a:p>
        </p:txBody>
      </p:sp>
      <p:pic>
        <p:nvPicPr>
          <p:cNvPr id="4098" name="Picture 2" descr="C:\Users\amar\Documents\Bluetooth Folder\New Doc 2020-07-03 (2)\New Doc 2020-07-03 (2)_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52600"/>
            <a:ext cx="8820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4600" y="1143000"/>
            <a:ext cx="450850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Problems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4508501" cy="430887"/>
          </a:xfrm>
        </p:spPr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5123" name="Picture 3" descr="C:\Users\amar\Documents\Bluetooth Folder\New Doc 2020-07-03 (2)\New Doc 2020-07-03 (2)_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4690</TotalTime>
  <Words>244</Words>
  <Application>Microsoft Office PowerPoint</Application>
  <PresentationFormat>On-screen Show (4:3)</PresentationFormat>
  <Paragraphs>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Department Vision &amp; Mission</vt:lpstr>
      <vt:lpstr>Slide 3</vt:lpstr>
      <vt:lpstr>4:1 multiplexer</vt:lpstr>
      <vt:lpstr>4:1 multiplexer</vt:lpstr>
      <vt:lpstr>4:1 multiplexer using gates</vt:lpstr>
      <vt:lpstr>IC 74153 (Dual 4:1 multiplexer)</vt:lpstr>
      <vt:lpstr>Slide 8</vt:lpstr>
      <vt:lpstr>Problems</vt:lpstr>
      <vt:lpstr>Slide 10</vt:lpstr>
      <vt:lpstr>Problems</vt:lpstr>
      <vt:lpstr>Slide 12</vt:lpstr>
      <vt:lpstr>Slide 13</vt:lpstr>
      <vt:lpstr>Problems</vt:lpstr>
      <vt:lpstr>Slide 15</vt:lpstr>
      <vt:lpstr>Slide 16</vt:lpstr>
      <vt:lpstr>Slide 17</vt:lpstr>
      <vt:lpstr>Quiz</vt:lpstr>
      <vt:lpstr>4:1 simulation IC used 74153 when input is zero</vt:lpstr>
      <vt:lpstr>4:1 simulation IC used 74153 when input is 1</vt:lpstr>
      <vt:lpstr>Slide 21</vt:lpstr>
      <vt:lpstr>Slide 22</vt:lpstr>
      <vt:lpstr>Slide 23</vt:lpstr>
      <vt:lpstr>Summary     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54</cp:revision>
  <dcterms:created xsi:type="dcterms:W3CDTF">2020-06-12T11:01:57Z</dcterms:created>
  <dcterms:modified xsi:type="dcterms:W3CDTF">2021-02-20T06:29:07Z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