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2" r:id="rId4"/>
    <p:sldId id="258" r:id="rId5"/>
    <p:sldId id="283" r:id="rId6"/>
    <p:sldId id="274" r:id="rId7"/>
    <p:sldId id="284" r:id="rId8"/>
    <p:sldId id="280" r:id="rId9"/>
    <p:sldId id="278" r:id="rId10"/>
    <p:sldId id="273" r:id="rId11"/>
    <p:sldId id="268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4600" y="3048000"/>
            <a:ext cx="4724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kern="0" dirty="0" smtClean="0">
                <a:solidFill>
                  <a:sysClr val="windowText" lastClr="000000"/>
                </a:solidFill>
                <a:latin typeface="+mj-lt"/>
                <a:ea typeface="+mj-ea"/>
                <a:cs typeface="+mj-cs"/>
              </a:rPr>
              <a:t>Multiplexer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Part II</a:t>
            </a:r>
            <a:endParaRPr kumimoji="0" lang="en-US" sz="5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1143000"/>
            <a:ext cx="7327901" cy="2154436"/>
          </a:xfrm>
        </p:spPr>
        <p:txBody>
          <a:bodyPr/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2209800"/>
            <a:ext cx="637097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Design and implement function using 8:1 </a:t>
            </a:r>
            <a:r>
              <a:rPr lang="en-US" sz="2400" dirty="0" err="1" smtClean="0">
                <a:solidFill>
                  <a:schemeClr val="tx2"/>
                </a:solidFill>
                <a:cs typeface="Times New Roman" pitchFamily="18" charset="0"/>
              </a:rPr>
              <a:t>mux</a:t>
            </a:r>
            <a:endParaRPr lang="en-US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Design 16:1 </a:t>
            </a:r>
            <a:r>
              <a:rPr lang="en-US" sz="2400" dirty="0" err="1" smtClean="0">
                <a:solidFill>
                  <a:schemeClr val="tx2"/>
                </a:solidFill>
                <a:cs typeface="Times New Roman" pitchFamily="18" charset="0"/>
              </a:rPr>
              <a:t>mux</a:t>
            </a: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 using 4:1 multiplexers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Design 16:1 </a:t>
            </a:r>
            <a:r>
              <a:rPr lang="en-US" sz="2400" dirty="0" err="1" smtClean="0">
                <a:solidFill>
                  <a:schemeClr val="tx2"/>
                </a:solidFill>
                <a:cs typeface="Times New Roman" pitchFamily="18" charset="0"/>
              </a:rPr>
              <a:t>mux</a:t>
            </a: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 using 2:1 </a:t>
            </a:r>
            <a:r>
              <a:rPr lang="en-US" sz="2400" dirty="0" err="1" smtClean="0">
                <a:solidFill>
                  <a:schemeClr val="tx2"/>
                </a:solidFill>
                <a:cs typeface="Times New Roman" pitchFamily="18" charset="0"/>
              </a:rPr>
              <a:t>multiplxers</a:t>
            </a:r>
            <a:endParaRPr lang="en-US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smtClean="0">
                <a:solidFill>
                  <a:schemeClr val="tx2"/>
                </a:solidFill>
                <a:cs typeface="Times New Roman" pitchFamily="18" charset="0"/>
              </a:rPr>
              <a:t>Quiz</a:t>
            </a:r>
            <a:endParaRPr lang="en-US" sz="24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237158" cy="2031325"/>
          </a:xfrm>
        </p:spPr>
        <p:txBody>
          <a:bodyPr/>
          <a:lstStyle/>
          <a:p>
            <a:pPr algn="ctr"/>
            <a:endParaRPr lang="en-US" sz="4400" dirty="0" smtClean="0"/>
          </a:p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2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 smtClean="0">
                <a:latin typeface="Times New Roman"/>
                <a:cs typeface="Times New Roman"/>
              </a:rPr>
              <a:t>educational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Department </a:t>
            </a:r>
            <a:r>
              <a:rPr spc="-5" dirty="0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1107996"/>
          </a:xfrm>
        </p:spPr>
        <p:txBody>
          <a:bodyPr/>
          <a:lstStyle/>
          <a:p>
            <a:r>
              <a:rPr lang="en-US" dirty="0" smtClean="0"/>
              <a:t>Design and implement function using 8: 1 </a:t>
            </a:r>
            <a:r>
              <a:rPr lang="en-US" dirty="0" err="1" smtClean="0"/>
              <a:t>mux</a:t>
            </a:r>
            <a:endParaRPr lang="en-US" dirty="0" smtClean="0"/>
          </a:p>
          <a:p>
            <a:r>
              <a:rPr lang="en-US" dirty="0" smtClean="0"/>
              <a:t>F(A,B,C,D)= </a:t>
            </a:r>
            <a:r>
              <a:rPr lang="el-GR" dirty="0" smtClean="0"/>
              <a:t>Σ</a:t>
            </a:r>
            <a:r>
              <a:rPr lang="en-US" dirty="0" smtClean="0"/>
              <a:t> m (0,2,3,6,8,9,12,14)</a:t>
            </a:r>
          </a:p>
          <a:p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" name="Picture 2" descr="C:\Users\amar\Documents\Bluetooth Folder\New Doc 2020-07-03 (2)\New Doc 2020-07-03 (2)_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00400" y="1143000"/>
            <a:ext cx="3352800" cy="430887"/>
          </a:xfrm>
        </p:spPr>
        <p:txBody>
          <a:bodyPr/>
          <a:lstStyle/>
          <a:p>
            <a:pPr algn="ctr"/>
            <a:r>
              <a:rPr lang="en-US" dirty="0" smtClean="0"/>
              <a:t>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738664"/>
          </a:xfrm>
        </p:spPr>
        <p:txBody>
          <a:bodyPr/>
          <a:lstStyle/>
          <a:p>
            <a:r>
              <a:rPr lang="en-US" dirty="0" smtClean="0"/>
              <a:t>Design 16:1 </a:t>
            </a:r>
            <a:r>
              <a:rPr lang="en-US" dirty="0" err="1" smtClean="0"/>
              <a:t>mux</a:t>
            </a:r>
            <a:r>
              <a:rPr lang="en-US" dirty="0" smtClean="0"/>
              <a:t> using 4:1 </a:t>
            </a:r>
            <a:r>
              <a:rPr lang="en-US" dirty="0" err="1" smtClean="0"/>
              <a:t>muxes</a:t>
            </a:r>
            <a:r>
              <a:rPr lang="en-US" dirty="0" smtClean="0"/>
              <a:t> only </a:t>
            </a:r>
          </a:p>
          <a:p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3200400" y="1143000"/>
            <a:ext cx="3352800" cy="430887"/>
          </a:xfrm>
        </p:spPr>
        <p:txBody>
          <a:bodyPr/>
          <a:lstStyle/>
          <a:p>
            <a:pPr algn="ctr"/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2050" name="Picture 2" descr="C:\Users\amar\Documents\Bluetooth Folder\New Doc 2020-07-03 (2)\New Doc 2020-07-03 (2)_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738664"/>
          </a:xfrm>
        </p:spPr>
        <p:txBody>
          <a:bodyPr/>
          <a:lstStyle/>
          <a:p>
            <a:r>
              <a:rPr lang="en-US" dirty="0" smtClean="0"/>
              <a:t>Design 16:1 </a:t>
            </a:r>
            <a:r>
              <a:rPr lang="en-US" dirty="0" err="1" smtClean="0"/>
              <a:t>mux</a:t>
            </a:r>
            <a:r>
              <a:rPr lang="en-US" dirty="0" smtClean="0"/>
              <a:t> using 2:1 </a:t>
            </a:r>
            <a:r>
              <a:rPr lang="en-US" dirty="0" err="1" smtClean="0"/>
              <a:t>muxes</a:t>
            </a:r>
            <a:r>
              <a:rPr lang="en-US" dirty="0" smtClean="0"/>
              <a:t> only </a:t>
            </a:r>
          </a:p>
          <a:p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899" y="1107342"/>
            <a:ext cx="5270501" cy="861774"/>
          </a:xfrm>
        </p:spPr>
        <p:txBody>
          <a:bodyPr/>
          <a:lstStyle/>
          <a:p>
            <a:r>
              <a:rPr lang="en-US" dirty="0" smtClean="0"/>
              <a:t>IC 74153 (Dual 4:1 multiplexer)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074" name="Picture 2" descr="C:\Users\amar\Documents\Bluetooth Folder\New Doc 2020-07-03 (2)\New Doc 2020-07-03 (2)_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440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099" y="1143000"/>
            <a:ext cx="4508501" cy="430887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743200"/>
            <a:ext cx="7848600" cy="1107996"/>
          </a:xfrm>
        </p:spPr>
        <p:txBody>
          <a:bodyPr/>
          <a:lstStyle/>
          <a:p>
            <a:r>
              <a:rPr lang="en-US" dirty="0" smtClean="0"/>
              <a:t>Please click the following link to open the quiz</a:t>
            </a:r>
          </a:p>
          <a:p>
            <a:endParaRPr lang="en-US" dirty="0" smtClean="0"/>
          </a:p>
          <a:p>
            <a:r>
              <a:rPr lang="en-US" dirty="0" smtClean="0"/>
              <a:t>https://testmoz.com/q/4219706</a:t>
            </a:r>
            <a:endParaRPr lang="en-US" dirty="0"/>
          </a:p>
        </p:txBody>
      </p:sp>
      <p:sp>
        <p:nvSpPr>
          <p:cNvPr id="10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3765</TotalTime>
  <Words>139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Department Vision &amp; Mission</vt:lpstr>
      <vt:lpstr>Slide 3</vt:lpstr>
      <vt:lpstr>Problems</vt:lpstr>
      <vt:lpstr>Slide 5</vt:lpstr>
      <vt:lpstr>Problems</vt:lpstr>
      <vt:lpstr>Slide 7</vt:lpstr>
      <vt:lpstr>IC 74153 (Dual 4:1 multiplexer)</vt:lpstr>
      <vt:lpstr>Quiz</vt:lpstr>
      <vt:lpstr>Summary     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amar</cp:lastModifiedBy>
  <cp:revision>44</cp:revision>
  <dcterms:created xsi:type="dcterms:W3CDTF">2020-06-12T11:01:57Z</dcterms:created>
  <dcterms:modified xsi:type="dcterms:W3CDTF">2020-08-24T13:47:38Z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