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5" r:id="rId4"/>
    <p:sldId id="258" r:id="rId5"/>
    <p:sldId id="287" r:id="rId6"/>
    <p:sldId id="274" r:id="rId7"/>
    <p:sldId id="280" r:id="rId8"/>
    <p:sldId id="281" r:id="rId9"/>
    <p:sldId id="282" r:id="rId10"/>
    <p:sldId id="283" r:id="rId11"/>
    <p:sldId id="284" r:id="rId12"/>
    <p:sldId id="286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37:27.7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0 397,'0'24,"0"1,0 0,0 0,0 49,0 50,24 50,1 24,0-123,-25-50,0-1,0-24,25 0,0 0,24-74,26-50,49-75,99-24,0 0,0 99,25 0,-99 74,-124 25,25 1,-50 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4:01.67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3745 25</inkml:trace>
  <inkml:trace contextRef="#ctx0" brushRef="#br0" timeOffset="1117">2108 0</inkml:trace>
  <inkml:trace contextRef="#ctx0" brushRef="#br0" timeOffset="2212">0 1836</inkml:trace>
  <inkml:trace contextRef="#ctx0" brushRef="#br0" timeOffset="2591">0 1836</inkml:trace>
  <inkml:trace contextRef="#ctx0" brushRef="#br0" timeOffset="32648">2827 1017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4:43.240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-4948012 2023,'-287'21,"287"2,0 20,0 0,0-20,0 19,0-42,0 22,0 1,3-23,-3 0,0 0,5 0,-5 0,3-45,-3 45,0-22,0 22</inkml:trace>
  <inkml:trace contextRef="#ctx0" brushRef="#br0" timeOffset="1830">-4948277 1740,'0'21,"0"2,0 20,0 22,0 0,0 1,0-1,2-22,-2-21,0 1,0-23,0 20,0-20,3 0,-3 0,3 0,2-20,4-112,20-302,27-240,-6 173,-19 283,-12 110,-8-1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2:13.940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496 0,'-49'0,"-1"25,25-1,-24 1,24 0,0 0,25 0,-25 49,1-24,24 49,0 0,0 0,0 50,0 25,0 24,0 1,0 49,0 25,0 24,0 51,0-76,-25 26,0 74,25-49,0-1,-25-99,25-49,0 24,0-49,0-99,0-25,0-1,0-24,-25 0,1 0,-26 0,50 25,-25-25,25 0,-25 0,25 25,0-25,0 0,0 50,50-26,0 26,-50 24,24 26,1 48,0 26,0 25,-25-26,0 75,0-49,25-26,-25 1,0-50,24 99,-24 0,0 75,0 49,25-49,-25-124,25-100,0-24,-25-26,0 26,0 49,0 50,25 0,-1-25,1 50,-25-26,25 1,0-74,-25-26,0-24,25 25,-1-26,26 1,-25 0,25 0,-1-25,26 0,-26 0,26-75,-1 26,0-50,-24 49,24-24,-49 49,0 0,-25 25,0-25,0 0,25 25,-25-24,0 24,25-25,-1 25,-24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5:44.158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126 0,'0'0,"-25"50,0-26,0 26,0 49,1-24,24 24,0 0,0 25,0-74,0-1,0 26,0-1,0 25,0 75,49 49,-49-24,0-26,0 26,0-26,0 26,0 49,25-25,0 100,-25-1,0-24,25 49,-1 25,1-74,-25-50,25-75,-25-73,25-26,-25 0,0-74,0-24,-25 48,0 26,-24 0,24-1,0-49,25 25,-25-25,25 0,0 25,0 0,-25-25,1 0,24 24,24-24,1 0,25 0,-1 0,-49 50,25-25,0 49,-25-24,25 49,-25-25,0 1,0 24,0 50,0 49,0 26,0-51,25 1,-25-50,0-25,24 100,26 49,-25-50,-25-99,25-99,-25 25,0 50,0-26,0 50,0 1,0 48,0 26,25 0,-25-26,24 51,-24-50,0 74,0-25,25-49,-25-25,25 25,0 0,0-25,-1 50,1-26,25 26,-25-50,-1-50,-24-49,25 0,-25 49,25 1,0 24,-25-49,0-25,25 74,-1-50,1 26,0-26,25 1,-26-50,26 50,49-26,-49 1,-1-25,-24 0,0 0,0 0,24-49,-24-1,25 25,-25-24,0 24,24 25,-49 0,25 0,-25 0</inkml:trace>
  <inkml:trace contextRef="#ctx0" brushRef="#br0" timeOffset="13402">200 2704,'50'-75,"-1"26,1-1,24 50,-49-50,0 50,0 0,0 0,-25 0,24-24,-24 24,0 0,-24 0,-1 0,50 0,-25 0,24 0,1 0,-25 24,0 1,0-25,0 25,0 0,0 0,-25-25,25 24,0 1,0 0,-24-25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6:15.42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673 161,'0'0,"-25"0,0 0,1 0,-51 0,1 0,49 0,-25 50,1-26,-1 1,25 0,-49 0,49-25,0 25,-24-1,24 51,25-50,-25 24,0 1,25-25,0-1,0 26,0 0,0 24,50-24,0-1,24-24,0-25,1 25,-26-25,26 0,-1 0,1 0,-1 0,0-25,26-25,-26 26,-24 24,-1 0,26 0,-1 0,25-50,-49 0,0 50,24-24,-24-26,24 50,-49-25,24 0,-49 25,25-24,0-1,-25 25,0 0,25-25,-25 0,0 0,0-24,0-1,-25 50,25-49,0 24,-25 0,0 0,1 25,-26-25,50 1,-50 24,50-25,-24 0,-1 25,-25-25,1 25,-1 0,25 0,25 0,-49 0,24 0,-25 25,25-25,1 0,-1 0,-25 0,50 0,-25 0,25 0,-49 0,24 0,0 0,0 0,25 0,-24 0,-1 0</inkml:trace>
  <inkml:trace contextRef="#ctx0" brushRef="#br0" timeOffset="8584">1566 136,'0'0,"-25"0,25 0,-25 0,25 25,-24-25,-1 25,0-25,25 0,0 25,-25-25,0 24,25 1,0-25,-24 25,24 25,-25-1,25 1,-25-1,25 1,0 0,0-26,0 26,25-25,24 24,1-49,24 25,1 0,-1-25,50 0,25 0,-74 0,-1 0,25 0,-49 25,49-25,-49 25,-26-25,26 0,24 0,-24 0,0 0,-26 0,26-50,0 25,24-49,-24 74,-1-50,1 25,0-24,-26 24,26 0,-50 0,50 25,-50-24,24 24,-24 0,0-50,-24-24,-1 49,25-50,-25 75,0-49,25-1,-49 25,49 1,-50-1,25 0,0 25,-24 0,49 0,-50 0,25 0,0 0,-24 0,-1 0,25 0,-24 0,-1 0,50 0,-25 0,-24 0,-1 0,1 0,24 0,-25 0,1 0,-1 0,0 0,1 0,24 0,0 0,-49 0,49 0,0 25,-49 0,24-25,0 49,26-49,-1 25,0-25,0 0,25 25,-25-25,1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6:03.26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0 620,'0'0,"0"0,0 25,0 0,0-25,0 24,0-24,0 0,50-49,-1 24,1-25,0 26,-1-26,-49 50,25-25,0 25,-25-25,0 25,25 0,-25 0,0 0</inkml:trace>
  <inkml:trace contextRef="#ctx0" brushRef="#br0" timeOffset="2975">1191 446,'0'0,"0"0,0 25,25-25,-25 0,0 0,0 25,0 0,24-25,1 0,-25 0,0 0,25 0,-25 0,50-25,49-25,-49-24,-1 74,-49-25,25 25,-25 0</inkml:trace>
  <inkml:trace contextRef="#ctx0" brushRef="#br0" timeOffset="9733">2654 173,'0'0,"0"0,0 25,0 0,0 0,0 0,0-25,0 25,25-25,0 0,-25 0,25-75,24 25,75-24,-24 24,-76 26,1 24,-25-25,25 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8:30.586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0 323,'0'25,"0"-1,0 1,0 0,0 25,25-50,-25 49,0-49,25 25,-25-25,0 25,25 0,-25-1,0-24,25 0,-1 0,26 0,74-24,50-100,74 24,-25 1,75 0,-50 49,-25 1,-49 24,-75 0,-25 0,-49 25,25 0,-50 0,24 0,1 0,-25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6:28.550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0 546,'0'25,"0"24,0-24,0 0,0-25,0 25,25-25,24-25,1-25,49-49,25 0,-25 49,1 1,-76-1,26 25,-50 25,0-24</inkml:trace>
  <inkml:trace contextRef="#ctx0" brushRef="#br0" timeOffset="2332">794 3498,'0'0,"0"74,0 1,0 49,0-50,0 25,49-49,-49-25,0-25,50 25,-25-25,24-25,75-50,25-74,50 50,-51 0,-48 49,-26 50,-49 0,0 0</inkml:trace>
  <inkml:trace contextRef="#ctx0" brushRef="#br0" timeOffset="125489">843 323,'0'0,"0"99,0 50,0 24,0-48,0-26,25 0,0-74,-25 0,74-50,1-25,49-49,99-50,25 25,124-99,0 74,-99 0,-50 75,-74 24,-75 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6:09.3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0 151,'0'49,"0"-24,0 25,25-1,0 26,-25-51,25 1,-25-25,49 25,1-50,24-24,100-51,0-48,-1 73,26 26,-100 24,-49 25,-26 0,-24 0,25 0,-25 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6:32.71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0 348,'0'24,"0"26,0-50,25 0,49-74,0-26,50-24,25 50,0 24,-75 50,1 0,-50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37:38.5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3324 49,'0'99,"0"-49,0-25,0 0,74-25,-24 0,24 0,0 0,1 0,-1 0,1 0,-51 0,1-25,0 25,0 0,-25-25,0 25,0-25,-25 25,0 0,25 0,-25 0,25-25,-24 25,-1 0,25 0,-25 0,25 0,-25 0,25 0,25 0,25 0,-1 0,-49 0,25 0,-25 0,0 50,0-25,0 49,0-74,-25 0,25 25,0-25,-25 0</inkml:trace>
  <inkml:trace contextRef="#ctx0" brushRef="#br0" timeOffset="14718">3547 570,'0'0,"0"25,0-25,0 25,0-1,0-24,0 25,0-25,0 25,0-25,0 25,0 0,0-25,25-25,24-25,-24 1,25-1,24 0,-49 26,0-1,-1 0,1 25,0-25,0 25,-25 0,25 0,-25 0,24 0,1-25,-25 25,25 0,-25 0,25 0</inkml:trace>
  <inkml:trace contextRef="#ctx0" brushRef="#br0" timeOffset="20329">4961 297,'0'0,"0"0,0 0,0 25,0 0,0-25,0 25,24-25,-24 24,0 1,0-25,0 25,0 0,0 0,0-25,0 24,25-24,-25 0,0 0,25 0,0-24,-25-1,25 25,24-50,-24 50,25-49,-26 24,26 0,-50 0,25 0,24 1,-24 24,25-25,-50 25,25-25,-25 25</inkml:trace>
  <inkml:trace contextRef="#ctx0" brushRef="#br0" timeOffset="25588">818 744,'0'0,"-25"0,1 0,24 0,-25 0,25 25,0-25,-25 0,0 0,25 0,-25 0,25 0,-49 0,24 0,0 24,0-24,25 0,-49 0,24 0,0 0,0 0,1 0,-1 0,-25 25,50-25,-25 0,1 0,-1 0,0 0,0 0,-25 0,50 0,-24 0,24 0,-25 0,25 25,-25-25,0 25,25-25,-25 25,25-1,-24-24,24 25,0-25,0 50,0-1,0-24,0 25,0-1,24 26,-24-75,25 49,0-49,0 25,0 0,49-25,-24 0,-1 0,1 0,49-25,25-24,-25 49,1 0,48 0,-48 0,-51 0,50-25,1 25,-51 0,1 0,0 0,-1 0,-24 25,25-1,-26-24,26 0,0 0,-1 0,-24 0,25 0,-26 0,26 0,0 0,-1 0,1 0,-25-24,-1-1,26 0,-50 0,25 25,0-25,-25 25,24-24,-24-1,0-25,0 1,0 24,0 0,0-49,0 49,0-25,0 1,0-1,-24 0,24 50,0-49,0 49,0 0,0-25,-25 25,0 0,25 0,-25 0,25 0,-49 0,49 0,-25 0,0 0,0 0,25 0,-25 0,25 0,-24-25,24 25,-25 0,0 0,-25 0,26 0,24 0,-25 0,0 0,0 0,25 0,-25 0,1 0,24 0,-25 0,0 0,0 0,25 0,-25 0,25 0,-24 0,-1 0,25 0,0 0,-25 0,25 0,-50 0,26 0,-26 25,0 0,26-25,24 24,-50 1,25-25,0 0,0 25,1-25,-1 0,0 0,0 0,25 25,-25-25,25 0,-49 0,24 0,0 0,0 0,25 0</inkml:trace>
  <inkml:trace contextRef="#ctx0" brushRef="#br0" timeOffset="33557">6002 223,'0'25,"0"-25,0 24,0-24,0 25,0 0,0-25,0 25,0-25,25 25,-25-25,0 24,25 1,-25-25,0 0,74-25,100-99,-50 25,-25 25,50-1,-25 51,-74 24,-25 0</inkml:trace>
  <inkml:trace contextRef="#ctx0" brushRef="#br0" timeOffset="38396">2158 471,'-25'0,"25"0,-25 0,25 0,-50 0,26 0,24 0,-50 0,50 0,-25 0,0 0,1 0,24 0,-25 0,-25 0,25 0,1 0,24 0,-25 0,0 0,-25 25,26-1,-1-24,0 25,0 0,0 25,1-1,24-24,-25 25,25-25,-25-1,25 26,0-50,0 25,0-25,0 25,0-1,0-24,0 25,0 0,25 0,-25 0,25-1,-25 1,49 0,26 0,-51 0,26-1,-25 1,24-25,1 0,24 0,-24 25,0-25,-1 0,26 25,-1-25,-24 0,-1 0,1 0,0 0,-1 0,-24 0,25 0,-1 0,-49 0,25 0,25 0,-1-25,-24 0,25 25,-26-25,26 1,-50-26,50 25,-50-24,24 24,1 0,0 0,0 0,-25 1,25 24,-25-25,24 0,-24 25,0-25,25-24,-25-1,0 25,0 0,0 25,0-49,0 24,-25 0,25 25,0-25,-24 25,24 0,-50-25,50 25,-25-24,25 24,-25 0,1 0,-1 0,-50 0,51 0,-1 0,-25 0,50 0,-25 0,1 0,-1 0,-25 0,50 0,-25 0,1 0,24 0,-25 0,0 0,25 0,-25 0,25 0,-25 0,1 0,24 24,0-24</inkml:trace>
  <inkml:trace contextRef="#ctx0" brushRef="#br0" timeOffset="52723">173 2108,'0'0,"25"0,-25 0,25 0,25 0,-26 0,1 0,25 0,-25 0,-1 0,26 0,-25 0,0 0,-1 0,1-25,0 25,-25 0,50 0,-26 0,1 0,0-25,0 25,0 0,24 0,-24 0,0 0,24 0,-24 0,0 0,-25-49,0 49,0 0,25 25,24-1,1-24,24 25,-24 25,49-25,-24-1,-1-24,1 0,49 0,-50 0,0 0,-24 0,0 0,49 0,-25 0,1-24,-26-26,1 50,0 0,24-25,-24 0,-1 1,1 24,-25-25,24 0,26 0,-1 0,-49 1,0-1,24 25,-24-25,0 25,0 0,-1 0,26-25,-25 25,-25 0,49 0,-49 0,25 0,-25 0,50 0,-1-25,-24 25,0 0,-25 0,25 0,-25-24</inkml:trace>
  <inkml:trace contextRef="#ctx0" brushRef="#br0" timeOffset="58455">3348 1364,'0'0,"0"0,50 0,-25-25,24 25,-24 0,0 0,0 0,-25-25,25 25,-25 0,24 0,-24 0,25 0,-25-25,-49 25,49 0,-25 0,25 0,-25-24,25 24,0 0,0 0,25 24,0-24,-25 0,0 25,0 25,0-1,0-49,-25 25,25 0,0-25,0 0</inkml:trace>
  <inkml:trace contextRef="#ctx0" brushRef="#br0" timeOffset="65733">4266 1041,'0'25,"0"0,0 25,0-1,0-24,0-25,0 25,50-50,24-49,-24 24,49-24,-49 49,-1-25,-24 50,-25 0</inkml:trace>
  <inkml:trace contextRef="#ctx0" brushRef="#br0" timeOffset="70896">5283 1463,'25'0,"0"0,24 0,1-25,0 25,-26 0,1-25,-25 25,25 0,-25 0,-25 0,-24 25,-1 0,0-25,25 0,25 0,-24 0,24 0,0 0,24 0,1 0,0 0,-25 0</inkml:trace>
  <inkml:trace contextRef="#ctx0" brushRef="#br0" timeOffset="75537">818 1438,'0'0,"-25"0,1 0,24 0,-25 0,25 0,-25 0,0-25,-24 25,24 0,25 0,-50 0,50 0,-25 0,25 0,-49 0,24 0,0 0,-24-24,24 24,0 0,0 0,0 0,1 0,-1 0,0 0,0 0,25 24,-25 1,0 0,25-25,-24 25,-1 24,25-24,0 25,0-25,0-25,0 49,0-24,0 0,0 25,0-50,0 24,0-24,0 25,0-25,25 0,-1 25,1 0,25-25,-25 0,24 25,-49-1,50-24,-50 0,50 0,-1 0,26 0,-26 0,1 25,24 0,25 0,-49-25,-25 0,0 0,24 0,1 0,24 0,-24 0,-1 0,1 0,-25 0,0 0,49-50,-24 25,-1-24,1-1,-25 25,24 25,1-24,-25 24,24-25,1 25,-25-25,0 25,-25 0,24-25,1 25,-25-25,0 0,25 25,-25 0,0 0,0-49,0 24,0 0,0 0,-25 25,25 0,-25 0,25-24,-24 24,24 0,-25 0,0 0,25 0,-25 0,25 0,0 0,-25 0,1 0,24 0,-25 0,25 0,-50 0,50 0,-25 0,25 0,-24 0,24 0,-25 0,0 0,25 0,-25 0,-24-25,-1 0,25 25,-24-25,49 25,-25 0,0-25,25 25,-25 0,0 0,-24 0,24 0,-25 0,50 0,-25 0,-24 0,-1 0,1 0,24 0,-25 0,50 0,-49 0,49 0,-25 0,25 0,-25 0,25 0,-25 0</inkml:trace>
  <inkml:trace contextRef="#ctx0" brushRef="#br0" timeOffset="81390">5407 868,'0'25,"0"-1,0 1,0 0,0 25,0-50,0 24,0 1,0 0,0-25,0 25,0-25,25-25,74-99,50 0,-25 25,0 24,-99 50,0 1,-1 24,-24-25</inkml:trace>
  <inkml:trace contextRef="#ctx0" brushRef="#br0" timeOffset="84479">6647 744,'0'25,"0"-25,0 0,0 0,0 24,0-24,0 0,0 25,0 0,0-25,0 25,0-25,25 0,-25 25,0-25,25 0,-25 0,50 0,-1-25,26-25,-26 25,26-24,-26 24,-24 25,-25 0</inkml:trace>
  <inkml:trace contextRef="#ctx0" brushRef="#br0" timeOffset="90049">2232 1240,'0'0,"-50"0,1 25,24-25,-25 0,26 0,-1 0,0 0,-25 0,1 0,24 0,-25 0,26 0,-1 0,0 0,25 0,-25 0,0 0,-24 0,-1 0,25 0,1 0,-26 24,50 1,-50-25,50 25,-24 0,-1-25,0 25,25-1,-25 1,25 0,0 0,-25 24,25-24,0 0,0-25,0 25,0 0,0 49,0-24,0 24,25-49,25 25,-25-1,-1-49,26 25,24 0,26 0,24 24,-25-49,99 25,-74-25,-49 0,24 0,25 25,-50-25,-24 0,0 0,-1 0,26-25,-1-25,-24 26,24-26,-24 0,-26 1,26-1,-25 25,0 1,-25 24,0 0,0-75,0 25,0 1,0 24,0-25,0 26,0-1,0 25,0-50,-25 50,0-49,25 49,-50-25,26 25,-1-25,-25 25,25 0,1 0,-26-25,25 25,-24 0,-1 0,25 0,0 0,25 0,-24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6:35.114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0 397,'0'50,"0"-1,25 1,0 24,-1-74,26 0,49-24,100-150,-26 0,26 26,-51 73,-98 50,-25 25,-25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6:36.8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5 173,'0'0,"0"25,0 25,0 24,0 0,25-49,-1 0,26-25,24 0,50-25,25-124,74 25,-148 25,-1 99,-74-25,25 25,-25-24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6:39.039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1066,'0'0,"25"25,0 49,24-24,-24 0,0-26,-25-24,0 25,0-25,74-74,75-100,99-124,248-98,-149 148,-123 173,-125 50,-50 1,-49 24,25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7:42.379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 3522,'0'25,"0"49,0-24,25-1,24 1,-49 0,0-26,0 1,25-25,-25 25,25 0,0-25,-25 0,49 0,26-99,49-50,74-50,75 1,25 24,-1 75,-73 49,-51-24,-98 49,24-24,-74 24,-1 25,-24 0,0 0,25 0,-25-25</inkml:trace>
  <inkml:trace contextRef="#ctx0" brushRef="#br0" timeOffset="54535">4716 2034,'0'99,"0"0,0-24,0-1,74 25,-49-74,49 25,-24-50,99 0,49-124,174-100,348-396,247-50,-148 125,-175 247,-296 224,-75 74,-50 25,-149-1,-49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7:48.97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7097 125,'-50'0,"-24"0,-25 0,-25-25,0 1,-99-26,49 25,0 25,1 0,49 0,-25 0,-25 50,25-1,0-24,-49 25,-25 24,99 25,74-49,1-124,-1 74,-24-50,-1 25,-49-24,-50-1,26 25,-26 0,-24 25,24-24,-49 24,99 0,-25 0,50 0,-75 0,25 49,50-24,-25 49,-75 26,100-26,-25-24,75-1,24-49,-74 75,-50-1,50-24,-1 24,1 0,-25 1,0 49,50 0,-26 25,26 99,0 0,-1-25,-24-24,0 49,-25 74,49-49,26-50,24-49,25 49,0 124,25-49,124 0,-50-50,50 0,-1 0,26 0,74-25,-74-25,24-74,1-49,24-50,-99-25,0 24,0 1,0-25,-74 0,24 0,50 0,25-25,49 25,100 0,74 25,-25 0,75 0,-75 25,25 24,-24-24,-125-26,124 1,-99 50,-49-51,49 1,-100-25,-98-25,-50-272,0 297,50 0,74 0,124-50,99 0,25-49,248 0,-273-25,-74 0,-25 0,-24 25,-26-75,25 25,-74 50,-25-50,-25-74,0-50,-49 75,0-50,-25-50,24-24,-24 49,0 173,-25 51,0-100,0 25,0 50,-25 74,0 24,25-48,-25-100,-49-75,-25-24,-25 74,0 25,0-25,-75-148,-123-51,98 125,1 74,-25 25,0 0,75 25,24 0,25 74,49 0,1 0,24 25,1-24,24 24,-25 0,25 0,1 0,-26 0,0 0,1 0,-1 0,1 24,24 1,-50-25,1 0,24 0,1 0,24-25,0 25,0-24,0 24,-24-25,49 25,-25 0,-25-25,50 25,-24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39:52.4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1070,'0'0,"25"0,0 0,24-25,-24 25,0-25,25 25,-25-24,-1 24,1 0,-25-25,25 25,0 0,-25 0,25 0,-25 0,24 0,1 0,-25-25,0 25,0-25,-25 0,25 25,-24 0,24-25,-25 25,0 0,25 0,-25 0,25-24,0 24,0 0,25 24,0 1,0-25,-25 25,24-25,-24 0,0 25,0 0,0 0,-24-25,-1 24,25-24,-25 25,25-25,0 25,-25-25,25 0</inkml:trace>
  <inkml:trace contextRef="#ctx0" brushRef="#br0" timeOffset="8470">3150 772,'25'0,"-25"0,25 0,25 0,-1-25,1 1,-1 24,-49 0,25 0,-25-25,25 25,0 0,0 0,-25 0,25 0,-1 0,-24 0,25 0,0-25,0 25,-25-25,0 25,25 0,-25 0,24 0,-24 0,0-25,0 1,0-1,-24-25,24 50,-25-25,25 25,25 0,-1 25,26 0,-25 0,0-25,-25 0,0 0,-25 25,25-25,-25 49,25-49,0 25,-25 0,25 0,-25-1,25-24,0 25,0-25</inkml:trace>
  <inkml:trace contextRef="#ctx0" brushRef="#br0" timeOffset="12610">4019 971,'0'0,"24"0,1 0,0 0,0 0,0 0,-1 0,1 0,-25 0,0 0,25 0,-25 0,25 0,-25 0,25 0,-25 0,0 0,-25 0,25 0,-25 0,25 0,-50 0,26 0,-1 0,0 0,25 0,0 25,25-25,0 0,24 0,-24 0,-25 0,25 0</inkml:trace>
  <inkml:trace contextRef="#ctx0" brushRef="#br0" timeOffset="16676">645 673,'-25'25,"1"-25,-26 25,0-25,1 0,24 24,0 1,25 0,-25 0,1-25,24 25,0-25,-25 24,25-24,0 25,0 0,0 0,0 25,0-26,0 26,0-25,0 0,25-25,-25 49,0-49,0 25,0 25,0-26,0 1,24-25,1 50,0-1,25-24,-26 25,1-25,25-1,-50 1,49-25,-24 0,0 0,0-25,0 1,24-26,-24 25,25 0,-50-24,24-26,-24 26,25-1,0 1,-25 24,0 0,0-25,0 50,0-49,0 24,0 0,0-25,0 50,0-24,0 24,0-25,0 25,0-25,-25 0,25 25,0-25,-25 25,25 0,-24 0,-1-24,0 24,25 0,-25 0,0 0,25 0,-24 0,24 0</inkml:trace>
  <inkml:trace contextRef="#ctx0" brushRef="#br1" timeOffset="34019">5060 351,'0'0,"0"24,0 1,0 0,0-25,0 25,25 0,-25-25,0 24,25-24,-25 25,0 0,0-25,25 0,-25 0,25-25,-1 0,51-24,-26 24,1-25,0 50,-26 0,1-24,25-1,-25 0,24 25,-24 0,0-25,-25 25,25 0,-25 0,25 0</inkml:trace>
  <inkml:trace contextRef="#ctx0" brushRef="#br1" timeOffset="38538">893 673,'0'0,"0"0,-25 0,1 0,-1 0,-25 0,50 0,-25 0,-24 0,24 0,0 0,0 0,1 0,-1 0,25 0,-25 25,0 0,-49-1,74 26,-50-50,50 50,0-50,-25 24,25 1,0 0,-24 0,24 0,0 24,0-49,0 25,0 0,0-25,0 25,0 24,24-24,1 25,25-25,-25-1,-1-24,1 25,0 0,0-25,0 0,-1 25,26-25,0 0,-1 0,-24 0,49 0,-49 0,50-25,-26 25,1 0,-1 0,1 0,0 0,-1 0,-24 0,0 0,25 0,-50-25,24 0,26 25,-25 0,0 0,24 0,-49-24,50 24,-25 0,-1 0,26 0,-25 0,24 0,-24 0,25 0,-50-75,49 75,-24 0,0 0,25-25,-50 1,49 24,1-25,-25-25,24 50,-49-25,25 25,-25-24,25-1,-25 25,0-25,25 25,-25-25,0 0,0 0,0 1,-25-1,25 25,-25 0,0-25,0 0,-24 25,24-25,-25 1,26 24,-1 0,0-25,0 25,-24 0,-1-25,50 25,-50 0,1 0,24 0,-25-25,1 25,49 0,-50 0,50 0,-25 0,1 0,-1 0,-25 0,50-25,-25 25,1 0,-1 0,25 0,0-24,-25 24,25 0,-25 0,0 0,-24-25,24 25,25 0,-50 0,50 0,-25 0,25 0,-24-25,-1 25</inkml:trace>
  <inkml:trace contextRef="#ctx0" brushRef="#br1" timeOffset="54691">2257 499,'-24'0,"-26"0,0 0,-24 0,0 0,24 0,0 25,1-25,-26 25,26-25,-1 25,25-25,1 0,-1 25,0-25,0 24,0 26,-24-25,24 24,-25 1,26-25,24 24,0-49,0 25,0 25,0 0,0-1,0 26,49-51,-24 1,0 0,24-25,1 25,24-25,26 25,-26-25,0 0,50 0,-24-50,-1 0,-25 26,1-26,24 25,-25 25,-24-25,0 25,-1-24,1-1,-1 25,-24 0,25-25,-25-25,24 50,-24-49,0 24,-25 0,49-25,-49 26,50-26,-25 25,-25 0,0-24,25 49,-25-25,0 0,0 0,0 1,-25-1,0 0,0 0,-24 25,-1-25,0 25,1 0,24 0,-25-24,26 24,-1 0,0 0,0 0,-49 0,49 0,-25 0,26 0,-26 0,50 0,-25 0,25 0,-25 0,25 24</inkml:trace>
  <inkml:trace contextRef="#ctx0" brushRef="#br1" timeOffset="58829">6425 301,'0'50,"0"-1,0 26,0-1,0 0,0 1,0-50,0-25,24 0,-24 0,25 0,0-25,74-99,25 0,25-50,74 1,-24 98,-100 50,-25 25,-49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1:54.866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0 521,'0'25,"0"-1,0 1,0 25,0-25,25 49,0-24,-25-1,0 1,24-25,-24-1,25-24,0-24,0-26,24-49,100-75,25 25,49-24,0 49,-49 25,-50 99,-49 0,-75-25,0 0</inkml:trace>
  <inkml:trace contextRef="#ctx0" brushRef="#br0" timeOffset="73536">4614 446,'0'25,"0"-25,0 0,25 0,-25 0,24 0,1 0,0-25,49-49,1 24,-26 1,-24 24,0 0,0 25,-25 0,0 0,25-25,-25 1,24 24</inkml:trace>
  <inkml:trace contextRef="#ctx0" brushRef="#br0" timeOffset="101688">4763 595,'0'25,"-50"25,50-1,-25 50,25-49,0 24,-25 1,25-1,-24 1,-1-26,25 1,0 0,0-1,-25 26,0-1,0 0,1 26,24 48,-25 1,0 0,0 25,0-1,25-73,0-51,0-222,0 173,0 198,0 75,0 0,0-75,-25-24,25-25,0-25,0 0,0 0,-24 25,24-50,0 50,0-75,0 50,0-25,0 50,0-25,-25 0,25-50,-25-74,25 298,-25 25,0-100,25 0,0-74,-24 49,24 1,0-75,0 25,0-50,0 50,0 24,0 26,0-75,24 25,1-1,0 1,0 25,0-75,-1 25,-24-49,25 24,0 50,0-50,25 25,-26 0,1-50,-25-24,0-25,25-25,-25 25,25 24,-25-24,0 25,0 24,25 25,-1-24,1-26,-25-24,0 25,25-26,-25 1,25-25,0 50,-1 49,1-99,-25 25,25 49,0-49,0 25,-1-1,1-24,25 0,-25 0,-1-25,1 0,0 25,-25-1,25-24,-25-24,25 24,-1-50,51 25,-1-49,-24 24,49-24,-74 24,49 0,-49 1,0-26,0 75,0-74,-1-75,26-24,-25-1,0 0,-25-24,0-75,0 75,0 49,24 0,1 50,-25 24,25-24,-25-25,25 25,-25-50,0 25,0 25,0 0,0-1,0 1,0 0,0 24,0 26,0-26,0-24,0-25,0-49,0-1,0 75,0-1,0-48,0 48,25-24,-25 50,0-25,0 0,0-50,0 25,0 49,0 1,0 74,0-25,0-49,0 24,0 50,0-50,0 1,0-50,0-1,0-73,0-1,0-24,0-1,0 1,0 24,0 50,0 0,24-25,-24 0,0 50,0 0,0 0,0-25,0 0,0-25,-24 0,24 50,-25 49,25 25,0-74,0-50,-25 125,25-1,0 0,0 0,-25 0,25 1,-25-1,25-25,-24-24,-1 24,0 1,25-1,0 25,0-24,0-51,-25 51,25 24,-25 0,25-25,-24 26,-1-26,-25 0,25 26,-24-26,24 25,0 0,0 1,-49 24,24 0,25 0,1 0,-1 0,25 0,-25 0,0 0,25 0,-49 24,49-24,-25 0,-25 0,50 0,0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1:57.2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4 198,'0'25,"0"0,0 0,0 24,0-49,24 25,-24-25,50 0,-50 0,25 0,0 0,49-25,50-49,25 0,49-1,26 25,-76 26,-48 24,-26-25,25 25,-49 0,24 0,-74 0,25 0,-25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2:09.92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24 669,'25'0,"25"0,-1 0,1-24,24 24,26 0,-51 0,1-25,-25 25,-1 0,-24 0,25 0,-25-25,-49 0,24 0,0 25,25 0,25 0,0 25,24 0,-24 25,0-26,0 1,-1-25,-24 0,0 0,-24 25,-1 0,0-25,25 25,0-25,0 25,-25-25</inkml:trace>
  <inkml:trace contextRef="#ctx0" brushRef="#br0" timeOffset="13891">99 124,'0'0,"0"-50,0 50,25-25,24 25,1-24,-50-1,49 25,-49 0,25 0,-25 0,0 25,25-1,-25-24,0 25,0 0,0-25,0 50,0-26,0 1,0-25,0 0,0 25,0-25,-25 0,25 0,0 0,0 0,0 0,0 0,50 0,-50 0,25 50,-1-26,1 26,0 0,-25-26,0 1,0 0,0 0,0-25,0 0,-50 0,50 0,-24 0,-1 0,0 0,0 0,25 0,-49 0,-1 0,25-50,0 50,25 0,0 0</inkml:trace>
  <inkml:trace contextRef="#ctx0" brushRef="#br0" timeOffset="21311">0 1686,'0'0,"49"0,50 0,25 0,0 0,0-24,-74 24,-25 0,24 0,-49-25,50 25,-50 0,0-25,0 25,-50-25,26 25,24 0,-25 0,0-25,50 25,24 25,-24 0,-25-25,0 0,0 50,0-1,0 1,-25-25,1-1,24 1,0-25,0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2:27.26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50 0,'0'0,"0"0,0 0,0 0,-25 0,25 0,0 25,-25-25,25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2:36.70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4195,'0'0,"25"0,25 0,-25 0,24 0,26 0,-1 0,-24 0,-26 0,1 0,-25 0,25 0,-25 25,50-25,-25 25,-1-25,1 0,-25 0,-25 0,1 0,-1-25,-25 25,50-25,-25 25,25 0,-25 0,25-24,0 24,0-25,0 25,0-25,-24 25,24 0,24 0,1 0,-25 0,25 0,-25 25,0 0,0-1,0 1,0 25,-25 24,25-74,0 25,-25-25,25 25</inkml:trace>
  <inkml:trace contextRef="#ctx0" brushRef="#br0" timeOffset="3212">0 3898,'0'-25,"50"25,-25 0,0-25,-25 25,24 0,-24 0,0 0,0 25,0 0,0 0,0-25,0 24,0-24,-24 25,-1 0,25-25,25 0,-1 0,-24 0,25 0,-25 0,25 25,-25 0,0-1,0 26,0-25,0-25,0 25,0-1,0-24,0 0,0 0,-25 0,0 0,25 0,-24 0,24 0,-50 0,50 0,-25 0</inkml:trace>
  <inkml:trace contextRef="#ctx0" brushRef="#br0" timeOffset="71721">100 351,'0'0,"0"49,0 1,0 0,0-26,24 1,-24 0,0-25,25 25,0-25,-25 0,25 0,24-25,-24 0,124-99,0 0,0 0,-25 25,0 49,-99 25,-1 25,1 0,-25 0,25 0</inkml:trace>
  <inkml:trace contextRef="#ctx0" brushRef="#br0" timeOffset="73934">75 1368,'0'25,"0"49,0 0,0 26,0-51,0-24,0 0,124-149,49-99,-48 24,-1 100,-50 49,-49 25,0 1,-25 24,24 0</inkml:trace>
  <inkml:trace contextRef="#ctx0" brushRef="#br0" timeOffset="75457">124 2360,'0'50,"0"-26,0 1,0 0,0-25,0 0,0 0,50 0,-25 0,74-74,-25-1,1 1,-25 49,-26-25,26 50,-50 0,25 0,-25-25,25 25</inkml:trace>
  <inkml:trace contextRef="#ctx0" brushRef="#br0" timeOffset="76955">174 2980,'0'25,"0"0,0 49,0-24,0-26,0 26,25-50,0 0,-1 0,76-74,-26 24,50-49,-25 0,1 49,-1 0,-50 50,1-24,-50 24</inkml:trace>
  <inkml:trace contextRef="#ctx0" brushRef="#br0" timeOffset="78671">298 3650,'0'25,"0"24,0-24,0 0,0-25,25 0,24-25,100-99,-25 0,0 25,25-1,-74 76,-26-1,-49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31T04:42:49.37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3994 918,'0'25,"0"24,0 51,0-26,0-24,0-1,0-24,0 0,0-25,24-25,51-25,123-148,-24-25,99 24,0 26,-100 73,-73 76,-76 24,1 0</inkml:trace>
  <inkml:trace contextRef="#ctx0" brushRef="#br0" timeOffset="21719">0 868,'0'149,"25"0,0-50,0 25,-1-74,-24-25,25 24,-25-49,25 0,0 0,0 0,49 0,100-124,24-49,199-125,223-74,50 49,-249 175,-197 98,-75 25,-100 25,-24 0,0 0,-25 0,0 0</inkml:trace>
  <inkml:trace contextRef="#ctx0" brushRef="#br0" timeOffset="35942">2679 2257,'0'100,"0"-26,0-49,0 24,0-49,0 0,0 0,25-24,0-26,24 0,26-49,-51 74,26 1,-50-1</inkml:trace>
  <inkml:trace contextRef="#ctx0" brushRef="#br0" timeOffset="37844">4018 2133,'0'50,"0"24,25-24,-25-25,0-25,25 0,0 0,25-50,-1 25,-24 25,25-74,-1 49,1 0,24 1,-24-26,-1 25,-24 25,0 0</inkml:trace>
  <inkml:trace contextRef="#ctx0" brushRef="#br0" timeOffset="39770">7342 1736,'0'50,"0"0,0-1,0 26,25-1,-25-24,25-25,-25-1,25-24,0 0,24-49,-24-1,49-24,26 24,-26 25,-24 1,-26-1,1 25,25 0,-50 0,25 0</inkml:trace>
  <inkml:trace contextRef="#ctx0" brushRef="#br0" timeOffset="41628">5780 2109,'0'24,"0"-24,0 25,0-25,0 25,0-25,0 0,49 0,-24 0,25-50,-26 26,26-26,24 25,-49 25,0 0,-25-25,25 25</inkml:trace>
  <inkml:trace contextRef="#ctx0" brushRef="#br0" timeOffset="69778">4391 3448,'0'0,"0"50,0-26,0 26,0-25,0 0,0-1,0 26,0-25,0-25,0 25,0-1,0-24,0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moz.com/q/4312174" TargetMode="External"/><Relationship Id="rId2" Type="http://schemas.openxmlformats.org/officeDocument/2006/relationships/hyperlink" Target="https://testmoz.com/q/430696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9.xml"/><Relationship Id="rId18" Type="http://schemas.openxmlformats.org/officeDocument/2006/relationships/image" Target="../media/image15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2.png"/><Relationship Id="rId17" Type="http://schemas.openxmlformats.org/officeDocument/2006/relationships/customXml" Target="../ink/ink11.xml"/><Relationship Id="rId2" Type="http://schemas.openxmlformats.org/officeDocument/2006/relationships/image" Target="../media/image4.jpe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11.png"/><Relationship Id="rId19" Type="http://schemas.openxmlformats.org/officeDocument/2006/relationships/customXml" Target="../ink/ink12.xml"/><Relationship Id="rId4" Type="http://schemas.openxmlformats.org/officeDocument/2006/relationships/image" Target="../media/image8.png"/><Relationship Id="rId9" Type="http://schemas.openxmlformats.org/officeDocument/2006/relationships/customXml" Target="../ink/ink7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8.xml"/><Relationship Id="rId18" Type="http://schemas.openxmlformats.org/officeDocument/2006/relationships/image" Target="../media/image26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3.png"/><Relationship Id="rId17" Type="http://schemas.openxmlformats.org/officeDocument/2006/relationships/customXml" Target="../ink/ink20.xml"/><Relationship Id="rId2" Type="http://schemas.openxmlformats.org/officeDocument/2006/relationships/image" Target="../media/image6.jpe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22.png"/><Relationship Id="rId19" Type="http://schemas.openxmlformats.org/officeDocument/2006/relationships/customXml" Target="../ink/ink21.xml"/><Relationship Id="rId4" Type="http://schemas.openxmlformats.org/officeDocument/2006/relationships/image" Target="../media/image19.png"/><Relationship Id="rId9" Type="http://schemas.openxmlformats.org/officeDocument/2006/relationships/customXml" Target="../ink/ink16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24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62200" y="2286000"/>
            <a:ext cx="4724400" cy="914400"/>
          </a:xfrm>
          <a:prstGeom prst="rect">
            <a:avLst/>
          </a:prstGeom>
        </p:spPr>
        <p:txBody>
          <a:bodyPr/>
          <a:lstStyle/>
          <a:p>
            <a:r>
              <a:rPr lang="en-US" sz="5400" b="1" kern="0" dirty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Code converters -</a:t>
            </a:r>
            <a:endParaRPr lang="en-US" sz="5400" dirty="0"/>
          </a:p>
          <a:p>
            <a:r>
              <a:rPr lang="en-US" sz="5400" dirty="0"/>
              <a:t> </a:t>
            </a:r>
            <a:r>
              <a:rPr lang="en-US" sz="5400" b="1" dirty="0"/>
              <a:t>BCD, Excess-3, Gray code, Binary Code 	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kern="0" dirty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430887"/>
          </a:xfrm>
        </p:spPr>
        <p:txBody>
          <a:bodyPr/>
          <a:lstStyle/>
          <a:p>
            <a:pPr algn="ctr"/>
            <a:r>
              <a:rPr lang="en-US" dirty="0"/>
              <a:t>Gray to Binary Code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146" name="Picture 2" descr="F:\DELD 2020-2021\lectures\code converter\New Doc 2020-07-08_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143000"/>
            <a:ext cx="2718435" cy="430887"/>
          </a:xfrm>
        </p:spPr>
        <p:txBody>
          <a:bodyPr/>
          <a:lstStyle/>
          <a:p>
            <a:r>
              <a:rPr lang="en-US" dirty="0"/>
              <a:t>	Quiz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3323987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sz="3600" dirty="0"/>
              <a:t>Please click the following link to open the quiz</a:t>
            </a:r>
          </a:p>
          <a:p>
            <a:endParaRPr lang="en-US" sz="3600" dirty="0">
              <a:hlinkClick r:id="rId2"/>
            </a:endParaRPr>
          </a:p>
          <a:p>
            <a:r>
              <a:rPr lang="en-US" sz="3600" dirty="0">
                <a:hlinkClick r:id="rId3"/>
              </a:rPr>
              <a:t>testmoz.com/4312174</a:t>
            </a:r>
            <a:endParaRPr lang="en-US" sz="3600" dirty="0">
              <a:hlinkClick r:id="rId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Types of codes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BCD to Excess 3 code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Excess 3 to BCD code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Binary to Gray code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Gray code to Binary code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Summary </a:t>
            </a: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Thank you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Types of codes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BCD to Excess 3 code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Excess 3 to BCD code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Binary to Gray code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Gray code to Binary code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Points covered 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>
                <a:latin typeface="Times New Roman"/>
                <a:cs typeface="Times New Roman"/>
              </a:rPr>
              <a:t>educational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352800" cy="430887"/>
          </a:xfrm>
        </p:spPr>
        <p:txBody>
          <a:bodyPr/>
          <a:lstStyle/>
          <a:p>
            <a:pPr algn="ctr"/>
            <a:r>
              <a:rPr lang="en-US" dirty="0"/>
              <a:t>Types of codes</a:t>
            </a:r>
          </a:p>
        </p:txBody>
      </p:sp>
      <p:pic>
        <p:nvPicPr>
          <p:cNvPr id="2" name="Picture 2" descr="F:\DELD 2020-2021\lectures\code converter\New Doc 2020-07-08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4864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0825" y="4357688"/>
              <a:ext cx="544513" cy="428625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474" y="4348331"/>
                <a:ext cx="563215" cy="447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7525" y="4911725"/>
              <a:ext cx="2546350" cy="785813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161" y="4902463"/>
                <a:ext cx="2565078" cy="804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0538" y="5929313"/>
              <a:ext cx="2706687" cy="554037"/>
            </p14:xfrm>
          </p:contentPart>
        </mc:Choice>
        <mc:Fallback xmlns=""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176" y="5919977"/>
                <a:ext cx="2725411" cy="57270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0400" y="1169313"/>
            <a:ext cx="3352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Types of codes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C38EB5-CF2F-469E-B8AB-78FCFE6F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23798"/>
              </p:ext>
            </p:extLst>
          </p:nvPr>
        </p:nvGraphicFramePr>
        <p:xfrm>
          <a:off x="1524000" y="13970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242533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57152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 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BCD digit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0000=0011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0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0001=0100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0010=0101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3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0011=0110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0100=0111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0101=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7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0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27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352800" cy="430887"/>
          </a:xfrm>
        </p:spPr>
        <p:txBody>
          <a:bodyPr/>
          <a:lstStyle/>
          <a:p>
            <a:pPr algn="ctr"/>
            <a:r>
              <a:rPr lang="en-US" dirty="0"/>
              <a:t>BCD to Excess 3</a:t>
            </a:r>
          </a:p>
        </p:txBody>
      </p:sp>
      <p:pic>
        <p:nvPicPr>
          <p:cNvPr id="2050" name="Picture 2" descr="F:\DELD 2020-2021\lectures\code converter\New Doc 2020-07-08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51054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6775" y="2108200"/>
              <a:ext cx="2133600" cy="3821113"/>
            </p14:xfrm>
          </p:contentPart>
        </mc:Choice>
        <mc:Fallback xmlns="">
          <p:pic>
            <p:nvPicPr>
              <p:cNvPr id="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444" y="2098842"/>
                <a:ext cx="2152262" cy="3839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25725" y="2062163"/>
              <a:ext cx="527050" cy="125412"/>
            </p14:xfrm>
          </p:contentPart>
        </mc:Choice>
        <mc:Fallback xmlns=""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6390" y="2052926"/>
                <a:ext cx="545719" cy="143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4563" y="2571750"/>
              <a:ext cx="250825" cy="660400"/>
            </p14:xfrm>
          </p:contentPart>
        </mc:Choice>
        <mc:Fallback xmlns=""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05180" y="2562398"/>
                <a:ext cx="269592" cy="679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20925" y="2660650"/>
              <a:ext cx="19050" cy="9525"/>
            </p14:xfrm>
          </p:contentPart>
        </mc:Choice>
        <mc:Fallback xmlns=""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1213" y="2651125"/>
                <a:ext cx="38474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12988" y="4321175"/>
              <a:ext cx="384175" cy="1581150"/>
            </p14:xfrm>
          </p:contentPart>
        </mc:Choice>
        <mc:Fallback xmlns=""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03635" y="4311821"/>
                <a:ext cx="402880" cy="1599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9125" y="1455738"/>
              <a:ext cx="2857500" cy="1366837"/>
            </p14:xfrm>
          </p:contentPart>
        </mc:Choice>
        <mc:Fallback xmlns=""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19767" y="1446376"/>
                <a:ext cx="2876216" cy="1385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22950" y="2776538"/>
              <a:ext cx="1347788" cy="661987"/>
            </p14:xfrm>
          </p:contentPart>
        </mc:Choice>
        <mc:Fallback xmlns=""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13595" y="2767169"/>
                <a:ext cx="1366497" cy="68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97788" y="2554288"/>
              <a:ext cx="1527175" cy="928687"/>
            </p14:xfrm>
          </p:contentPart>
        </mc:Choice>
        <mc:Fallback xmlns=""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97184" y="2546109"/>
                <a:ext cx="1528430" cy="94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15875" y="2751138"/>
              <a:ext cx="454025" cy="3562350"/>
            </p14:xfrm>
          </p:contentPart>
        </mc:Choice>
        <mc:Fallback xmlns=""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25199" y="2741787"/>
                <a:ext cx="472674" cy="358105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430887"/>
          </a:xfrm>
        </p:spPr>
        <p:txBody>
          <a:bodyPr/>
          <a:lstStyle/>
          <a:p>
            <a:pPr algn="ctr"/>
            <a:r>
              <a:rPr lang="en-US" dirty="0"/>
              <a:t>BCD to Excess 3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074" name="Picture 2" descr="F:\DELD 2020-2021\lectures\code converter\New Doc 2020-07-08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4837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430887"/>
          </a:xfrm>
        </p:spPr>
        <p:txBody>
          <a:bodyPr/>
          <a:lstStyle/>
          <a:p>
            <a:pPr algn="ctr"/>
            <a:r>
              <a:rPr lang="en-US" dirty="0"/>
              <a:t>Binary to Gray code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Picture 2" descr="F:\DELD 2020-2021\lectures\code converter\New Doc 2020-07-08_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8111"/>
            <a:ext cx="9144000" cy="51054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913" y="2197100"/>
              <a:ext cx="536575" cy="4330700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56" y="2187743"/>
                <a:ext cx="555289" cy="4349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9925" y="2884488"/>
              <a:ext cx="1143000" cy="322262"/>
            </p14:xfrm>
          </p:contentPart>
        </mc:Choice>
        <mc:Fallback xmlns=""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577" y="2875603"/>
                <a:ext cx="1161696" cy="340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66963" y="2751138"/>
              <a:ext cx="1106487" cy="249237"/>
            </p14:xfrm>
          </p:contentPart>
        </mc:Choice>
        <mc:Fallback xmlns=""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7613" y="2741814"/>
                <a:ext cx="1125186" cy="267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58888" y="1768475"/>
              <a:ext cx="785812" cy="223838"/>
            </p14:xfrm>
          </p:contentPart>
        </mc:Choice>
        <mc:Fallback xmlns=""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9533" y="1759163"/>
                <a:ext cx="804522" cy="242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27488" y="2589213"/>
              <a:ext cx="1116012" cy="1455737"/>
            </p14:xfrm>
          </p:contentPart>
        </mc:Choice>
        <mc:Fallback xmlns=""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18131" y="2579854"/>
                <a:ext cx="1134726" cy="147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73763" y="2205038"/>
              <a:ext cx="420687" cy="169862"/>
            </p14:xfrm>
          </p:contentPart>
        </mc:Choice>
        <mc:Fallback xmlns=""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64390" y="2195721"/>
                <a:ext cx="439432" cy="188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5138" y="4330700"/>
              <a:ext cx="277812" cy="152400"/>
            </p14:xfrm>
          </p:contentPart>
        </mc:Choice>
        <mc:Fallback xmlns=""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5757" y="4321333"/>
                <a:ext cx="296573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23200" y="4419600"/>
              <a:ext cx="365125" cy="223838"/>
            </p14:xfrm>
          </p:contentPart>
        </mc:Choice>
        <mc:Fallback xmlns=""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13875" y="4410435"/>
                <a:ext cx="383776" cy="242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56300" y="6054725"/>
              <a:ext cx="303213" cy="160338"/>
            </p14:xfrm>
          </p:contentPart>
        </mc:Choice>
        <mc:Fallback xmlns=""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47014" y="6045543"/>
                <a:ext cx="321784" cy="178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43938" y="6010275"/>
              <a:ext cx="669925" cy="473075"/>
            </p14:xfrm>
          </p:contentPart>
        </mc:Choice>
        <mc:Fallback xmlns=""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34578" y="6000921"/>
                <a:ext cx="688644" cy="49178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430887"/>
          </a:xfrm>
        </p:spPr>
        <p:txBody>
          <a:bodyPr/>
          <a:lstStyle/>
          <a:p>
            <a:pPr algn="ctr"/>
            <a:r>
              <a:rPr lang="en-US" dirty="0"/>
              <a:t>Binary to Gray Code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Picture 2" descr="F:\DELD 2020-2021\lectures\code converter\New Doc 2020-07-08_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51816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100" y="973138"/>
              <a:ext cx="3509963" cy="1411287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742" y="963777"/>
                <a:ext cx="3528679" cy="1430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7325" y="2098675"/>
              <a:ext cx="3894138" cy="2419350"/>
            </p14:xfrm>
          </p:contentPart>
        </mc:Choice>
        <mc:Fallback xmlns=""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974" y="2089295"/>
                <a:ext cx="3912839" cy="243811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</TotalTime>
  <Words>250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Points covered </vt:lpstr>
      <vt:lpstr>Department Vision &amp; Mission</vt:lpstr>
      <vt:lpstr>Types of codes</vt:lpstr>
      <vt:lpstr>PowerPoint Presentation</vt:lpstr>
      <vt:lpstr>BCD to Excess 3</vt:lpstr>
      <vt:lpstr>BCD to Excess 3</vt:lpstr>
      <vt:lpstr>Binary to Gray code</vt:lpstr>
      <vt:lpstr>Binary to Gray Code</vt:lpstr>
      <vt:lpstr>Gray to Binary Code</vt:lpstr>
      <vt:lpstr> Quiz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priyanka jirvankar</cp:lastModifiedBy>
  <cp:revision>51</cp:revision>
  <dcterms:created xsi:type="dcterms:W3CDTF">2020-06-12T11:01:57Z</dcterms:created>
  <dcterms:modified xsi:type="dcterms:W3CDTF">2021-10-01T08:59:10Z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