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5" r:id="rId4"/>
    <p:sldId id="353" r:id="rId5"/>
    <p:sldId id="355" r:id="rId6"/>
    <p:sldId id="354" r:id="rId7"/>
    <p:sldId id="356" r:id="rId8"/>
    <p:sldId id="357" r:id="rId9"/>
    <p:sldId id="358" r:id="rId10"/>
    <p:sldId id="268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F0B0751-23B1-4532-BDC6-3165CA6403F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5066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</a:t>
            </a:r>
            <a:r>
              <a:rPr lang="en-US" sz="5400" b="1" dirty="0" err="1" smtClean="0"/>
              <a:t>ASynchronous</a:t>
            </a:r>
            <a:r>
              <a:rPr lang="en-US" sz="5400" b="1" dirty="0" smtClean="0"/>
              <a:t> Counter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  <a:cs typeface="Times New Roman" pitchFamily="18" charset="0"/>
              </a:rPr>
              <a:t>ASynchronous</a:t>
            </a: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 UP Counter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  <a:cs typeface="Times New Roman" pitchFamily="18" charset="0"/>
              </a:rPr>
              <a:t>ASynchronous</a:t>
            </a: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 DOWN Counter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K Flip Flop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JK truth table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457201" y="22860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04" name="Group 20"/>
          <p:cNvGraphicFramePr>
            <a:graphicFrameLocks noGrp="1"/>
          </p:cNvGraphicFramePr>
          <p:nvPr/>
        </p:nvGraphicFramePr>
        <p:xfrm>
          <a:off x="4876800" y="2209800"/>
          <a:ext cx="4043363" cy="1939926"/>
        </p:xfrm>
        <a:graphic>
          <a:graphicData uri="http://schemas.openxmlformats.org/drawingml/2006/table">
            <a:tbl>
              <a:tblPr/>
              <a:tblGrid>
                <a:gridCol w="1011238"/>
                <a:gridCol w="1011237"/>
                <a:gridCol w="1011238"/>
                <a:gridCol w="100965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4876800" y="16764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JK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23E63E3-A97F-4B7F-91BE-C3B9533525F6}" type="datetime4">
              <a:rPr lang="en-US" smtClean="0"/>
              <a:pPr/>
              <a:t>March 9,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465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mar\Documents\Bluetooth Folder\New Doc 2020-09-12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14844"/>
            <a:ext cx="9144000" cy="6119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mar\Documents\Bluetooth Folder\New Doc 2020-09-12 (1)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2091"/>
            <a:ext cx="9144000" cy="5945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mar\Documents\Bluetooth Folder\New Doc 2020-09-12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48464"/>
            <a:ext cx="9144000" cy="5609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mar\Documents\Bluetooth Folder\New Doc 2020-09-12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6167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mar\Documents\Bluetooth Folder\New Doc 2020-09-12 (2)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1112"/>
            <a:ext cx="9144000" cy="5883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Words>104</Words>
  <Application>Microsoft Office PowerPoint</Application>
  <PresentationFormat>On-screen Show (4:3)</PresentationFormat>
  <Paragraphs>69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Points covered </vt:lpstr>
      <vt:lpstr>Department Vision &amp; Mission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131</cp:revision>
  <dcterms:created xsi:type="dcterms:W3CDTF">2020-06-12T11:01:57Z</dcterms:created>
  <dcterms:modified xsi:type="dcterms:W3CDTF">2021-03-09T05:09:18Z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