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5" r:id="rId4"/>
    <p:sldId id="306" r:id="rId5"/>
    <p:sldId id="329" r:id="rId6"/>
    <p:sldId id="330" r:id="rId7"/>
    <p:sldId id="331" r:id="rId8"/>
    <p:sldId id="332" r:id="rId9"/>
    <p:sldId id="268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IC 7490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BCD</a:t>
            </a:r>
            <a:r>
              <a:rPr kumimoji="0" lang="en-US" sz="5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Decade Counter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604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IC Functionality :  Verification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BCD / Decade Counter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MOD 6 Counter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MOD 20 Counter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3162"/>
            <a:ext cx="8229600" cy="427038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IC 7490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F9AE65A-41FC-4017-8F3C-BCF45FEC5213}" type="datetime4">
              <a:rPr lang="en-US" smtClean="0"/>
              <a:pPr/>
              <a:t>March 9, 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32" name="Picture 12" descr="C:\Users\amar\Documents\Bluetooth Folder\New Doc 2020-09-18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8272"/>
            <a:ext cx="9144000" cy="5229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2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3162"/>
            <a:ext cx="8229600" cy="427038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IC 7490 : Decade/BCD Counter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F9AE65A-41FC-4017-8F3C-BCF45FEC5213}" type="datetime4">
              <a:rPr lang="en-US" smtClean="0"/>
              <a:pPr/>
              <a:t>March 9, 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3252" name="Picture 4" descr="C:\Users\amar\Documents\Bluetooth Folder\New Doc 2020-09-18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5105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82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43000"/>
            <a:ext cx="2718435" cy="430887"/>
          </a:xfrm>
        </p:spPr>
        <p:txBody>
          <a:bodyPr/>
          <a:lstStyle/>
          <a:p>
            <a:r>
              <a:rPr lang="en-US" dirty="0" smtClean="0"/>
              <a:t>MOD 6 Counter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5" name="Picture 3" descr="C:\Users\amar\Documents\Bluetooth Folder\New Doc 2020-09-18_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1"/>
            <a:ext cx="9144000" cy="5105400"/>
          </a:xfrm>
          <a:prstGeom prst="rect">
            <a:avLst/>
          </a:prstGeom>
          <a:noFill/>
        </p:spPr>
      </p:pic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169313"/>
            <a:ext cx="2718435" cy="430887"/>
          </a:xfrm>
        </p:spPr>
        <p:txBody>
          <a:bodyPr/>
          <a:lstStyle/>
          <a:p>
            <a:r>
              <a:rPr lang="en-US" dirty="0" smtClean="0"/>
              <a:t>MOD 20 Counter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C:\Users\amar\Documents\Bluetooth Folder\New Doc 2020-09-18_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9144000" cy="5181600"/>
          </a:xfrm>
          <a:prstGeom prst="rect">
            <a:avLst/>
          </a:prstGeom>
          <a:noFill/>
        </p:spPr>
      </p:pic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965" y="1169313"/>
            <a:ext cx="2718435" cy="430887"/>
          </a:xfrm>
        </p:spPr>
        <p:txBody>
          <a:bodyPr/>
          <a:lstStyle/>
          <a:p>
            <a:r>
              <a:rPr lang="en-US" dirty="0" smtClean="0"/>
              <a:t>MOD 96 Counter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 descr="C:\Users\amar\Documents\Bluetooth Folder\New Doc 2020-09-18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9144000" cy="5181600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</TotalTime>
  <Words>98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Points covered </vt:lpstr>
      <vt:lpstr>Department Vision &amp; Mission</vt:lpstr>
      <vt:lpstr>IC 7490</vt:lpstr>
      <vt:lpstr>IC 7490 : Decade/BCD Counter</vt:lpstr>
      <vt:lpstr>MOD 6 Counter</vt:lpstr>
      <vt:lpstr>MOD 20 Counter</vt:lpstr>
      <vt:lpstr>MOD 96 Counter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101</cp:revision>
  <dcterms:created xsi:type="dcterms:W3CDTF">2020-06-12T11:01:57Z</dcterms:created>
  <dcterms:modified xsi:type="dcterms:W3CDTF">2021-03-09T05:09:09Z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