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5" r:id="rId4"/>
    <p:sldId id="353" r:id="rId5"/>
    <p:sldId id="350" r:id="rId6"/>
    <p:sldId id="351" r:id="rId7"/>
    <p:sldId id="352" r:id="rId8"/>
    <p:sldId id="354" r:id="rId9"/>
    <p:sldId id="355" r:id="rId10"/>
    <p:sldId id="356" r:id="rId11"/>
    <p:sldId id="357" r:id="rId12"/>
    <p:sldId id="26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F0B0751-23B1-4532-BDC6-3165CA6403F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5066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</a:t>
            </a:r>
            <a:r>
              <a:rPr lang="en-US" sz="5400" b="1" dirty="0" smtClean="0"/>
              <a:t>Synchronous Counter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Synchronous DOWN-Count Circuit Diagram: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000DC8-494E-4422-9197-0559DBBBB7C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4341" name="Picture 2" descr="F:\nilesh\syllabus comp 2019\FDP  DATA ON DEL LAB N THEORY\diagrams\FINAL\SYN. DOWN COU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03671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2" descr="F:\nilesh\syllabus comp 2019\FDP  DATA ON DEL LAB N THEORY\diagrams\FINAL\SYNCRONOUS COUNTER\eqations DOWN COU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07" y="2470150"/>
            <a:ext cx="1588294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1562"/>
            <a:ext cx="10210800" cy="11382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Synchronous UP-DOWN Count Circuit Diagram: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82A1BBC-EDDF-441B-ADD3-CD151A757B5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5365" name="Picture 2" descr="F:\nilesh\syllabus comp 2019\FDP  DATA ON DEL LAB N THEORY\diagrams\FINAL\SYNCRONOUS COUNTER\UP-DOWN COUN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8241506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Synchronous UP Counter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Synchronous DOWN Counter</a:t>
            </a: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K Flip Flop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JK truth table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457201" y="22860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04" name="Group 20"/>
          <p:cNvGraphicFramePr>
            <a:graphicFrameLocks noGrp="1"/>
          </p:cNvGraphicFramePr>
          <p:nvPr/>
        </p:nvGraphicFramePr>
        <p:xfrm>
          <a:off x="4876800" y="2209800"/>
          <a:ext cx="4043363" cy="1939926"/>
        </p:xfrm>
        <a:graphic>
          <a:graphicData uri="http://schemas.openxmlformats.org/drawingml/2006/table">
            <a:tbl>
              <a:tblPr/>
              <a:tblGrid>
                <a:gridCol w="1011238"/>
                <a:gridCol w="1011237"/>
                <a:gridCol w="1011238"/>
                <a:gridCol w="100965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4876800" y="16764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JK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23E63E3-A97F-4B7F-91BE-C3B9533525F6}" type="datetime4">
              <a:rPr lang="en-US" smtClean="0"/>
              <a:pPr/>
              <a:t>October 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465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90612"/>
            <a:ext cx="7886700" cy="738188"/>
          </a:xfrm>
        </p:spPr>
        <p:txBody>
          <a:bodyPr rtlCol="0">
            <a:normAutofit fontScale="90000"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700" b="1" dirty="0" smtClean="0"/>
              <a:t>The 3-bit UP-Counter counts the binary number from 0 to 7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108F54-77EB-460B-91FD-A6887C30E88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9221" name="Picture 2" descr="F:\nilesh\syllabus comp 2019\FDP  DATA ON DEL LAB N THEORY\diagrams\FINAL\SYNCRONOUS COUNTER\TRUTH TABLE UP COU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105" y="1676400"/>
            <a:ext cx="745450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20"/>
          <p:cNvGraphicFramePr>
            <a:graphicFrameLocks noGrp="1"/>
          </p:cNvGraphicFramePr>
          <p:nvPr/>
        </p:nvGraphicFramePr>
        <p:xfrm>
          <a:off x="7081840" y="3048000"/>
          <a:ext cx="2214560" cy="2335516"/>
        </p:xfrm>
        <a:graphic>
          <a:graphicData uri="http://schemas.openxmlformats.org/drawingml/2006/table">
            <a:tbl>
              <a:tblPr/>
              <a:tblGrid>
                <a:gridCol w="553857"/>
                <a:gridCol w="553857"/>
                <a:gridCol w="553857"/>
                <a:gridCol w="552989"/>
              </a:tblGrid>
              <a:tr h="8696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54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54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54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54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7391400" y="1676400"/>
            <a:ext cx="388620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JK </a:t>
            </a:r>
            <a:endParaRPr lang="en-US" sz="2400" b="1" dirty="0" smtClean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Georgia" pitchFamily="16" charset="0"/>
              </a:rPr>
              <a:t>Excitation</a:t>
            </a:r>
          </a:p>
          <a:p>
            <a:pPr eaLnBrk="1" hangingPunct="1"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Georgia" pitchFamily="16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111250"/>
            <a:ext cx="7886700" cy="56515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K-Map and Simplification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30BFBA-F085-41C1-82E9-F1FB8F37954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0245" name="Picture 2" descr="F:\nilesh\syllabus comp 2019\FDP  DATA ON DEL LAB N THEORY\diagrams\FINAL\SYNCRONOUS COUNTER\KMAP UP COU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3355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22362"/>
            <a:ext cx="8093869" cy="63023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Synchronous UP-Count Circuit Diagram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61245A-19C9-4B11-B14D-6803D281058A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1269" name="Picture 2" descr="F:\nilesh\syllabus comp 2019\FDP  DATA ON DEL LAB N THEORY\diagrams\FINAL\SYNCRONOUS COUNTER\equations UP COU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5485" y="2309814"/>
            <a:ext cx="145851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2" descr="F:\nilesh\syllabus comp 2019\FDP  DATA ON DEL LAB N THEORY\diagrams\FINAL\SYNCRONOUS COUNTER\SYN UP COU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11313"/>
            <a:ext cx="7555706" cy="53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2687"/>
            <a:ext cx="8839200" cy="102711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700" b="1" dirty="0" smtClean="0"/>
              <a:t>The 3-bit Down-Counter counts the binary number from 7 to 0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3" name="Picture 2" descr="F:\nilesh\syllabus comp 2019\FDP  DATA ON DEL LAB N THEORY\diagrams\FINAL\SYNCRONOUS COUNTER\TRUTH TABLE DOWN COU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752601"/>
            <a:ext cx="71627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Group 20"/>
          <p:cNvGraphicFramePr>
            <a:graphicFrameLocks noGrp="1"/>
          </p:cNvGraphicFramePr>
          <p:nvPr/>
        </p:nvGraphicFramePr>
        <p:xfrm>
          <a:off x="7010400" y="3581400"/>
          <a:ext cx="2214560" cy="2335516"/>
        </p:xfrm>
        <a:graphic>
          <a:graphicData uri="http://schemas.openxmlformats.org/drawingml/2006/table">
            <a:tbl>
              <a:tblPr/>
              <a:tblGrid>
                <a:gridCol w="553857"/>
                <a:gridCol w="553857"/>
                <a:gridCol w="553857"/>
                <a:gridCol w="552989"/>
              </a:tblGrid>
              <a:tr h="8696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54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54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54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54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7391400" y="1676400"/>
            <a:ext cx="388620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JK </a:t>
            </a:r>
            <a:endParaRPr lang="en-US" sz="2400" b="1" dirty="0" smtClean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Georgia" pitchFamily="16" charset="0"/>
              </a:rPr>
              <a:t>Excitation</a:t>
            </a:r>
          </a:p>
          <a:p>
            <a:pPr eaLnBrk="1" hangingPunct="1"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Georgia" pitchFamily="16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066800"/>
            <a:ext cx="7886700" cy="785812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K-Map and Simplification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921D7E-73E8-451B-9F5E-DC87A0C165CD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3317" name="Picture 2" descr="F:\nilesh\syllabus comp 2019\FDP  DATA ON DEL LAB N THEORY\diagrams\FINAL\SYNCRONOUS COUNTER\KMAP DOWN COU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472488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4832</TotalTime>
  <Words>225</Words>
  <Application>Microsoft Office PowerPoint</Application>
  <PresentationFormat>On-screen Show (4:3)</PresentationFormat>
  <Paragraphs>134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Points covered </vt:lpstr>
      <vt:lpstr>Department Vision &amp; Mission</vt:lpstr>
      <vt:lpstr>Slide 4</vt:lpstr>
      <vt:lpstr>The 3-bit UP-Counter counts the binary number from 0 to 7  </vt:lpstr>
      <vt:lpstr>K-Map and Simplification</vt:lpstr>
      <vt:lpstr>Synchronous UP-Count Circuit Diagram</vt:lpstr>
      <vt:lpstr>The 3-bit Down-Counter counts the binary number from 7 to 0  </vt:lpstr>
      <vt:lpstr>K-Map and Simplification</vt:lpstr>
      <vt:lpstr>Synchronous DOWN-Count Circuit Diagram:</vt:lpstr>
      <vt:lpstr>Synchronous UP-DOWN Count Circuit Diagram: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127</cp:revision>
  <dcterms:created xsi:type="dcterms:W3CDTF">2020-06-12T11:01:57Z</dcterms:created>
  <dcterms:modified xsi:type="dcterms:W3CDTF">2020-10-03T05:31:49Z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