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6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Synchronous Counter Part II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F:\DELD 2020-2021\lectures\Figures\synchronous counter\New Doc 2020-10-18 (2)_5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78779"/>
            <a:ext cx="9144000" cy="5955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F:\DELD 2020-2021\lectures\Figures\synchronous counter\New Doc 2020-10-18 (2)_4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67070"/>
            <a:ext cx="9144000" cy="6195730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Synchronous Counter  (IC 74191)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IC Verification (up and down counter)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F:\DELD 2020-2021\lectures\Figures\synchronous counter\New Doc 2020-10-18 (2)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F:\DELD 2020-2021\lectures\Figures\synchronous counter\ic741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F:\DELD 2020-2021\lectures\Figures\synchronous counter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867400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F:\DELD 2020-2021\lectures\Figures\synchronous counter\2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91200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F:\DELD 2020-2021\lectures\Figures\synchronous counter\New Doc 2020-10-18 (2)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907082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F:\DELD 2020-2021\lectures\Figures\synchronous counter\New Doc 2020-10-18 (2)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2579"/>
            <a:ext cx="9144000" cy="5955421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89</Words>
  <Application>Microsoft Office PowerPoint</Application>
  <PresentationFormat>On-screen Show (4:3)</PresentationFormat>
  <Paragraphs>33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Points covered </vt:lpstr>
      <vt:lpstr>Department Vision &amp; Mission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130</cp:revision>
  <dcterms:created xsi:type="dcterms:W3CDTF">2020-06-12T11:01:57Z</dcterms:created>
  <dcterms:modified xsi:type="dcterms:W3CDTF">2020-10-20T17:55:47Z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