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85" r:id="rId4"/>
    <p:sldId id="308" r:id="rId5"/>
    <p:sldId id="306" r:id="rId6"/>
    <p:sldId id="304" r:id="rId7"/>
    <p:sldId id="307" r:id="rId8"/>
    <p:sldId id="268" r:id="rId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0E4BA-89BF-4EED-8799-8542BAA0F0A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D78F6-A921-4E21-8B60-AF73654EB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D78F6-A921-4E21-8B60-AF73654EB2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914C3512-3DFB-4E1C-A0D2-3A9B78A24270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4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77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77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762749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01839C78-9CB6-48CA-8040-164CDA1E1C0B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6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79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79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142609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4060" y="599518"/>
            <a:ext cx="6395878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2906" cy="68569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899" y="1107342"/>
            <a:ext cx="271843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401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58011" y="6394244"/>
            <a:ext cx="330834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199" y="1805148"/>
            <a:ext cx="1600196" cy="20573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6586" y="1828796"/>
            <a:ext cx="1600196" cy="2057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1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38400" y="2514600"/>
            <a:ext cx="4724400" cy="9144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5400" b="1" dirty="0" smtClean="0"/>
              <a:t>Sequential Logic Design – Counters</a:t>
            </a:r>
            <a:endParaRPr lang="en-US" sz="5400" b="1" kern="0" dirty="0" smtClean="0">
              <a:solidFill>
                <a:sysClr val="windowText" lastClr="00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2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1143000"/>
            <a:ext cx="4851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Points covered </a:t>
            </a:r>
            <a:endParaRPr spc="-5" dirty="0"/>
          </a:p>
        </p:txBody>
      </p:sp>
      <p:sp>
        <p:nvSpPr>
          <p:cNvPr id="8" name="object 3"/>
          <p:cNvSpPr txBox="1"/>
          <p:nvPr/>
        </p:nvSpPr>
        <p:spPr>
          <a:xfrm>
            <a:off x="368299" y="1999166"/>
            <a:ext cx="8463915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Introduction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Types of registers</a:t>
            </a:r>
          </a:p>
          <a:p>
            <a:pPr marL="457200" indent="-457200"/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/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/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/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9" y="1999166"/>
            <a:ext cx="8463915" cy="37625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865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Vision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850"/>
              </a:lnSpc>
              <a:spcBef>
                <a:spcPts val="105"/>
              </a:spcBef>
              <a:tabLst>
                <a:tab pos="1002030" algn="l"/>
                <a:tab pos="2615565" algn="l"/>
                <a:tab pos="4163060" algn="l"/>
                <a:tab pos="4664710" algn="l"/>
                <a:tab pos="5840730" algn="l"/>
                <a:tab pos="7672070" algn="l"/>
              </a:tabLst>
            </a:pPr>
            <a:r>
              <a:rPr sz="2400" spc="-5" dirty="0">
                <a:latin typeface="Times New Roman"/>
                <a:cs typeface="Times New Roman"/>
              </a:rPr>
              <a:t>Achieve academic excellence through education in computing, to  creat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5" dirty="0">
                <a:latin typeface="Times New Roman"/>
                <a:cs typeface="Times New Roman"/>
              </a:rPr>
              <a:t>intellectua</a:t>
            </a:r>
            <a:r>
              <a:rPr sz="2400" dirty="0">
                <a:latin typeface="Times New Roman"/>
                <a:cs typeface="Times New Roman"/>
              </a:rPr>
              <a:t>l	</a:t>
            </a:r>
            <a:r>
              <a:rPr sz="2400" spc="-5" dirty="0">
                <a:latin typeface="Times New Roman"/>
                <a:cs typeface="Times New Roman"/>
              </a:rPr>
              <a:t>manpowe</a:t>
            </a:r>
            <a:r>
              <a:rPr sz="2400" dirty="0">
                <a:latin typeface="Times New Roman"/>
                <a:cs typeface="Times New Roman"/>
              </a:rPr>
              <a:t>r	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</a:t>
            </a:r>
            <a:r>
              <a:rPr sz="2400" spc="-5" dirty="0">
                <a:latin typeface="Times New Roman"/>
                <a:cs typeface="Times New Roman"/>
              </a:rPr>
              <a:t>explor</a:t>
            </a:r>
            <a:r>
              <a:rPr sz="2400" dirty="0">
                <a:latin typeface="Times New Roman"/>
                <a:cs typeface="Times New Roman"/>
              </a:rPr>
              <a:t>e	professional,	</a:t>
            </a:r>
            <a:r>
              <a:rPr sz="2400">
                <a:latin typeface="Times New Roman"/>
                <a:cs typeface="Times New Roman"/>
              </a:rPr>
              <a:t>higher  </a:t>
            </a:r>
            <a:r>
              <a:rPr sz="2400" spc="-5" smtClean="0">
                <a:latin typeface="Times New Roman"/>
                <a:cs typeface="Times New Roman"/>
              </a:rPr>
              <a:t>educational</a:t>
            </a: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  <a:r>
              <a:rPr sz="2400" spc="-5" smtClean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social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opportunities.</a:t>
            </a:r>
            <a:endParaRPr sz="240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12700" algn="just">
              <a:lnSpc>
                <a:spcPts val="2865"/>
              </a:lnSpc>
            </a:pPr>
            <a:r>
              <a:rPr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Mission</a:t>
            </a:r>
            <a:endParaRPr sz="2400">
              <a:latin typeface="Times New Roman"/>
              <a:cs typeface="Times New Roman"/>
            </a:endParaRPr>
          </a:p>
          <a:p>
            <a:pPr marL="88265" marR="31750" indent="-76200" algn="just">
              <a:lnSpc>
                <a:spcPts val="2850"/>
              </a:lnSpc>
              <a:spcBef>
                <a:spcPts val="105"/>
              </a:spcBef>
              <a:tabLst>
                <a:tab pos="4958715" algn="l"/>
              </a:tabLst>
            </a:pPr>
            <a:r>
              <a:rPr sz="2400" spc="-5" dirty="0">
                <a:latin typeface="Times New Roman"/>
                <a:cs typeface="Times New Roman"/>
              </a:rPr>
              <a:t>To impart learning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educating students with conceptual </a:t>
            </a:r>
            <a:r>
              <a:rPr sz="2400" dirty="0">
                <a:latin typeface="Times New Roman"/>
                <a:cs typeface="Times New Roman"/>
              </a:rPr>
              <a:t>knowledge 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hands on practices using </a:t>
            </a:r>
            <a:r>
              <a:rPr sz="2400" spc="-5" dirty="0">
                <a:latin typeface="Times New Roman"/>
                <a:cs typeface="Times New Roman"/>
              </a:rPr>
              <a:t>modern tools, FOSS technologies and  competency skills there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igniting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	</a:t>
            </a:r>
            <a:r>
              <a:rPr sz="2400" dirty="0">
                <a:latin typeface="Times New Roman"/>
                <a:cs typeface="Times New Roman"/>
              </a:rPr>
              <a:t>young </a:t>
            </a:r>
            <a:r>
              <a:rPr sz="2400" spc="-5" dirty="0">
                <a:latin typeface="Times New Roman"/>
                <a:cs typeface="Times New Roman"/>
              </a:rPr>
              <a:t>minds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innovative  thinking, </a:t>
            </a:r>
            <a:r>
              <a:rPr sz="2400" dirty="0">
                <a:latin typeface="Times New Roman"/>
                <a:cs typeface="Times New Roman"/>
              </a:rPr>
              <a:t>professional </a:t>
            </a:r>
            <a:r>
              <a:rPr sz="2400" spc="-5" dirty="0">
                <a:latin typeface="Times New Roman"/>
                <a:cs typeface="Times New Roman"/>
              </a:rPr>
              <a:t>expertise 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research.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299" y="1093341"/>
            <a:ext cx="4851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smtClean="0"/>
              <a:t>Department </a:t>
            </a:r>
            <a:r>
              <a:rPr spc="-5" dirty="0"/>
              <a:t>Vision </a:t>
            </a:r>
            <a:r>
              <a:rPr dirty="0"/>
              <a:t>&amp;</a:t>
            </a:r>
            <a:r>
              <a:rPr spc="-85" dirty="0"/>
              <a:t> </a:t>
            </a:r>
            <a:r>
              <a:rPr spc="-5" dirty="0"/>
              <a:t>Mission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"/>
          <p:cNvSpPr txBox="1">
            <a:spLocks noChangeArrowheads="1"/>
          </p:cNvSpPr>
          <p:nvPr/>
        </p:nvSpPr>
        <p:spPr bwMode="auto">
          <a:xfrm>
            <a:off x="304800" y="982623"/>
            <a:ext cx="8229600" cy="617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Ring Counter</a:t>
            </a:r>
          </a:p>
        </p:txBody>
      </p:sp>
      <p:sp>
        <p:nvSpPr>
          <p:cNvPr id="71683" name="Text Box 2"/>
          <p:cNvSpPr txBox="1">
            <a:spLocks noChangeArrowheads="1"/>
          </p:cNvSpPr>
          <p:nvPr/>
        </p:nvSpPr>
        <p:spPr bwMode="auto">
          <a:xfrm>
            <a:off x="206376" y="1752600"/>
            <a:ext cx="87852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63538" indent="-25558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ring counter takes the serial output of the last Flip-Flop of a shift register and provides it to the serial input of the first Flip-Flop.</a:t>
            </a: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None/>
            </a:pPr>
            <a:endParaRPr lang="en-US" sz="2400" dirty="0">
              <a:solidFill>
                <a:srgbClr val="000000"/>
              </a:solidFill>
              <a:latin typeface="Georgia" pitchFamily="1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B6FE2EF-0D53-40D8-A567-25B116515A7C}" type="datetime4">
              <a:rPr lang="en-US" smtClean="0"/>
              <a:pPr/>
              <a:t>October 20,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45627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3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304800" y="990600"/>
            <a:ext cx="861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Johnson Counter / Twisting Ring / Switch Tail Counter</a:t>
            </a:r>
          </a:p>
        </p:txBody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304800" y="2200277"/>
            <a:ext cx="84582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63538" indent="-25558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just"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Johnson Counter re-circulates the last flip-flop Q (inverted) output back to the input of the first Flip-Flop.  It doesn’t require an initialization value, and will provide a predictable output state sequence.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F575597-0711-4E07-883A-484AC4A942C6}" type="datetime4">
              <a:rPr lang="en-US" smtClean="0"/>
              <a:pPr/>
              <a:t>October 20,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02627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3447098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b="1" dirty="0" smtClean="0"/>
              <a:t>Johnson or Twisting Ring </a:t>
            </a:r>
          </a:p>
          <a:p>
            <a:r>
              <a:rPr lang="en-US" sz="2800" b="1" dirty="0" smtClean="0"/>
              <a:t>Counter</a:t>
            </a:r>
            <a:endParaRPr lang="en-US" sz="2800" b="1" dirty="0"/>
          </a:p>
        </p:txBody>
      </p:sp>
      <p:pic>
        <p:nvPicPr>
          <p:cNvPr id="27650" name="Picture 2" descr="C:\Users\amar\Documents\Bluetooth Folder\New Doc 2020-10-17 (1)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7239000" cy="228600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57725" y="3067050"/>
            <a:ext cx="448627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743200"/>
            <a:ext cx="8237158" cy="2031325"/>
          </a:xfrm>
        </p:spPr>
        <p:txBody>
          <a:bodyPr/>
          <a:lstStyle/>
          <a:p>
            <a:pPr algn="ctr"/>
            <a:endParaRPr lang="en-US" sz="4400" dirty="0" smtClean="0"/>
          </a:p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Thank you</a:t>
            </a:r>
            <a:endParaRPr lang="en-US" sz="4400" dirty="0"/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4483</TotalTime>
  <Words>137</Words>
  <Application>Microsoft Office PowerPoint</Application>
  <PresentationFormat>On-screen Show (4:3)</PresentationFormat>
  <Paragraphs>45</Paragraphs>
  <Slides>8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Points covered </vt:lpstr>
      <vt:lpstr>Department Vision &amp; Mission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amar</cp:lastModifiedBy>
  <cp:revision>112</cp:revision>
  <dcterms:created xsi:type="dcterms:W3CDTF">2020-06-12T11:01:57Z</dcterms:created>
  <dcterms:modified xsi:type="dcterms:W3CDTF">2020-10-20T18:23:45Z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2020-06-12T00:00:00Z</vt:filetime>
  </property>
</Properties>
</file>