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68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78F6-A921-4E21-8B60-AF73654EB2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9088CD1-A560-4672-A77A-28AD0934082E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58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58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60224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B467781C-9A1E-4460-86C0-6553CF0BDD40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5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59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59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5283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63504C9C-D97B-46A0-9323-310078D8FD4E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60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60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05087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626A3F27-8A81-4FD8-9174-6C4ABE6E33C9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61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9442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38400" y="25146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 – </a:t>
            </a:r>
            <a:r>
              <a:rPr lang="en-US" sz="5400" b="1" dirty="0" smtClean="0"/>
              <a:t>Applications</a:t>
            </a:r>
            <a:endParaRPr lang="en-US" sz="54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Applications</a:t>
            </a: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04800" y="990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Bounce Elimination Switch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304800" y="2209800"/>
            <a:ext cx="8229600" cy="380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Mechanical switches are employed  digital systems as input devices by which digital information is entered into the system.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Sequential circuit , if 1 is to be entered through a switch , then the switch is thrown to the corresponding position. The output oscillates between 0 and 1  creates difficulty in the operation of system. This problem is eliminated by Bounce Elimination Switch.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40394B0-E0EF-4189-846A-B731FAF9589B}" type="datetime4">
              <a:rPr lang="en-US" smtClean="0"/>
              <a:pPr/>
              <a:t>September 8,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3243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04800" y="10668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Switch Denouncer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19200" y="2286000"/>
            <a:ext cx="6275388" cy="3036888"/>
            <a:chOff x="768" y="1440"/>
            <a:chExt cx="3953" cy="1913"/>
          </a:xfrm>
        </p:grpSpPr>
        <p:pic>
          <p:nvPicPr>
            <p:cNvPr id="5427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40"/>
              <a:ext cx="3953" cy="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54277" name="Text Box 4"/>
            <p:cNvSpPr txBox="1">
              <a:spLocks noChangeArrowheads="1"/>
            </p:cNvSpPr>
            <p:nvPr/>
          </p:nvSpPr>
          <p:spPr bwMode="auto">
            <a:xfrm>
              <a:off x="768" y="1440"/>
              <a:ext cx="3953" cy="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EAFEBD6-A802-4E3A-AEE7-334AE1DE005C}" type="datetime4">
              <a:rPr lang="en-US" smtClean="0"/>
              <a:pPr/>
              <a:t>September 8,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1239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81000" y="1066801"/>
            <a:ext cx="8229600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Registers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register s composed of group of Flip Flops to store group of bits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storing N bit word , N number of Flip Flops are required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 Flip Flop is required for storing each bit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are different way to enter data in registers.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889CEB-71C1-49E0-8B04-75AAD2C78414}" type="datetime4">
              <a:rPr lang="en-US" smtClean="0"/>
              <a:pPr/>
              <a:t>September 8,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8319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73676" y="1828800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Digital counters are often needed to count events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counter are also composed of Flip Flops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circuit with n Flip Fops has 2</a:t>
            </a:r>
            <a:r>
              <a:rPr lang="en-US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possible states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93F2D2C-1FF8-4D26-94F1-69C0CA07C11B}" type="datetime4">
              <a:rPr lang="en-US" smtClean="0"/>
              <a:pPr/>
              <a:t>September 8,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381000" y="1066801"/>
            <a:ext cx="8229600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Counters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1875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4360</TotalTime>
  <Words>207</Words>
  <Application>Microsoft Office PowerPoint</Application>
  <PresentationFormat>On-screen Show (4:3)</PresentationFormat>
  <Paragraphs>46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Points covered </vt:lpstr>
      <vt:lpstr>Department Vision &amp; Mission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105</cp:revision>
  <dcterms:created xsi:type="dcterms:W3CDTF">2020-06-12T11:01:57Z</dcterms:created>
  <dcterms:modified xsi:type="dcterms:W3CDTF">2020-09-08T07:37:50Z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