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E1BCF"/>
    <a:srgbClr val="811779"/>
    <a:srgbClr val="D13FB2"/>
    <a:srgbClr val="3366FF"/>
    <a:srgbClr val="E62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8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5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9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4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9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02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6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84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39B5-F3FA-4F4A-9D3E-880D494A97BA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B271-6060-4733-8D13-AE73F072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1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1DEE6A-7508-D974-8172-0C139BD9EDF8}"/>
              </a:ext>
            </a:extLst>
          </p:cNvPr>
          <p:cNvSpPr/>
          <p:nvPr/>
        </p:nvSpPr>
        <p:spPr>
          <a:xfrm>
            <a:off x="8093022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EB5095-99F9-379A-B1D7-2E9D101E5250}"/>
              </a:ext>
            </a:extLst>
          </p:cNvPr>
          <p:cNvSpPr/>
          <p:nvPr/>
        </p:nvSpPr>
        <p:spPr>
          <a:xfrm>
            <a:off x="10136443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DE31C-1CC5-5496-4209-3F9454516BAD}"/>
              </a:ext>
            </a:extLst>
          </p:cNvPr>
          <p:cNvSpPr/>
          <p:nvPr/>
        </p:nvSpPr>
        <p:spPr>
          <a:xfrm>
            <a:off x="4006182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AA7FBF-FD22-B13E-5B7A-66B9AAFB08CA}"/>
              </a:ext>
            </a:extLst>
          </p:cNvPr>
          <p:cNvSpPr/>
          <p:nvPr/>
        </p:nvSpPr>
        <p:spPr>
          <a:xfrm>
            <a:off x="1962761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BFA625-E7B1-A1C1-FD63-87A2B2233EFA}"/>
              </a:ext>
            </a:extLst>
          </p:cNvPr>
          <p:cNvSpPr/>
          <p:nvPr/>
        </p:nvSpPr>
        <p:spPr>
          <a:xfrm>
            <a:off x="6049603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5DEB50-BFC1-9939-C92A-1196366B166F}"/>
              </a:ext>
            </a:extLst>
          </p:cNvPr>
          <p:cNvSpPr/>
          <p:nvPr/>
        </p:nvSpPr>
        <p:spPr>
          <a:xfrm>
            <a:off x="1962757" y="2394684"/>
            <a:ext cx="4407808" cy="21389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766A04-5D8E-2ABB-7D95-EE0A19F99578}"/>
              </a:ext>
            </a:extLst>
          </p:cNvPr>
          <p:cNvSpPr/>
          <p:nvPr/>
        </p:nvSpPr>
        <p:spPr>
          <a:xfrm>
            <a:off x="1962757" y="4669729"/>
            <a:ext cx="4407808" cy="19874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19553C-1FA3-0522-BD1E-63FB70611D38}"/>
              </a:ext>
            </a:extLst>
          </p:cNvPr>
          <p:cNvSpPr/>
          <p:nvPr/>
        </p:nvSpPr>
        <p:spPr>
          <a:xfrm>
            <a:off x="6780034" y="2394684"/>
            <a:ext cx="5274355" cy="21389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848CE8-9333-DA24-8308-56DC6AC44826}"/>
              </a:ext>
            </a:extLst>
          </p:cNvPr>
          <p:cNvSpPr/>
          <p:nvPr/>
        </p:nvSpPr>
        <p:spPr>
          <a:xfrm>
            <a:off x="6780034" y="4669729"/>
            <a:ext cx="5274355" cy="19874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AC11C5-0940-CBC9-741A-01EEA4B43DE9}"/>
              </a:ext>
            </a:extLst>
          </p:cNvPr>
          <p:cNvSpPr/>
          <p:nvPr/>
        </p:nvSpPr>
        <p:spPr>
          <a:xfrm>
            <a:off x="66659" y="81834"/>
            <a:ext cx="1770628" cy="6694332"/>
          </a:xfrm>
          <a:prstGeom prst="roundRect">
            <a:avLst/>
          </a:prstGeom>
          <a:gradFill flip="none" rotWithShape="1">
            <a:gsLst>
              <a:gs pos="0">
                <a:srgbClr val="BE1BCF">
                  <a:shade val="30000"/>
                  <a:satMod val="115000"/>
                </a:srgbClr>
              </a:gs>
              <a:gs pos="50000">
                <a:srgbClr val="BE1BCF">
                  <a:shade val="67500"/>
                  <a:satMod val="115000"/>
                </a:srgbClr>
              </a:gs>
              <a:gs pos="100000">
                <a:srgbClr val="BE1BC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</p:spTree>
    <p:extLst>
      <p:ext uri="{BB962C8B-B14F-4D97-AF65-F5344CB8AC3E}">
        <p14:creationId xmlns:p14="http://schemas.microsoft.com/office/powerpoint/2010/main" val="296647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1DEE6A-7508-D974-8172-0C139BD9EDF8}"/>
              </a:ext>
            </a:extLst>
          </p:cNvPr>
          <p:cNvSpPr/>
          <p:nvPr/>
        </p:nvSpPr>
        <p:spPr>
          <a:xfrm>
            <a:off x="8093022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EB5095-99F9-379A-B1D7-2E9D101E5250}"/>
              </a:ext>
            </a:extLst>
          </p:cNvPr>
          <p:cNvSpPr/>
          <p:nvPr/>
        </p:nvSpPr>
        <p:spPr>
          <a:xfrm>
            <a:off x="10136443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DE31C-1CC5-5496-4209-3F9454516BAD}"/>
              </a:ext>
            </a:extLst>
          </p:cNvPr>
          <p:cNvSpPr/>
          <p:nvPr/>
        </p:nvSpPr>
        <p:spPr>
          <a:xfrm>
            <a:off x="4006182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AA7FBF-FD22-B13E-5B7A-66B9AAFB08CA}"/>
              </a:ext>
            </a:extLst>
          </p:cNvPr>
          <p:cNvSpPr/>
          <p:nvPr/>
        </p:nvSpPr>
        <p:spPr>
          <a:xfrm>
            <a:off x="1962761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BFA625-E7B1-A1C1-FD63-87A2B2233EFA}"/>
              </a:ext>
            </a:extLst>
          </p:cNvPr>
          <p:cNvSpPr/>
          <p:nvPr/>
        </p:nvSpPr>
        <p:spPr>
          <a:xfrm>
            <a:off x="6049603" y="995714"/>
            <a:ext cx="1917947" cy="11113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5DEB50-BFC1-9939-C92A-1196366B166F}"/>
              </a:ext>
            </a:extLst>
          </p:cNvPr>
          <p:cNvSpPr/>
          <p:nvPr/>
        </p:nvSpPr>
        <p:spPr>
          <a:xfrm>
            <a:off x="1962756" y="2394684"/>
            <a:ext cx="4680639" cy="21389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766A04-5D8E-2ABB-7D95-EE0A19F99578}"/>
              </a:ext>
            </a:extLst>
          </p:cNvPr>
          <p:cNvSpPr/>
          <p:nvPr/>
        </p:nvSpPr>
        <p:spPr>
          <a:xfrm>
            <a:off x="1962757" y="4669729"/>
            <a:ext cx="4680638" cy="19874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19553C-1FA3-0522-BD1E-63FB70611D38}"/>
              </a:ext>
            </a:extLst>
          </p:cNvPr>
          <p:cNvSpPr/>
          <p:nvPr/>
        </p:nvSpPr>
        <p:spPr>
          <a:xfrm>
            <a:off x="6780034" y="2394684"/>
            <a:ext cx="5274355" cy="213893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848CE8-9333-DA24-8308-56DC6AC44826}"/>
              </a:ext>
            </a:extLst>
          </p:cNvPr>
          <p:cNvSpPr/>
          <p:nvPr/>
        </p:nvSpPr>
        <p:spPr>
          <a:xfrm>
            <a:off x="6780034" y="4669729"/>
            <a:ext cx="5274355" cy="19874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AC11C5-0940-CBC9-741A-01EEA4B43DE9}"/>
              </a:ext>
            </a:extLst>
          </p:cNvPr>
          <p:cNvSpPr/>
          <p:nvPr/>
        </p:nvSpPr>
        <p:spPr>
          <a:xfrm>
            <a:off x="66659" y="81834"/>
            <a:ext cx="1770628" cy="6694332"/>
          </a:xfrm>
          <a:prstGeom prst="roundRect">
            <a:avLst/>
          </a:prstGeom>
          <a:gradFill flip="none" rotWithShape="1">
            <a:gsLst>
              <a:gs pos="0">
                <a:srgbClr val="BE1BCF">
                  <a:shade val="30000"/>
                  <a:satMod val="115000"/>
                </a:srgbClr>
              </a:gs>
              <a:gs pos="50000">
                <a:srgbClr val="BE1BCF">
                  <a:shade val="67500"/>
                  <a:satMod val="115000"/>
                </a:srgbClr>
              </a:gs>
              <a:gs pos="100000">
                <a:srgbClr val="BE1BC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</p:spTree>
    <p:extLst>
      <p:ext uri="{BB962C8B-B14F-4D97-AF65-F5344CB8AC3E}">
        <p14:creationId xmlns:p14="http://schemas.microsoft.com/office/powerpoint/2010/main" val="428619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 Mane</dc:creator>
  <cp:lastModifiedBy>Siddhesh Mane</cp:lastModifiedBy>
  <cp:revision>5</cp:revision>
  <dcterms:created xsi:type="dcterms:W3CDTF">2023-04-27T12:56:00Z</dcterms:created>
  <dcterms:modified xsi:type="dcterms:W3CDTF">2023-04-27T14:25:00Z</dcterms:modified>
</cp:coreProperties>
</file>