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BE1BCF"/>
    <a:srgbClr val="811779"/>
    <a:srgbClr val="D13FB2"/>
    <a:srgbClr val="3366FF"/>
    <a:srgbClr val="E62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222" y="2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4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39B5-F3FA-4F4A-9D3E-880D494A97B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01DEE6A-7508-D974-8172-0C139BD9EDF8}"/>
              </a:ext>
            </a:extLst>
          </p:cNvPr>
          <p:cNvSpPr/>
          <p:nvPr/>
        </p:nvSpPr>
        <p:spPr>
          <a:xfrm>
            <a:off x="809302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2EB5095-99F9-379A-B1D7-2E9D101E5250}"/>
              </a:ext>
            </a:extLst>
          </p:cNvPr>
          <p:cNvSpPr/>
          <p:nvPr/>
        </p:nvSpPr>
        <p:spPr>
          <a:xfrm>
            <a:off x="1013644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41DE31C-1CC5-5496-4209-3F9454516BAD}"/>
              </a:ext>
            </a:extLst>
          </p:cNvPr>
          <p:cNvSpPr/>
          <p:nvPr/>
        </p:nvSpPr>
        <p:spPr>
          <a:xfrm>
            <a:off x="400618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7AA7FBF-FD22-B13E-5B7A-66B9AAFB08CA}"/>
              </a:ext>
            </a:extLst>
          </p:cNvPr>
          <p:cNvSpPr/>
          <p:nvPr/>
        </p:nvSpPr>
        <p:spPr>
          <a:xfrm>
            <a:off x="1962761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B2BFA625-E7B1-A1C1-FD63-87A2B2233EFA}"/>
              </a:ext>
            </a:extLst>
          </p:cNvPr>
          <p:cNvSpPr/>
          <p:nvPr/>
        </p:nvSpPr>
        <p:spPr>
          <a:xfrm>
            <a:off x="604960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F5DEB50-BFC1-9939-C92A-1196366B166F}"/>
              </a:ext>
            </a:extLst>
          </p:cNvPr>
          <p:cNvSpPr/>
          <p:nvPr/>
        </p:nvSpPr>
        <p:spPr>
          <a:xfrm>
            <a:off x="1962757" y="2394684"/>
            <a:ext cx="4407808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B4766A04-5D8E-2ABB-7D95-EE0A19F99578}"/>
              </a:ext>
            </a:extLst>
          </p:cNvPr>
          <p:cNvSpPr/>
          <p:nvPr/>
        </p:nvSpPr>
        <p:spPr>
          <a:xfrm>
            <a:off x="1962757" y="4669729"/>
            <a:ext cx="4407808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C19553C-1FA3-0522-BD1E-63FB70611D38}"/>
              </a:ext>
            </a:extLst>
          </p:cNvPr>
          <p:cNvSpPr/>
          <p:nvPr/>
        </p:nvSpPr>
        <p:spPr>
          <a:xfrm>
            <a:off x="6780034" y="2394684"/>
            <a:ext cx="5274355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3848CE8-9333-DA24-8308-56DC6AC44826}"/>
              </a:ext>
            </a:extLst>
          </p:cNvPr>
          <p:cNvSpPr/>
          <p:nvPr/>
        </p:nvSpPr>
        <p:spPr>
          <a:xfrm>
            <a:off x="6780034" y="4669729"/>
            <a:ext cx="5274355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2AC11C5-0940-CBC9-741A-01EEA4B43DE9}"/>
              </a:ext>
            </a:extLst>
          </p:cNvPr>
          <p:cNvSpPr/>
          <p:nvPr/>
        </p:nvSpPr>
        <p:spPr>
          <a:xfrm>
            <a:off x="66659" y="81834"/>
            <a:ext cx="1770628" cy="6694332"/>
          </a:xfrm>
          <a:prstGeom prst="roundRect">
            <a:avLst/>
          </a:prstGeom>
          <a:gradFill flip="none" rotWithShape="1">
            <a:gsLst>
              <a:gs pos="0">
                <a:srgbClr val="BE1BCF">
                  <a:shade val="30000"/>
                  <a:satMod val="115000"/>
                </a:srgbClr>
              </a:gs>
              <a:gs pos="50000">
                <a:srgbClr val="BE1BCF">
                  <a:shade val="67500"/>
                  <a:satMod val="115000"/>
                </a:srgbClr>
              </a:gs>
              <a:gs pos="100000">
                <a:srgbClr val="BE1BC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29664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F5DEB50-BFC1-9939-C92A-1196366B166F}"/>
              </a:ext>
            </a:extLst>
          </p:cNvPr>
          <p:cNvSpPr/>
          <p:nvPr/>
        </p:nvSpPr>
        <p:spPr>
          <a:xfrm>
            <a:off x="1962755" y="1005178"/>
            <a:ext cx="4680639" cy="26752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B4766A04-5D8E-2ABB-7D95-EE0A19F99578}"/>
              </a:ext>
            </a:extLst>
          </p:cNvPr>
          <p:cNvSpPr/>
          <p:nvPr/>
        </p:nvSpPr>
        <p:spPr>
          <a:xfrm>
            <a:off x="1962757" y="3840480"/>
            <a:ext cx="4680638" cy="28166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C19553C-1FA3-0522-BD1E-63FB70611D38}"/>
              </a:ext>
            </a:extLst>
          </p:cNvPr>
          <p:cNvSpPr/>
          <p:nvPr/>
        </p:nvSpPr>
        <p:spPr>
          <a:xfrm>
            <a:off x="6780033" y="1005177"/>
            <a:ext cx="5274355" cy="26752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3848CE8-9333-DA24-8308-56DC6AC44826}"/>
              </a:ext>
            </a:extLst>
          </p:cNvPr>
          <p:cNvSpPr/>
          <p:nvPr/>
        </p:nvSpPr>
        <p:spPr>
          <a:xfrm>
            <a:off x="6780034" y="3840480"/>
            <a:ext cx="5274355" cy="28166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2AC11C5-0940-CBC9-741A-01EEA4B43DE9}"/>
              </a:ext>
            </a:extLst>
          </p:cNvPr>
          <p:cNvSpPr/>
          <p:nvPr/>
        </p:nvSpPr>
        <p:spPr>
          <a:xfrm>
            <a:off x="66659" y="81834"/>
            <a:ext cx="1770628" cy="6694332"/>
          </a:xfrm>
          <a:prstGeom prst="roundRect">
            <a:avLst/>
          </a:prstGeom>
          <a:gradFill flip="none" rotWithShape="1">
            <a:gsLst>
              <a:gs pos="0">
                <a:srgbClr val="BE1BCF">
                  <a:shade val="30000"/>
                  <a:satMod val="115000"/>
                </a:srgbClr>
              </a:gs>
              <a:gs pos="50000">
                <a:srgbClr val="BE1BCF">
                  <a:shade val="67500"/>
                  <a:satMod val="115000"/>
                </a:srgbClr>
              </a:gs>
              <a:gs pos="100000">
                <a:srgbClr val="BE1BC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4286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F5DEB50-BFC1-9939-C92A-1196366B166F}"/>
              </a:ext>
            </a:extLst>
          </p:cNvPr>
          <p:cNvSpPr/>
          <p:nvPr/>
        </p:nvSpPr>
        <p:spPr>
          <a:xfrm>
            <a:off x="1962756" y="1005179"/>
            <a:ext cx="4680640" cy="24238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B4766A04-5D8E-2ABB-7D95-EE0A19F99578}"/>
              </a:ext>
            </a:extLst>
          </p:cNvPr>
          <p:cNvSpPr/>
          <p:nvPr/>
        </p:nvSpPr>
        <p:spPr>
          <a:xfrm>
            <a:off x="1962757" y="3531870"/>
            <a:ext cx="4680638" cy="31252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BC19553C-1FA3-0522-BD1E-63FB70611D38}"/>
              </a:ext>
            </a:extLst>
          </p:cNvPr>
          <p:cNvSpPr/>
          <p:nvPr/>
        </p:nvSpPr>
        <p:spPr>
          <a:xfrm>
            <a:off x="6914470" y="1005177"/>
            <a:ext cx="5274355" cy="24238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F3848CE8-9333-DA24-8308-56DC6AC44826}"/>
              </a:ext>
            </a:extLst>
          </p:cNvPr>
          <p:cNvSpPr/>
          <p:nvPr/>
        </p:nvSpPr>
        <p:spPr>
          <a:xfrm>
            <a:off x="6780034" y="3531870"/>
            <a:ext cx="5274355" cy="31252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F2AC11C5-0940-CBC9-741A-01EEA4B43DE9}"/>
              </a:ext>
            </a:extLst>
          </p:cNvPr>
          <p:cNvSpPr/>
          <p:nvPr/>
        </p:nvSpPr>
        <p:spPr>
          <a:xfrm>
            <a:off x="66659" y="81834"/>
            <a:ext cx="1770628" cy="6694332"/>
          </a:xfrm>
          <a:prstGeom prst="roundRect">
            <a:avLst/>
          </a:prstGeom>
          <a:gradFill flip="none" rotWithShape="1">
            <a:gsLst>
              <a:gs pos="0">
                <a:srgbClr val="BE1BCF">
                  <a:shade val="30000"/>
                  <a:satMod val="115000"/>
                </a:srgbClr>
              </a:gs>
              <a:gs pos="50000">
                <a:srgbClr val="BE1BCF">
                  <a:shade val="67500"/>
                  <a:satMod val="115000"/>
                </a:srgbClr>
              </a:gs>
              <a:gs pos="100000">
                <a:srgbClr val="BE1BC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41913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Mane</dc:creator>
  <cp:lastModifiedBy>hp</cp:lastModifiedBy>
  <cp:revision>8</cp:revision>
  <dcterms:created xsi:type="dcterms:W3CDTF">2023-04-27T12:56:00Z</dcterms:created>
  <dcterms:modified xsi:type="dcterms:W3CDTF">2023-04-28T06:38:17Z</dcterms:modified>
</cp:coreProperties>
</file>