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8" r:id="rId3"/>
    <p:sldId id="264" r:id="rId4"/>
    <p:sldId id="306" r:id="rId5"/>
    <p:sldId id="260" r:id="rId6"/>
    <p:sldId id="295" r:id="rId7"/>
    <p:sldId id="299" r:id="rId8"/>
    <p:sldId id="300" r:id="rId9"/>
    <p:sldId id="296" r:id="rId10"/>
    <p:sldId id="301" r:id="rId11"/>
    <p:sldId id="302" r:id="rId12"/>
    <p:sldId id="303" r:id="rId13"/>
    <p:sldId id="298" r:id="rId14"/>
    <p:sldId id="304" r:id="rId15"/>
    <p:sldId id="297" r:id="rId16"/>
    <p:sldId id="305" r:id="rId17"/>
  </p:sldIdLst>
  <p:sldSz cx="9144000" cy="5143500" type="screen16x9"/>
  <p:notesSz cx="6858000" cy="9144000"/>
  <p:embeddedFontLst>
    <p:embeddedFont>
      <p:font typeface="Anaheim" panose="020B0604020202020204" charset="0"/>
      <p:regular r:id="rId19"/>
    </p:embeddedFont>
    <p:embeddedFont>
      <p:font typeface="Asap" panose="020B0604020202020204" charset="0"/>
      <p:regular r:id="rId20"/>
      <p:bold r:id="rId21"/>
      <p:italic r:id="rId22"/>
      <p:boldItalic r:id="rId23"/>
    </p:embeddedFont>
    <p:embeddedFont>
      <p:font typeface="Nunito Light" pitchFamily="2" charset="0"/>
      <p:regular r:id="rId24"/>
      <p:italic r:id="rId25"/>
    </p:embeddedFont>
    <p:embeddedFont>
      <p:font typeface="Ramabhadra"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DB783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818726-3DF6-4F40-8181-9583C8EA03C4}">
  <a:tblStyle styleId="{5F818726-3DF6-4F40-8181-9583C8EA03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F0BF0A-4425-4CA5-9406-30ECB65C85F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7b32063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7b32063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67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023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88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260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672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475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7b32063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7b32063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20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6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6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4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75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89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137199" y="-141726"/>
            <a:ext cx="9418399" cy="5426951"/>
          </a:xfrm>
          <a:prstGeom prst="rect">
            <a:avLst/>
          </a:prstGeom>
          <a:noFill/>
          <a:ln>
            <a:noFill/>
          </a:ln>
        </p:spPr>
      </p:pic>
      <p:sp>
        <p:nvSpPr>
          <p:cNvPr id="10" name="Google Shape;10;p2"/>
          <p:cNvSpPr txBox="1">
            <a:spLocks noGrp="1"/>
          </p:cNvSpPr>
          <p:nvPr>
            <p:ph type="ctrTitle"/>
          </p:nvPr>
        </p:nvSpPr>
        <p:spPr>
          <a:xfrm>
            <a:off x="713225" y="539500"/>
            <a:ext cx="7717500" cy="1746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07675" y="22858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pic>
        <p:nvPicPr>
          <p:cNvPr id="101" name="Google Shape;101;p8"/>
          <p:cNvPicPr preferRelativeResize="0"/>
          <p:nvPr/>
        </p:nvPicPr>
        <p:blipFill>
          <a:blip r:embed="rId2">
            <a:alphaModFix amt="20000"/>
          </a:blip>
          <a:stretch>
            <a:fillRect/>
          </a:stretch>
        </p:blipFill>
        <p:spPr>
          <a:xfrm>
            <a:off x="-137199" y="-141726"/>
            <a:ext cx="9418399" cy="5426951"/>
          </a:xfrm>
          <a:prstGeom prst="rect">
            <a:avLst/>
          </a:prstGeom>
          <a:noFill/>
          <a:ln>
            <a:noFill/>
          </a:ln>
        </p:spPr>
      </p:pic>
      <p:grpSp>
        <p:nvGrpSpPr>
          <p:cNvPr id="102" name="Google Shape;102;p8"/>
          <p:cNvGrpSpPr/>
          <p:nvPr/>
        </p:nvGrpSpPr>
        <p:grpSpPr>
          <a:xfrm>
            <a:off x="8439531" y="-327867"/>
            <a:ext cx="631121" cy="2409313"/>
            <a:chOff x="8390957" y="-350940"/>
            <a:chExt cx="631121" cy="2409313"/>
          </a:xfrm>
        </p:grpSpPr>
        <p:sp>
          <p:nvSpPr>
            <p:cNvPr id="103" name="Google Shape;103;p8"/>
            <p:cNvSpPr/>
            <p:nvPr/>
          </p:nvSpPr>
          <p:spPr>
            <a:xfrm>
              <a:off x="8488192" y="1951504"/>
              <a:ext cx="107779" cy="106869"/>
            </a:xfrm>
            <a:custGeom>
              <a:avLst/>
              <a:gdLst/>
              <a:ahLst/>
              <a:cxnLst/>
              <a:rect l="l" t="t" r="r" b="b"/>
              <a:pathLst>
                <a:path w="3436" h="3407" extrusionOk="0">
                  <a:moveTo>
                    <a:pt x="1679" y="1"/>
                  </a:moveTo>
                  <a:cubicBezTo>
                    <a:pt x="733" y="1"/>
                    <a:pt x="1" y="779"/>
                    <a:pt x="1" y="1704"/>
                  </a:cubicBezTo>
                  <a:cubicBezTo>
                    <a:pt x="1" y="2646"/>
                    <a:pt x="761" y="3406"/>
                    <a:pt x="1734" y="3406"/>
                  </a:cubicBezTo>
                  <a:cubicBezTo>
                    <a:pt x="2676" y="3406"/>
                    <a:pt x="3436" y="2646"/>
                    <a:pt x="3436" y="1704"/>
                  </a:cubicBezTo>
                  <a:cubicBezTo>
                    <a:pt x="3436" y="762"/>
                    <a:pt x="2676" y="2"/>
                    <a:pt x="1734" y="2"/>
                  </a:cubicBezTo>
                  <a:cubicBezTo>
                    <a:pt x="1715" y="1"/>
                    <a:pt x="1697" y="1"/>
                    <a:pt x="16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8390957" y="-350940"/>
              <a:ext cx="151630" cy="2285436"/>
            </a:xfrm>
            <a:custGeom>
              <a:avLst/>
              <a:gdLst/>
              <a:ahLst/>
              <a:cxnLst/>
              <a:rect l="l" t="t" r="r" b="b"/>
              <a:pathLst>
                <a:path w="4834" h="72860" fill="none" extrusionOk="0">
                  <a:moveTo>
                    <a:pt x="1" y="1"/>
                  </a:moveTo>
                  <a:lnTo>
                    <a:pt x="1" y="23861"/>
                  </a:lnTo>
                  <a:lnTo>
                    <a:pt x="4834" y="28694"/>
                  </a:lnTo>
                  <a:lnTo>
                    <a:pt x="4834" y="72859"/>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8686379" y="-350940"/>
              <a:ext cx="134472" cy="1723864"/>
            </a:xfrm>
            <a:custGeom>
              <a:avLst/>
              <a:gdLst/>
              <a:ahLst/>
              <a:cxnLst/>
              <a:rect l="l" t="t" r="r" b="b"/>
              <a:pathLst>
                <a:path w="4287" h="54957" fill="none" extrusionOk="0">
                  <a:moveTo>
                    <a:pt x="4287" y="1"/>
                  </a:moveTo>
                  <a:lnTo>
                    <a:pt x="4287" y="17235"/>
                  </a:lnTo>
                  <a:lnTo>
                    <a:pt x="1" y="21521"/>
                  </a:lnTo>
                  <a:lnTo>
                    <a:pt x="1" y="54956"/>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8871388" y="-350940"/>
              <a:ext cx="150689" cy="2053756"/>
            </a:xfrm>
            <a:custGeom>
              <a:avLst/>
              <a:gdLst/>
              <a:ahLst/>
              <a:cxnLst/>
              <a:rect l="l" t="t" r="r" b="b"/>
              <a:pathLst>
                <a:path w="4804" h="65474" fill="none" extrusionOk="0">
                  <a:moveTo>
                    <a:pt x="4803" y="1"/>
                  </a:moveTo>
                  <a:lnTo>
                    <a:pt x="4803" y="19515"/>
                  </a:lnTo>
                  <a:lnTo>
                    <a:pt x="1" y="24257"/>
                  </a:lnTo>
                  <a:lnTo>
                    <a:pt x="1" y="65473"/>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8632994" y="1316546"/>
              <a:ext cx="106838" cy="107779"/>
            </a:xfrm>
            <a:custGeom>
              <a:avLst/>
              <a:gdLst/>
              <a:ahLst/>
              <a:cxnLst/>
              <a:rect l="l" t="t" r="r" b="b"/>
              <a:pathLst>
                <a:path w="3406" h="3436" extrusionOk="0">
                  <a:moveTo>
                    <a:pt x="1703" y="1"/>
                  </a:moveTo>
                  <a:cubicBezTo>
                    <a:pt x="761" y="1"/>
                    <a:pt x="1" y="761"/>
                    <a:pt x="1" y="1703"/>
                  </a:cubicBezTo>
                  <a:cubicBezTo>
                    <a:pt x="1" y="2676"/>
                    <a:pt x="761" y="3436"/>
                    <a:pt x="1703" y="3436"/>
                  </a:cubicBezTo>
                  <a:cubicBezTo>
                    <a:pt x="2645" y="3436"/>
                    <a:pt x="3405" y="2676"/>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8818003" y="1646424"/>
              <a:ext cx="107779" cy="107779"/>
            </a:xfrm>
            <a:custGeom>
              <a:avLst/>
              <a:gdLst/>
              <a:ahLst/>
              <a:cxnLst/>
              <a:rect l="l" t="t" r="r" b="b"/>
              <a:pathLst>
                <a:path w="3436" h="3436" extrusionOk="0">
                  <a:moveTo>
                    <a:pt x="1703" y="1"/>
                  </a:moveTo>
                  <a:cubicBezTo>
                    <a:pt x="760" y="1"/>
                    <a:pt x="0" y="761"/>
                    <a:pt x="0" y="1733"/>
                  </a:cubicBezTo>
                  <a:cubicBezTo>
                    <a:pt x="0" y="2676"/>
                    <a:pt x="760" y="3435"/>
                    <a:pt x="1703" y="3435"/>
                  </a:cubicBezTo>
                  <a:cubicBezTo>
                    <a:pt x="2675" y="3435"/>
                    <a:pt x="3435" y="2676"/>
                    <a:pt x="3435" y="1733"/>
                  </a:cubicBezTo>
                  <a:cubicBezTo>
                    <a:pt x="3435" y="761"/>
                    <a:pt x="267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8"/>
          <p:cNvGrpSpPr/>
          <p:nvPr/>
        </p:nvGrpSpPr>
        <p:grpSpPr>
          <a:xfrm>
            <a:off x="131862" y="3388283"/>
            <a:ext cx="470059" cy="1930684"/>
            <a:chOff x="152412" y="3212810"/>
            <a:chExt cx="470059" cy="1930684"/>
          </a:xfrm>
        </p:grpSpPr>
        <p:sp>
          <p:nvSpPr>
            <p:cNvPr id="110" name="Google Shape;110;p8"/>
            <p:cNvSpPr/>
            <p:nvPr/>
          </p:nvSpPr>
          <p:spPr>
            <a:xfrm rot="10800000">
              <a:off x="462247" y="3527378"/>
              <a:ext cx="160225" cy="1616116"/>
            </a:xfrm>
            <a:custGeom>
              <a:avLst/>
              <a:gdLst/>
              <a:ahLst/>
              <a:cxnLst/>
              <a:rect l="l" t="t" r="r" b="b"/>
              <a:pathLst>
                <a:path w="5108" h="51522" fill="none" extrusionOk="0">
                  <a:moveTo>
                    <a:pt x="1" y="1"/>
                  </a:moveTo>
                  <a:lnTo>
                    <a:pt x="1" y="23861"/>
                  </a:lnTo>
                  <a:lnTo>
                    <a:pt x="5107" y="28968"/>
                  </a:lnTo>
                  <a:lnTo>
                    <a:pt x="5107" y="5152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rot="10800000">
              <a:off x="360247" y="4464690"/>
              <a:ext cx="93475" cy="670292"/>
            </a:xfrm>
            <a:custGeom>
              <a:avLst/>
              <a:gdLst/>
              <a:ahLst/>
              <a:cxnLst/>
              <a:rect l="l" t="t" r="r" b="b"/>
              <a:pathLst>
                <a:path w="2980" h="21369" fill="none" extrusionOk="0">
                  <a:moveTo>
                    <a:pt x="2980" y="1"/>
                  </a:moveTo>
                  <a:lnTo>
                    <a:pt x="2980" y="10974"/>
                  </a:lnTo>
                  <a:lnTo>
                    <a:pt x="1" y="13952"/>
                  </a:lnTo>
                  <a:lnTo>
                    <a:pt x="1" y="21369"/>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rot="10800000">
              <a:off x="152412" y="3263263"/>
              <a:ext cx="149717" cy="1880231"/>
            </a:xfrm>
            <a:custGeom>
              <a:avLst/>
              <a:gdLst/>
              <a:ahLst/>
              <a:cxnLst/>
              <a:rect l="l" t="t" r="r" b="b"/>
              <a:pathLst>
                <a:path w="4773" h="59942" fill="none" extrusionOk="0">
                  <a:moveTo>
                    <a:pt x="4773" y="1"/>
                  </a:moveTo>
                  <a:lnTo>
                    <a:pt x="4773" y="15898"/>
                  </a:lnTo>
                  <a:lnTo>
                    <a:pt x="1" y="20670"/>
                  </a:lnTo>
                  <a:lnTo>
                    <a:pt x="1" y="5994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rot="10800000">
              <a:off x="409805" y="3475972"/>
              <a:ext cx="106838" cy="106806"/>
            </a:xfrm>
            <a:custGeom>
              <a:avLst/>
              <a:gdLst/>
              <a:ahLst/>
              <a:cxnLst/>
              <a:rect l="l" t="t" r="r" b="b"/>
              <a:pathLst>
                <a:path w="3406" h="3405" extrusionOk="0">
                  <a:moveTo>
                    <a:pt x="1703" y="1"/>
                  </a:moveTo>
                  <a:cubicBezTo>
                    <a:pt x="761" y="1"/>
                    <a:pt x="1" y="760"/>
                    <a:pt x="1" y="1703"/>
                  </a:cubicBezTo>
                  <a:cubicBezTo>
                    <a:pt x="1" y="2645"/>
                    <a:pt x="761" y="3405"/>
                    <a:pt x="1703" y="3405"/>
                  </a:cubicBezTo>
                  <a:cubicBezTo>
                    <a:pt x="2645" y="3405"/>
                    <a:pt x="3405" y="2645"/>
                    <a:pt x="3405" y="170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0800000">
              <a:off x="400269" y="4414184"/>
              <a:ext cx="106838" cy="106806"/>
            </a:xfrm>
            <a:custGeom>
              <a:avLst/>
              <a:gdLst/>
              <a:ahLst/>
              <a:cxnLst/>
              <a:rect l="l" t="t" r="r" b="b"/>
              <a:pathLst>
                <a:path w="3406" h="3405"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10800000">
              <a:off x="248708" y="3212810"/>
              <a:ext cx="106806" cy="106838"/>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pic>
        <p:nvPicPr>
          <p:cNvPr id="118" name="Google Shape;118;p9"/>
          <p:cNvPicPr preferRelativeResize="0"/>
          <p:nvPr/>
        </p:nvPicPr>
        <p:blipFill>
          <a:blip r:embed="rId2">
            <a:alphaModFix amt="20000"/>
          </a:blip>
          <a:stretch>
            <a:fillRect/>
          </a:stretch>
        </p:blipFill>
        <p:spPr>
          <a:xfrm>
            <a:off x="-137199" y="-141726"/>
            <a:ext cx="9418399" cy="5426951"/>
          </a:xfrm>
          <a:prstGeom prst="rect">
            <a:avLst/>
          </a:prstGeom>
          <a:noFill/>
          <a:ln>
            <a:noFill/>
          </a:ln>
        </p:spPr>
      </p:pic>
      <p:grpSp>
        <p:nvGrpSpPr>
          <p:cNvPr id="119" name="Google Shape;119;p9"/>
          <p:cNvGrpSpPr/>
          <p:nvPr/>
        </p:nvGrpSpPr>
        <p:grpSpPr>
          <a:xfrm>
            <a:off x="8439531" y="-327867"/>
            <a:ext cx="631121" cy="2409313"/>
            <a:chOff x="8390957" y="-350940"/>
            <a:chExt cx="631121" cy="2409313"/>
          </a:xfrm>
        </p:grpSpPr>
        <p:sp>
          <p:nvSpPr>
            <p:cNvPr id="120" name="Google Shape;120;p9"/>
            <p:cNvSpPr/>
            <p:nvPr/>
          </p:nvSpPr>
          <p:spPr>
            <a:xfrm>
              <a:off x="8488192" y="1951504"/>
              <a:ext cx="107779" cy="106869"/>
            </a:xfrm>
            <a:custGeom>
              <a:avLst/>
              <a:gdLst/>
              <a:ahLst/>
              <a:cxnLst/>
              <a:rect l="l" t="t" r="r" b="b"/>
              <a:pathLst>
                <a:path w="3436" h="3407" extrusionOk="0">
                  <a:moveTo>
                    <a:pt x="1679" y="1"/>
                  </a:moveTo>
                  <a:cubicBezTo>
                    <a:pt x="733" y="1"/>
                    <a:pt x="1" y="779"/>
                    <a:pt x="1" y="1704"/>
                  </a:cubicBezTo>
                  <a:cubicBezTo>
                    <a:pt x="1" y="2646"/>
                    <a:pt x="761" y="3406"/>
                    <a:pt x="1734" y="3406"/>
                  </a:cubicBezTo>
                  <a:cubicBezTo>
                    <a:pt x="2676" y="3406"/>
                    <a:pt x="3436" y="2646"/>
                    <a:pt x="3436" y="1704"/>
                  </a:cubicBezTo>
                  <a:cubicBezTo>
                    <a:pt x="3436" y="762"/>
                    <a:pt x="2676" y="2"/>
                    <a:pt x="1734" y="2"/>
                  </a:cubicBezTo>
                  <a:cubicBezTo>
                    <a:pt x="1715" y="1"/>
                    <a:pt x="1697" y="1"/>
                    <a:pt x="16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8390957" y="-350940"/>
              <a:ext cx="151630" cy="2285436"/>
            </a:xfrm>
            <a:custGeom>
              <a:avLst/>
              <a:gdLst/>
              <a:ahLst/>
              <a:cxnLst/>
              <a:rect l="l" t="t" r="r" b="b"/>
              <a:pathLst>
                <a:path w="4834" h="72860" fill="none" extrusionOk="0">
                  <a:moveTo>
                    <a:pt x="1" y="1"/>
                  </a:moveTo>
                  <a:lnTo>
                    <a:pt x="1" y="23861"/>
                  </a:lnTo>
                  <a:lnTo>
                    <a:pt x="4834" y="28694"/>
                  </a:lnTo>
                  <a:lnTo>
                    <a:pt x="4834" y="72859"/>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8686379" y="-350940"/>
              <a:ext cx="134472" cy="1723864"/>
            </a:xfrm>
            <a:custGeom>
              <a:avLst/>
              <a:gdLst/>
              <a:ahLst/>
              <a:cxnLst/>
              <a:rect l="l" t="t" r="r" b="b"/>
              <a:pathLst>
                <a:path w="4287" h="54957" fill="none" extrusionOk="0">
                  <a:moveTo>
                    <a:pt x="4287" y="1"/>
                  </a:moveTo>
                  <a:lnTo>
                    <a:pt x="4287" y="17235"/>
                  </a:lnTo>
                  <a:lnTo>
                    <a:pt x="1" y="21521"/>
                  </a:lnTo>
                  <a:lnTo>
                    <a:pt x="1" y="54956"/>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871388" y="-350940"/>
              <a:ext cx="150689" cy="2053756"/>
            </a:xfrm>
            <a:custGeom>
              <a:avLst/>
              <a:gdLst/>
              <a:ahLst/>
              <a:cxnLst/>
              <a:rect l="l" t="t" r="r" b="b"/>
              <a:pathLst>
                <a:path w="4804" h="65474" fill="none" extrusionOk="0">
                  <a:moveTo>
                    <a:pt x="4803" y="1"/>
                  </a:moveTo>
                  <a:lnTo>
                    <a:pt x="4803" y="19515"/>
                  </a:lnTo>
                  <a:lnTo>
                    <a:pt x="1" y="24257"/>
                  </a:lnTo>
                  <a:lnTo>
                    <a:pt x="1" y="65473"/>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8632994" y="1316546"/>
              <a:ext cx="106838" cy="107779"/>
            </a:xfrm>
            <a:custGeom>
              <a:avLst/>
              <a:gdLst/>
              <a:ahLst/>
              <a:cxnLst/>
              <a:rect l="l" t="t" r="r" b="b"/>
              <a:pathLst>
                <a:path w="3406" h="3436" extrusionOk="0">
                  <a:moveTo>
                    <a:pt x="1703" y="1"/>
                  </a:moveTo>
                  <a:cubicBezTo>
                    <a:pt x="761" y="1"/>
                    <a:pt x="1" y="761"/>
                    <a:pt x="1" y="1703"/>
                  </a:cubicBezTo>
                  <a:cubicBezTo>
                    <a:pt x="1" y="2676"/>
                    <a:pt x="761" y="3436"/>
                    <a:pt x="1703" y="3436"/>
                  </a:cubicBezTo>
                  <a:cubicBezTo>
                    <a:pt x="2645" y="3436"/>
                    <a:pt x="3405" y="2676"/>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8818003" y="1646424"/>
              <a:ext cx="107779" cy="107779"/>
            </a:xfrm>
            <a:custGeom>
              <a:avLst/>
              <a:gdLst/>
              <a:ahLst/>
              <a:cxnLst/>
              <a:rect l="l" t="t" r="r" b="b"/>
              <a:pathLst>
                <a:path w="3436" h="3436" extrusionOk="0">
                  <a:moveTo>
                    <a:pt x="1703" y="1"/>
                  </a:moveTo>
                  <a:cubicBezTo>
                    <a:pt x="760" y="1"/>
                    <a:pt x="0" y="761"/>
                    <a:pt x="0" y="1733"/>
                  </a:cubicBezTo>
                  <a:cubicBezTo>
                    <a:pt x="0" y="2676"/>
                    <a:pt x="760" y="3435"/>
                    <a:pt x="1703" y="3435"/>
                  </a:cubicBezTo>
                  <a:cubicBezTo>
                    <a:pt x="2675" y="3435"/>
                    <a:pt x="3435" y="2676"/>
                    <a:pt x="3435" y="1733"/>
                  </a:cubicBezTo>
                  <a:cubicBezTo>
                    <a:pt x="3435" y="761"/>
                    <a:pt x="267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9"/>
          <p:cNvGrpSpPr/>
          <p:nvPr/>
        </p:nvGrpSpPr>
        <p:grpSpPr>
          <a:xfrm>
            <a:off x="131862" y="3388283"/>
            <a:ext cx="470059" cy="1930684"/>
            <a:chOff x="152412" y="3212810"/>
            <a:chExt cx="470059" cy="1930684"/>
          </a:xfrm>
        </p:grpSpPr>
        <p:sp>
          <p:nvSpPr>
            <p:cNvPr id="127" name="Google Shape;127;p9"/>
            <p:cNvSpPr/>
            <p:nvPr/>
          </p:nvSpPr>
          <p:spPr>
            <a:xfrm rot="10800000">
              <a:off x="462247" y="3527378"/>
              <a:ext cx="160225" cy="1616116"/>
            </a:xfrm>
            <a:custGeom>
              <a:avLst/>
              <a:gdLst/>
              <a:ahLst/>
              <a:cxnLst/>
              <a:rect l="l" t="t" r="r" b="b"/>
              <a:pathLst>
                <a:path w="5108" h="51522" fill="none" extrusionOk="0">
                  <a:moveTo>
                    <a:pt x="1" y="1"/>
                  </a:moveTo>
                  <a:lnTo>
                    <a:pt x="1" y="23861"/>
                  </a:lnTo>
                  <a:lnTo>
                    <a:pt x="5107" y="28968"/>
                  </a:lnTo>
                  <a:lnTo>
                    <a:pt x="5107" y="5152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rot="10800000">
              <a:off x="360247" y="4464690"/>
              <a:ext cx="93475" cy="670292"/>
            </a:xfrm>
            <a:custGeom>
              <a:avLst/>
              <a:gdLst/>
              <a:ahLst/>
              <a:cxnLst/>
              <a:rect l="l" t="t" r="r" b="b"/>
              <a:pathLst>
                <a:path w="2980" h="21369" fill="none" extrusionOk="0">
                  <a:moveTo>
                    <a:pt x="2980" y="1"/>
                  </a:moveTo>
                  <a:lnTo>
                    <a:pt x="2980" y="10974"/>
                  </a:lnTo>
                  <a:lnTo>
                    <a:pt x="1" y="13952"/>
                  </a:lnTo>
                  <a:lnTo>
                    <a:pt x="1" y="21369"/>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10800000">
              <a:off x="152412" y="3263263"/>
              <a:ext cx="149717" cy="1880231"/>
            </a:xfrm>
            <a:custGeom>
              <a:avLst/>
              <a:gdLst/>
              <a:ahLst/>
              <a:cxnLst/>
              <a:rect l="l" t="t" r="r" b="b"/>
              <a:pathLst>
                <a:path w="4773" h="59942" fill="none" extrusionOk="0">
                  <a:moveTo>
                    <a:pt x="4773" y="1"/>
                  </a:moveTo>
                  <a:lnTo>
                    <a:pt x="4773" y="15898"/>
                  </a:lnTo>
                  <a:lnTo>
                    <a:pt x="1" y="20670"/>
                  </a:lnTo>
                  <a:lnTo>
                    <a:pt x="1" y="5994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0800000">
              <a:off x="409805" y="3475972"/>
              <a:ext cx="106838" cy="106806"/>
            </a:xfrm>
            <a:custGeom>
              <a:avLst/>
              <a:gdLst/>
              <a:ahLst/>
              <a:cxnLst/>
              <a:rect l="l" t="t" r="r" b="b"/>
              <a:pathLst>
                <a:path w="3406" h="3405" extrusionOk="0">
                  <a:moveTo>
                    <a:pt x="1703" y="1"/>
                  </a:moveTo>
                  <a:cubicBezTo>
                    <a:pt x="761" y="1"/>
                    <a:pt x="1" y="760"/>
                    <a:pt x="1" y="1703"/>
                  </a:cubicBezTo>
                  <a:cubicBezTo>
                    <a:pt x="1" y="2645"/>
                    <a:pt x="761" y="3405"/>
                    <a:pt x="1703" y="3405"/>
                  </a:cubicBezTo>
                  <a:cubicBezTo>
                    <a:pt x="2645" y="3405"/>
                    <a:pt x="3405" y="2645"/>
                    <a:pt x="3405" y="170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10800000">
              <a:off x="400269" y="4414184"/>
              <a:ext cx="106838" cy="106806"/>
            </a:xfrm>
            <a:custGeom>
              <a:avLst/>
              <a:gdLst/>
              <a:ahLst/>
              <a:cxnLst/>
              <a:rect l="l" t="t" r="r" b="b"/>
              <a:pathLst>
                <a:path w="3406" h="3405"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rot="10800000">
              <a:off x="248708" y="3212810"/>
              <a:ext cx="106806" cy="106838"/>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4" name="Google Shape;13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3"/>
        <p:cNvGrpSpPr/>
        <p:nvPr/>
      </p:nvGrpSpPr>
      <p:grpSpPr>
        <a:xfrm>
          <a:off x="0" y="0"/>
          <a:ext cx="0" cy="0"/>
          <a:chOff x="0" y="0"/>
          <a:chExt cx="0" cy="0"/>
        </a:xfrm>
      </p:grpSpPr>
      <p:pic>
        <p:nvPicPr>
          <p:cNvPr id="144" name="Google Shape;144;p13"/>
          <p:cNvPicPr preferRelativeResize="0"/>
          <p:nvPr/>
        </p:nvPicPr>
        <p:blipFill>
          <a:blip r:embed="rId2">
            <a:alphaModFix amt="20000"/>
          </a:blip>
          <a:stretch>
            <a:fillRect/>
          </a:stretch>
        </p:blipFill>
        <p:spPr>
          <a:xfrm>
            <a:off x="-137200" y="-141725"/>
            <a:ext cx="9418399" cy="5426951"/>
          </a:xfrm>
          <a:prstGeom prst="rect">
            <a:avLst/>
          </a:prstGeom>
          <a:noFill/>
          <a:ln>
            <a:noFill/>
          </a:ln>
        </p:spPr>
      </p:pic>
      <p:sp>
        <p:nvSpPr>
          <p:cNvPr id="145" name="Google Shape;14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13"/>
          <p:cNvSpPr txBox="1">
            <a:spLocks noGrp="1"/>
          </p:cNvSpPr>
          <p:nvPr>
            <p:ph type="title" idx="2" hasCustomPrompt="1"/>
          </p:nvPr>
        </p:nvSpPr>
        <p:spPr>
          <a:xfrm>
            <a:off x="856712" y="1816158"/>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title" idx="3" hasCustomPrompt="1"/>
          </p:nvPr>
        </p:nvSpPr>
        <p:spPr>
          <a:xfrm>
            <a:off x="4582712" y="1816141"/>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4" hasCustomPrompt="1"/>
          </p:nvPr>
        </p:nvSpPr>
        <p:spPr>
          <a:xfrm>
            <a:off x="856712" y="2501958"/>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5" hasCustomPrompt="1"/>
          </p:nvPr>
        </p:nvSpPr>
        <p:spPr>
          <a:xfrm>
            <a:off x="4582712" y="2501941"/>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6" hasCustomPrompt="1"/>
          </p:nvPr>
        </p:nvSpPr>
        <p:spPr>
          <a:xfrm>
            <a:off x="856712" y="3187758"/>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7" hasCustomPrompt="1"/>
          </p:nvPr>
        </p:nvSpPr>
        <p:spPr>
          <a:xfrm>
            <a:off x="4582712" y="3187741"/>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subTitle" idx="1"/>
          </p:nvPr>
        </p:nvSpPr>
        <p:spPr>
          <a:xfrm>
            <a:off x="1896212" y="1816150"/>
            <a:ext cx="24429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153" name="Google Shape;153;p13"/>
          <p:cNvSpPr txBox="1">
            <a:spLocks noGrp="1"/>
          </p:cNvSpPr>
          <p:nvPr>
            <p:ph type="subTitle" idx="8"/>
          </p:nvPr>
        </p:nvSpPr>
        <p:spPr>
          <a:xfrm>
            <a:off x="1896212" y="2501950"/>
            <a:ext cx="24429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154" name="Google Shape;154;p13"/>
          <p:cNvSpPr txBox="1">
            <a:spLocks noGrp="1"/>
          </p:cNvSpPr>
          <p:nvPr>
            <p:ph type="subTitle" idx="9"/>
          </p:nvPr>
        </p:nvSpPr>
        <p:spPr>
          <a:xfrm>
            <a:off x="1896212" y="3187750"/>
            <a:ext cx="24429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155" name="Google Shape;155;p13"/>
          <p:cNvSpPr txBox="1">
            <a:spLocks noGrp="1"/>
          </p:cNvSpPr>
          <p:nvPr>
            <p:ph type="subTitle" idx="13"/>
          </p:nvPr>
        </p:nvSpPr>
        <p:spPr>
          <a:xfrm>
            <a:off x="5844388" y="1816150"/>
            <a:ext cx="24429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156" name="Google Shape;156;p13"/>
          <p:cNvSpPr txBox="1">
            <a:spLocks noGrp="1"/>
          </p:cNvSpPr>
          <p:nvPr>
            <p:ph type="subTitle" idx="14"/>
          </p:nvPr>
        </p:nvSpPr>
        <p:spPr>
          <a:xfrm>
            <a:off x="5844388" y="2501950"/>
            <a:ext cx="24429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157" name="Google Shape;157;p13"/>
          <p:cNvSpPr txBox="1">
            <a:spLocks noGrp="1"/>
          </p:cNvSpPr>
          <p:nvPr>
            <p:ph type="subTitle" idx="15"/>
          </p:nvPr>
        </p:nvSpPr>
        <p:spPr>
          <a:xfrm>
            <a:off x="5844388" y="3187750"/>
            <a:ext cx="24429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grpSp>
        <p:nvGrpSpPr>
          <p:cNvPr id="158" name="Google Shape;158;p13"/>
          <p:cNvGrpSpPr/>
          <p:nvPr/>
        </p:nvGrpSpPr>
        <p:grpSpPr>
          <a:xfrm flipH="1">
            <a:off x="133276" y="-76204"/>
            <a:ext cx="468649" cy="1988420"/>
            <a:chOff x="8522940" y="-76204"/>
            <a:chExt cx="468649" cy="1988420"/>
          </a:xfrm>
        </p:grpSpPr>
        <p:sp>
          <p:nvSpPr>
            <p:cNvPr id="159" name="Google Shape;159;p13"/>
            <p:cNvSpPr/>
            <p:nvPr/>
          </p:nvSpPr>
          <p:spPr>
            <a:xfrm rot="10800000">
              <a:off x="8779080" y="1543158"/>
              <a:ext cx="106270" cy="107206"/>
            </a:xfrm>
            <a:custGeom>
              <a:avLst/>
              <a:gdLst/>
              <a:ahLst/>
              <a:cxnLst/>
              <a:rect l="l" t="t" r="r" b="b"/>
              <a:pathLst>
                <a:path w="3405" h="3435" extrusionOk="0">
                  <a:moveTo>
                    <a:pt x="1703" y="0"/>
                  </a:moveTo>
                  <a:cubicBezTo>
                    <a:pt x="760" y="0"/>
                    <a:pt x="0" y="760"/>
                    <a:pt x="0" y="1702"/>
                  </a:cubicBezTo>
                  <a:cubicBezTo>
                    <a:pt x="0" y="2645"/>
                    <a:pt x="760"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rot="10800000">
              <a:off x="8832200" y="-9789"/>
              <a:ext cx="159389" cy="1608938"/>
            </a:xfrm>
            <a:custGeom>
              <a:avLst/>
              <a:gdLst/>
              <a:ahLst/>
              <a:cxnLst/>
              <a:rect l="l" t="t" r="r" b="b"/>
              <a:pathLst>
                <a:path w="5107" h="51552" fill="none" extrusionOk="0">
                  <a:moveTo>
                    <a:pt x="0" y="51551"/>
                  </a:moveTo>
                  <a:lnTo>
                    <a:pt x="0" y="27660"/>
                  </a:lnTo>
                  <a:lnTo>
                    <a:pt x="5107" y="22554"/>
                  </a:lnTo>
                  <a:lnTo>
                    <a:pt x="5107"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rot="10800000">
              <a:off x="8730705" y="-76204"/>
              <a:ext cx="92975" cy="665990"/>
            </a:xfrm>
            <a:custGeom>
              <a:avLst/>
              <a:gdLst/>
              <a:ahLst/>
              <a:cxnLst/>
              <a:rect l="l" t="t" r="r" b="b"/>
              <a:pathLst>
                <a:path w="2979" h="21339" fill="none" extrusionOk="0">
                  <a:moveTo>
                    <a:pt x="2979" y="21338"/>
                  </a:moveTo>
                  <a:lnTo>
                    <a:pt x="2979" y="10365"/>
                  </a:lnTo>
                  <a:lnTo>
                    <a:pt x="0" y="7386"/>
                  </a:ln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8769592" y="534732"/>
              <a:ext cx="106270" cy="106270"/>
            </a:xfrm>
            <a:custGeom>
              <a:avLst/>
              <a:gdLst/>
              <a:ahLst/>
              <a:cxnLst/>
              <a:rect l="l" t="t" r="r" b="b"/>
              <a:pathLst>
                <a:path w="3405" h="3405" extrusionOk="0">
                  <a:moveTo>
                    <a:pt x="1703" y="0"/>
                  </a:moveTo>
                  <a:cubicBezTo>
                    <a:pt x="760" y="0"/>
                    <a:pt x="0" y="760"/>
                    <a:pt x="0" y="1702"/>
                  </a:cubicBezTo>
                  <a:cubicBezTo>
                    <a:pt x="0" y="2644"/>
                    <a:pt x="760" y="3404"/>
                    <a:pt x="1703" y="3404"/>
                  </a:cubicBezTo>
                  <a:cubicBezTo>
                    <a:pt x="2614" y="3404"/>
                    <a:pt x="3405" y="2644"/>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10800000">
              <a:off x="8522940" y="-9789"/>
              <a:ext cx="148965" cy="1870759"/>
            </a:xfrm>
            <a:custGeom>
              <a:avLst/>
              <a:gdLst/>
              <a:ahLst/>
              <a:cxnLst/>
              <a:rect l="l" t="t" r="r" b="b"/>
              <a:pathLst>
                <a:path w="4773" h="59941" fill="none" extrusionOk="0">
                  <a:moveTo>
                    <a:pt x="4773" y="59940"/>
                  </a:moveTo>
                  <a:lnTo>
                    <a:pt x="4773" y="44013"/>
                  </a:lnTo>
                  <a:lnTo>
                    <a:pt x="1" y="3924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rot="10800000">
              <a:off x="8618755" y="1805915"/>
              <a:ext cx="107238" cy="106301"/>
            </a:xfrm>
            <a:custGeom>
              <a:avLst/>
              <a:gdLst/>
              <a:ahLst/>
              <a:cxnLst/>
              <a:rect l="l" t="t" r="r" b="b"/>
              <a:pathLst>
                <a:path w="3436" h="3406" extrusionOk="0">
                  <a:moveTo>
                    <a:pt x="1734" y="1"/>
                  </a:moveTo>
                  <a:cubicBezTo>
                    <a:pt x="761" y="1"/>
                    <a:pt x="1" y="761"/>
                    <a:pt x="1" y="1703"/>
                  </a:cubicBezTo>
                  <a:cubicBezTo>
                    <a:pt x="1" y="2645"/>
                    <a:pt x="761" y="3405"/>
                    <a:pt x="1734" y="3405"/>
                  </a:cubicBezTo>
                  <a:cubicBezTo>
                    <a:pt x="2676" y="3405"/>
                    <a:pt x="3436" y="2645"/>
                    <a:pt x="3436" y="1703"/>
                  </a:cubicBezTo>
                  <a:cubicBezTo>
                    <a:pt x="3436" y="761"/>
                    <a:pt x="2676" y="1"/>
                    <a:pt x="17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3"/>
          <p:cNvGrpSpPr/>
          <p:nvPr/>
        </p:nvGrpSpPr>
        <p:grpSpPr>
          <a:xfrm>
            <a:off x="8553626" y="2827528"/>
            <a:ext cx="514185" cy="2357412"/>
            <a:chOff x="9949864" y="937514"/>
            <a:chExt cx="514185" cy="2357412"/>
          </a:xfrm>
        </p:grpSpPr>
        <p:sp>
          <p:nvSpPr>
            <p:cNvPr id="166" name="Google Shape;166;p13"/>
            <p:cNvSpPr/>
            <p:nvPr/>
          </p:nvSpPr>
          <p:spPr>
            <a:xfrm>
              <a:off x="9949864" y="1020997"/>
              <a:ext cx="150869" cy="2273929"/>
            </a:xfrm>
            <a:custGeom>
              <a:avLst/>
              <a:gdLst/>
              <a:ahLst/>
              <a:cxnLst/>
              <a:rect l="l" t="t" r="r" b="b"/>
              <a:pathLst>
                <a:path w="4834" h="72859" fill="none" extrusionOk="0">
                  <a:moveTo>
                    <a:pt x="0" y="72858"/>
                  </a:moveTo>
                  <a:lnTo>
                    <a:pt x="0" y="48967"/>
                  </a:lnTo>
                  <a:lnTo>
                    <a:pt x="4833" y="44135"/>
                  </a:lnTo>
                  <a:lnTo>
                    <a:pt x="4833"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0329315" y="1685988"/>
              <a:ext cx="134734" cy="1608938"/>
            </a:xfrm>
            <a:custGeom>
              <a:avLst/>
              <a:gdLst/>
              <a:ahLst/>
              <a:cxnLst/>
              <a:rect l="l" t="t" r="r" b="b"/>
              <a:pathLst>
                <a:path w="4317" h="51552" fill="none" extrusionOk="0">
                  <a:moveTo>
                    <a:pt x="4317" y="51551"/>
                  </a:moveTo>
                  <a:lnTo>
                    <a:pt x="4317" y="34317"/>
                  </a:lnTo>
                  <a:lnTo>
                    <a:pt x="1" y="3000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10276195" y="1634773"/>
              <a:ext cx="106270" cy="107206"/>
            </a:xfrm>
            <a:custGeom>
              <a:avLst/>
              <a:gdLst/>
              <a:ahLst/>
              <a:cxnLst/>
              <a:rect l="l" t="t" r="r" b="b"/>
              <a:pathLst>
                <a:path w="3405"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10047379" y="937514"/>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10148141" y="2858517"/>
              <a:ext cx="31" cy="388970"/>
            </a:xfrm>
            <a:custGeom>
              <a:avLst/>
              <a:gdLst/>
              <a:ahLst/>
              <a:cxnLst/>
              <a:rect l="l" t="t" r="r" b="b"/>
              <a:pathLst>
                <a:path w="1" h="12463" fill="none" extrusionOk="0">
                  <a:moveTo>
                    <a:pt x="0" y="12463"/>
                  </a:move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0095021" y="2809174"/>
              <a:ext cx="106270" cy="106301"/>
            </a:xfrm>
            <a:custGeom>
              <a:avLst/>
              <a:gdLst/>
              <a:ahLst/>
              <a:cxnLst/>
              <a:rect l="l" t="t" r="r" b="b"/>
              <a:pathLst>
                <a:path w="3405" h="3406" extrusionOk="0">
                  <a:moveTo>
                    <a:pt x="1702" y="1"/>
                  </a:moveTo>
                  <a:cubicBezTo>
                    <a:pt x="760" y="1"/>
                    <a:pt x="0" y="761"/>
                    <a:pt x="0" y="1703"/>
                  </a:cubicBezTo>
                  <a:cubicBezTo>
                    <a:pt x="0" y="2645"/>
                    <a:pt x="760" y="3405"/>
                    <a:pt x="1702" y="3405"/>
                  </a:cubicBezTo>
                  <a:cubicBezTo>
                    <a:pt x="2644" y="3405"/>
                    <a:pt x="3404" y="2645"/>
                    <a:pt x="3404" y="1703"/>
                  </a:cubicBezTo>
                  <a:cubicBezTo>
                    <a:pt x="3404" y="761"/>
                    <a:pt x="2644"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60"/>
        <p:cNvGrpSpPr/>
        <p:nvPr/>
      </p:nvGrpSpPr>
      <p:grpSpPr>
        <a:xfrm>
          <a:off x="0" y="0"/>
          <a:ext cx="0" cy="0"/>
          <a:chOff x="0" y="0"/>
          <a:chExt cx="0" cy="0"/>
        </a:xfrm>
      </p:grpSpPr>
      <p:pic>
        <p:nvPicPr>
          <p:cNvPr id="261" name="Google Shape;261;p20"/>
          <p:cNvPicPr preferRelativeResize="0"/>
          <p:nvPr/>
        </p:nvPicPr>
        <p:blipFill>
          <a:blip r:embed="rId2">
            <a:alphaModFix amt="20000"/>
          </a:blip>
          <a:stretch>
            <a:fillRect/>
          </a:stretch>
        </p:blipFill>
        <p:spPr>
          <a:xfrm>
            <a:off x="-137200" y="-141725"/>
            <a:ext cx="9418399" cy="5426951"/>
          </a:xfrm>
          <a:prstGeom prst="rect">
            <a:avLst/>
          </a:prstGeom>
          <a:noFill/>
          <a:ln>
            <a:noFill/>
          </a:ln>
        </p:spPr>
      </p:pic>
      <p:sp>
        <p:nvSpPr>
          <p:cNvPr id="262" name="Google Shape;262;p20"/>
          <p:cNvSpPr txBox="1">
            <a:spLocks noGrp="1"/>
          </p:cNvSpPr>
          <p:nvPr>
            <p:ph type="title"/>
          </p:nvPr>
        </p:nvSpPr>
        <p:spPr>
          <a:xfrm>
            <a:off x="713250" y="539500"/>
            <a:ext cx="581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20"/>
          <p:cNvSpPr txBox="1">
            <a:spLocks noGrp="1"/>
          </p:cNvSpPr>
          <p:nvPr>
            <p:ph type="body" idx="1"/>
          </p:nvPr>
        </p:nvSpPr>
        <p:spPr>
          <a:xfrm>
            <a:off x="713250" y="1547195"/>
            <a:ext cx="7717500" cy="2251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64" name="Google Shape;264;p20"/>
          <p:cNvGrpSpPr/>
          <p:nvPr/>
        </p:nvGrpSpPr>
        <p:grpSpPr>
          <a:xfrm flipH="1">
            <a:off x="133276" y="-76204"/>
            <a:ext cx="468649" cy="1988420"/>
            <a:chOff x="8522940" y="-76204"/>
            <a:chExt cx="468649" cy="1988420"/>
          </a:xfrm>
        </p:grpSpPr>
        <p:sp>
          <p:nvSpPr>
            <p:cNvPr id="265" name="Google Shape;265;p20"/>
            <p:cNvSpPr/>
            <p:nvPr/>
          </p:nvSpPr>
          <p:spPr>
            <a:xfrm rot="10800000">
              <a:off x="8779080" y="1543158"/>
              <a:ext cx="106270" cy="107206"/>
            </a:xfrm>
            <a:custGeom>
              <a:avLst/>
              <a:gdLst/>
              <a:ahLst/>
              <a:cxnLst/>
              <a:rect l="l" t="t" r="r" b="b"/>
              <a:pathLst>
                <a:path w="3405" h="3435" extrusionOk="0">
                  <a:moveTo>
                    <a:pt x="1703" y="0"/>
                  </a:moveTo>
                  <a:cubicBezTo>
                    <a:pt x="760" y="0"/>
                    <a:pt x="0" y="760"/>
                    <a:pt x="0" y="1702"/>
                  </a:cubicBezTo>
                  <a:cubicBezTo>
                    <a:pt x="0" y="2645"/>
                    <a:pt x="760"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rot="10800000">
              <a:off x="8832200" y="-9789"/>
              <a:ext cx="159389" cy="1608938"/>
            </a:xfrm>
            <a:custGeom>
              <a:avLst/>
              <a:gdLst/>
              <a:ahLst/>
              <a:cxnLst/>
              <a:rect l="l" t="t" r="r" b="b"/>
              <a:pathLst>
                <a:path w="5107" h="51552" fill="none" extrusionOk="0">
                  <a:moveTo>
                    <a:pt x="0" y="51551"/>
                  </a:moveTo>
                  <a:lnTo>
                    <a:pt x="0" y="27660"/>
                  </a:lnTo>
                  <a:lnTo>
                    <a:pt x="5107" y="22554"/>
                  </a:lnTo>
                  <a:lnTo>
                    <a:pt x="5107"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rot="10800000">
              <a:off x="8730705" y="-76204"/>
              <a:ext cx="92975" cy="665990"/>
            </a:xfrm>
            <a:custGeom>
              <a:avLst/>
              <a:gdLst/>
              <a:ahLst/>
              <a:cxnLst/>
              <a:rect l="l" t="t" r="r" b="b"/>
              <a:pathLst>
                <a:path w="2979" h="21339" fill="none" extrusionOk="0">
                  <a:moveTo>
                    <a:pt x="2979" y="21338"/>
                  </a:moveTo>
                  <a:lnTo>
                    <a:pt x="2979" y="10365"/>
                  </a:lnTo>
                  <a:lnTo>
                    <a:pt x="0" y="7386"/>
                  </a:ln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rot="10800000">
              <a:off x="8769592" y="534732"/>
              <a:ext cx="106270" cy="106270"/>
            </a:xfrm>
            <a:custGeom>
              <a:avLst/>
              <a:gdLst/>
              <a:ahLst/>
              <a:cxnLst/>
              <a:rect l="l" t="t" r="r" b="b"/>
              <a:pathLst>
                <a:path w="3405" h="3405" extrusionOk="0">
                  <a:moveTo>
                    <a:pt x="1703" y="0"/>
                  </a:moveTo>
                  <a:cubicBezTo>
                    <a:pt x="760" y="0"/>
                    <a:pt x="0" y="760"/>
                    <a:pt x="0" y="1702"/>
                  </a:cubicBezTo>
                  <a:cubicBezTo>
                    <a:pt x="0" y="2644"/>
                    <a:pt x="760" y="3404"/>
                    <a:pt x="1703" y="3404"/>
                  </a:cubicBezTo>
                  <a:cubicBezTo>
                    <a:pt x="2614" y="3404"/>
                    <a:pt x="3405" y="2644"/>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rot="10800000">
              <a:off x="8522940" y="-9789"/>
              <a:ext cx="148965" cy="1870759"/>
            </a:xfrm>
            <a:custGeom>
              <a:avLst/>
              <a:gdLst/>
              <a:ahLst/>
              <a:cxnLst/>
              <a:rect l="l" t="t" r="r" b="b"/>
              <a:pathLst>
                <a:path w="4773" h="59941" fill="none" extrusionOk="0">
                  <a:moveTo>
                    <a:pt x="4773" y="59940"/>
                  </a:moveTo>
                  <a:lnTo>
                    <a:pt x="4773" y="44013"/>
                  </a:lnTo>
                  <a:lnTo>
                    <a:pt x="1" y="3924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rot="10800000">
              <a:off x="8618755" y="1805915"/>
              <a:ext cx="107238" cy="106301"/>
            </a:xfrm>
            <a:custGeom>
              <a:avLst/>
              <a:gdLst/>
              <a:ahLst/>
              <a:cxnLst/>
              <a:rect l="l" t="t" r="r" b="b"/>
              <a:pathLst>
                <a:path w="3436" h="3406" extrusionOk="0">
                  <a:moveTo>
                    <a:pt x="1734" y="1"/>
                  </a:moveTo>
                  <a:cubicBezTo>
                    <a:pt x="761" y="1"/>
                    <a:pt x="1" y="761"/>
                    <a:pt x="1" y="1703"/>
                  </a:cubicBezTo>
                  <a:cubicBezTo>
                    <a:pt x="1" y="2645"/>
                    <a:pt x="761" y="3405"/>
                    <a:pt x="1734" y="3405"/>
                  </a:cubicBezTo>
                  <a:cubicBezTo>
                    <a:pt x="2676" y="3405"/>
                    <a:pt x="3436" y="2645"/>
                    <a:pt x="3436" y="1703"/>
                  </a:cubicBezTo>
                  <a:cubicBezTo>
                    <a:pt x="3436" y="761"/>
                    <a:pt x="2676" y="1"/>
                    <a:pt x="17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0"/>
          <p:cNvGrpSpPr/>
          <p:nvPr/>
        </p:nvGrpSpPr>
        <p:grpSpPr>
          <a:xfrm>
            <a:off x="8553626" y="2827528"/>
            <a:ext cx="514185" cy="2357412"/>
            <a:chOff x="9949864" y="937514"/>
            <a:chExt cx="514185" cy="2357412"/>
          </a:xfrm>
        </p:grpSpPr>
        <p:sp>
          <p:nvSpPr>
            <p:cNvPr id="272" name="Google Shape;272;p20"/>
            <p:cNvSpPr/>
            <p:nvPr/>
          </p:nvSpPr>
          <p:spPr>
            <a:xfrm>
              <a:off x="9949864" y="1020997"/>
              <a:ext cx="150869" cy="2273929"/>
            </a:xfrm>
            <a:custGeom>
              <a:avLst/>
              <a:gdLst/>
              <a:ahLst/>
              <a:cxnLst/>
              <a:rect l="l" t="t" r="r" b="b"/>
              <a:pathLst>
                <a:path w="4834" h="72859" fill="none" extrusionOk="0">
                  <a:moveTo>
                    <a:pt x="0" y="72858"/>
                  </a:moveTo>
                  <a:lnTo>
                    <a:pt x="0" y="48967"/>
                  </a:lnTo>
                  <a:lnTo>
                    <a:pt x="4833" y="44135"/>
                  </a:lnTo>
                  <a:lnTo>
                    <a:pt x="4833"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10329315" y="1685988"/>
              <a:ext cx="134734" cy="1608938"/>
            </a:xfrm>
            <a:custGeom>
              <a:avLst/>
              <a:gdLst/>
              <a:ahLst/>
              <a:cxnLst/>
              <a:rect l="l" t="t" r="r" b="b"/>
              <a:pathLst>
                <a:path w="4317" h="51552" fill="none" extrusionOk="0">
                  <a:moveTo>
                    <a:pt x="4317" y="51551"/>
                  </a:moveTo>
                  <a:lnTo>
                    <a:pt x="4317" y="34317"/>
                  </a:lnTo>
                  <a:lnTo>
                    <a:pt x="1" y="3000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10276195" y="1634773"/>
              <a:ext cx="106270" cy="107206"/>
            </a:xfrm>
            <a:custGeom>
              <a:avLst/>
              <a:gdLst/>
              <a:ahLst/>
              <a:cxnLst/>
              <a:rect l="l" t="t" r="r" b="b"/>
              <a:pathLst>
                <a:path w="3405"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10047379" y="937514"/>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0148141" y="2858517"/>
              <a:ext cx="31" cy="388970"/>
            </a:xfrm>
            <a:custGeom>
              <a:avLst/>
              <a:gdLst/>
              <a:ahLst/>
              <a:cxnLst/>
              <a:rect l="l" t="t" r="r" b="b"/>
              <a:pathLst>
                <a:path w="1" h="12463" fill="none" extrusionOk="0">
                  <a:moveTo>
                    <a:pt x="0" y="12463"/>
                  </a:move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10095021" y="2809174"/>
              <a:ext cx="106270" cy="106301"/>
            </a:xfrm>
            <a:custGeom>
              <a:avLst/>
              <a:gdLst/>
              <a:ahLst/>
              <a:cxnLst/>
              <a:rect l="l" t="t" r="r" b="b"/>
              <a:pathLst>
                <a:path w="3405" h="3406" extrusionOk="0">
                  <a:moveTo>
                    <a:pt x="1702" y="1"/>
                  </a:moveTo>
                  <a:cubicBezTo>
                    <a:pt x="760" y="1"/>
                    <a:pt x="0" y="761"/>
                    <a:pt x="0" y="1703"/>
                  </a:cubicBezTo>
                  <a:cubicBezTo>
                    <a:pt x="0" y="2645"/>
                    <a:pt x="760" y="3405"/>
                    <a:pt x="1702" y="3405"/>
                  </a:cubicBezTo>
                  <a:cubicBezTo>
                    <a:pt x="2644" y="3405"/>
                    <a:pt x="3404" y="2645"/>
                    <a:pt x="3404" y="1703"/>
                  </a:cubicBezTo>
                  <a:cubicBezTo>
                    <a:pt x="3404" y="761"/>
                    <a:pt x="2644"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8"/>
        <p:cNvGrpSpPr/>
        <p:nvPr/>
      </p:nvGrpSpPr>
      <p:grpSpPr>
        <a:xfrm>
          <a:off x="0" y="0"/>
          <a:ext cx="0" cy="0"/>
          <a:chOff x="0" y="0"/>
          <a:chExt cx="0" cy="0"/>
        </a:xfrm>
      </p:grpSpPr>
      <p:pic>
        <p:nvPicPr>
          <p:cNvPr id="279" name="Google Shape;279;p21"/>
          <p:cNvPicPr preferRelativeResize="0"/>
          <p:nvPr/>
        </p:nvPicPr>
        <p:blipFill>
          <a:blip r:embed="rId2">
            <a:alphaModFix amt="20000"/>
          </a:blip>
          <a:stretch>
            <a:fillRect/>
          </a:stretch>
        </p:blipFill>
        <p:spPr>
          <a:xfrm>
            <a:off x="-137199" y="-141726"/>
            <a:ext cx="9418399" cy="5426951"/>
          </a:xfrm>
          <a:prstGeom prst="rect">
            <a:avLst/>
          </a:prstGeom>
          <a:noFill/>
          <a:ln>
            <a:noFill/>
          </a:ln>
        </p:spPr>
      </p:pic>
      <p:sp>
        <p:nvSpPr>
          <p:cNvPr id="280" name="Google Shape;280;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1" name="Google Shape;281;p21"/>
          <p:cNvSpPr txBox="1">
            <a:spLocks noGrp="1"/>
          </p:cNvSpPr>
          <p:nvPr>
            <p:ph type="subTitle" idx="1"/>
          </p:nvPr>
        </p:nvSpPr>
        <p:spPr>
          <a:xfrm>
            <a:off x="789477" y="2937954"/>
            <a:ext cx="2452200" cy="12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82" name="Google Shape;282;p21"/>
          <p:cNvSpPr txBox="1">
            <a:spLocks noGrp="1"/>
          </p:cNvSpPr>
          <p:nvPr>
            <p:ph type="subTitle" idx="2"/>
          </p:nvPr>
        </p:nvSpPr>
        <p:spPr>
          <a:xfrm>
            <a:off x="3345900" y="2937954"/>
            <a:ext cx="2452200" cy="12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83" name="Google Shape;283;p21"/>
          <p:cNvSpPr txBox="1">
            <a:spLocks noGrp="1"/>
          </p:cNvSpPr>
          <p:nvPr>
            <p:ph type="subTitle" idx="3"/>
          </p:nvPr>
        </p:nvSpPr>
        <p:spPr>
          <a:xfrm>
            <a:off x="5902323" y="2937956"/>
            <a:ext cx="2452200" cy="12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84" name="Google Shape;284;p21"/>
          <p:cNvSpPr txBox="1">
            <a:spLocks noGrp="1"/>
          </p:cNvSpPr>
          <p:nvPr>
            <p:ph type="subTitle" idx="4"/>
          </p:nvPr>
        </p:nvSpPr>
        <p:spPr>
          <a:xfrm>
            <a:off x="789477" y="2551350"/>
            <a:ext cx="2452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285" name="Google Shape;285;p21"/>
          <p:cNvSpPr txBox="1">
            <a:spLocks noGrp="1"/>
          </p:cNvSpPr>
          <p:nvPr>
            <p:ph type="subTitle" idx="5"/>
          </p:nvPr>
        </p:nvSpPr>
        <p:spPr>
          <a:xfrm>
            <a:off x="3345900" y="2551350"/>
            <a:ext cx="2452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sp>
        <p:nvSpPr>
          <p:cNvPr id="286" name="Google Shape;286;p21"/>
          <p:cNvSpPr txBox="1">
            <a:spLocks noGrp="1"/>
          </p:cNvSpPr>
          <p:nvPr>
            <p:ph type="subTitle" idx="6"/>
          </p:nvPr>
        </p:nvSpPr>
        <p:spPr>
          <a:xfrm>
            <a:off x="5902323" y="2551350"/>
            <a:ext cx="2452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mabhadra"/>
              <a:buNone/>
              <a:defRPr sz="2000">
                <a:solidFill>
                  <a:schemeClr val="dk1"/>
                </a:solidFill>
                <a:latin typeface="Ramabhadra"/>
                <a:ea typeface="Ramabhadra"/>
                <a:cs typeface="Ramabhadra"/>
                <a:sym typeface="Ramabhadra"/>
              </a:defRPr>
            </a:lvl1pPr>
            <a:lvl2pPr lvl="1"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2pPr>
            <a:lvl3pPr lvl="2"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3pPr>
            <a:lvl4pPr lvl="3"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4pPr>
            <a:lvl5pPr lvl="4"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5pPr>
            <a:lvl6pPr lvl="5"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6pPr>
            <a:lvl7pPr lvl="6"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7pPr>
            <a:lvl8pPr lvl="7"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8pPr>
            <a:lvl9pPr lvl="8" algn="ctr" rtl="0">
              <a:lnSpc>
                <a:spcPct val="100000"/>
              </a:lnSpc>
              <a:spcBef>
                <a:spcPts val="0"/>
              </a:spcBef>
              <a:spcAft>
                <a:spcPts val="0"/>
              </a:spcAft>
              <a:buSzPts val="2400"/>
              <a:buFont typeface="Ramabhadra"/>
              <a:buNone/>
              <a:defRPr sz="2400" b="1">
                <a:latin typeface="Ramabhadra"/>
                <a:ea typeface="Ramabhadra"/>
                <a:cs typeface="Ramabhadra"/>
                <a:sym typeface="Ramabhadra"/>
              </a:defRPr>
            </a:lvl9pPr>
          </a:lstStyle>
          <a:p>
            <a:endParaRPr/>
          </a:p>
        </p:txBody>
      </p:sp>
      <p:grpSp>
        <p:nvGrpSpPr>
          <p:cNvPr id="287" name="Google Shape;287;p21"/>
          <p:cNvGrpSpPr/>
          <p:nvPr/>
        </p:nvGrpSpPr>
        <p:grpSpPr>
          <a:xfrm>
            <a:off x="8542075" y="-76204"/>
            <a:ext cx="468649" cy="1988420"/>
            <a:chOff x="8522940" y="-76204"/>
            <a:chExt cx="468649" cy="1988420"/>
          </a:xfrm>
        </p:grpSpPr>
        <p:sp>
          <p:nvSpPr>
            <p:cNvPr id="288" name="Google Shape;288;p21"/>
            <p:cNvSpPr/>
            <p:nvPr/>
          </p:nvSpPr>
          <p:spPr>
            <a:xfrm rot="10800000">
              <a:off x="8779080" y="1543158"/>
              <a:ext cx="106270" cy="107206"/>
            </a:xfrm>
            <a:custGeom>
              <a:avLst/>
              <a:gdLst/>
              <a:ahLst/>
              <a:cxnLst/>
              <a:rect l="l" t="t" r="r" b="b"/>
              <a:pathLst>
                <a:path w="3405" h="3435" extrusionOk="0">
                  <a:moveTo>
                    <a:pt x="1703" y="0"/>
                  </a:moveTo>
                  <a:cubicBezTo>
                    <a:pt x="760" y="0"/>
                    <a:pt x="0" y="760"/>
                    <a:pt x="0" y="1702"/>
                  </a:cubicBezTo>
                  <a:cubicBezTo>
                    <a:pt x="0" y="2645"/>
                    <a:pt x="760"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0800000">
              <a:off x="8832200" y="-9789"/>
              <a:ext cx="159389" cy="1608938"/>
            </a:xfrm>
            <a:custGeom>
              <a:avLst/>
              <a:gdLst/>
              <a:ahLst/>
              <a:cxnLst/>
              <a:rect l="l" t="t" r="r" b="b"/>
              <a:pathLst>
                <a:path w="5107" h="51552" fill="none" extrusionOk="0">
                  <a:moveTo>
                    <a:pt x="0" y="51551"/>
                  </a:moveTo>
                  <a:lnTo>
                    <a:pt x="0" y="27660"/>
                  </a:lnTo>
                  <a:lnTo>
                    <a:pt x="5107" y="22554"/>
                  </a:lnTo>
                  <a:lnTo>
                    <a:pt x="5107"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rot="10800000">
              <a:off x="8730705" y="-76204"/>
              <a:ext cx="92975" cy="665990"/>
            </a:xfrm>
            <a:custGeom>
              <a:avLst/>
              <a:gdLst/>
              <a:ahLst/>
              <a:cxnLst/>
              <a:rect l="l" t="t" r="r" b="b"/>
              <a:pathLst>
                <a:path w="2979" h="21339" fill="none" extrusionOk="0">
                  <a:moveTo>
                    <a:pt x="2979" y="21338"/>
                  </a:moveTo>
                  <a:lnTo>
                    <a:pt x="2979" y="10365"/>
                  </a:lnTo>
                  <a:lnTo>
                    <a:pt x="0" y="7386"/>
                  </a:ln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rot="10800000">
              <a:off x="8769592" y="534732"/>
              <a:ext cx="106270" cy="106270"/>
            </a:xfrm>
            <a:custGeom>
              <a:avLst/>
              <a:gdLst/>
              <a:ahLst/>
              <a:cxnLst/>
              <a:rect l="l" t="t" r="r" b="b"/>
              <a:pathLst>
                <a:path w="3405" h="3405" extrusionOk="0">
                  <a:moveTo>
                    <a:pt x="1703" y="0"/>
                  </a:moveTo>
                  <a:cubicBezTo>
                    <a:pt x="760" y="0"/>
                    <a:pt x="0" y="760"/>
                    <a:pt x="0" y="1702"/>
                  </a:cubicBezTo>
                  <a:cubicBezTo>
                    <a:pt x="0" y="2644"/>
                    <a:pt x="760" y="3404"/>
                    <a:pt x="1703" y="3404"/>
                  </a:cubicBezTo>
                  <a:cubicBezTo>
                    <a:pt x="2614" y="3404"/>
                    <a:pt x="3405" y="2644"/>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rot="10800000">
              <a:off x="8522940" y="-9789"/>
              <a:ext cx="148965" cy="1870759"/>
            </a:xfrm>
            <a:custGeom>
              <a:avLst/>
              <a:gdLst/>
              <a:ahLst/>
              <a:cxnLst/>
              <a:rect l="l" t="t" r="r" b="b"/>
              <a:pathLst>
                <a:path w="4773" h="59941" fill="none" extrusionOk="0">
                  <a:moveTo>
                    <a:pt x="4773" y="59940"/>
                  </a:moveTo>
                  <a:lnTo>
                    <a:pt x="4773" y="44013"/>
                  </a:lnTo>
                  <a:lnTo>
                    <a:pt x="1" y="3924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rot="10800000">
              <a:off x="8618755" y="1805915"/>
              <a:ext cx="107238" cy="106301"/>
            </a:xfrm>
            <a:custGeom>
              <a:avLst/>
              <a:gdLst/>
              <a:ahLst/>
              <a:cxnLst/>
              <a:rect l="l" t="t" r="r" b="b"/>
              <a:pathLst>
                <a:path w="3436" h="3406" extrusionOk="0">
                  <a:moveTo>
                    <a:pt x="1734" y="1"/>
                  </a:moveTo>
                  <a:cubicBezTo>
                    <a:pt x="761" y="1"/>
                    <a:pt x="1" y="761"/>
                    <a:pt x="1" y="1703"/>
                  </a:cubicBezTo>
                  <a:cubicBezTo>
                    <a:pt x="1" y="2645"/>
                    <a:pt x="761" y="3405"/>
                    <a:pt x="1734" y="3405"/>
                  </a:cubicBezTo>
                  <a:cubicBezTo>
                    <a:pt x="2676" y="3405"/>
                    <a:pt x="3436" y="2645"/>
                    <a:pt x="3436" y="1703"/>
                  </a:cubicBezTo>
                  <a:cubicBezTo>
                    <a:pt x="3436" y="761"/>
                    <a:pt x="2676" y="1"/>
                    <a:pt x="17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1"/>
          <p:cNvGrpSpPr/>
          <p:nvPr/>
        </p:nvGrpSpPr>
        <p:grpSpPr>
          <a:xfrm>
            <a:off x="90001" y="2834664"/>
            <a:ext cx="514185" cy="2357412"/>
            <a:chOff x="9949864" y="937514"/>
            <a:chExt cx="514185" cy="2357412"/>
          </a:xfrm>
        </p:grpSpPr>
        <p:sp>
          <p:nvSpPr>
            <p:cNvPr id="295" name="Google Shape;295;p21"/>
            <p:cNvSpPr/>
            <p:nvPr/>
          </p:nvSpPr>
          <p:spPr>
            <a:xfrm>
              <a:off x="9949864" y="1020997"/>
              <a:ext cx="150869" cy="2273929"/>
            </a:xfrm>
            <a:custGeom>
              <a:avLst/>
              <a:gdLst/>
              <a:ahLst/>
              <a:cxnLst/>
              <a:rect l="l" t="t" r="r" b="b"/>
              <a:pathLst>
                <a:path w="4834" h="72859" fill="none" extrusionOk="0">
                  <a:moveTo>
                    <a:pt x="0" y="72858"/>
                  </a:moveTo>
                  <a:lnTo>
                    <a:pt x="0" y="48967"/>
                  </a:lnTo>
                  <a:lnTo>
                    <a:pt x="4833" y="44135"/>
                  </a:lnTo>
                  <a:lnTo>
                    <a:pt x="4833"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10329315" y="1685988"/>
              <a:ext cx="134734" cy="1608938"/>
            </a:xfrm>
            <a:custGeom>
              <a:avLst/>
              <a:gdLst/>
              <a:ahLst/>
              <a:cxnLst/>
              <a:rect l="l" t="t" r="r" b="b"/>
              <a:pathLst>
                <a:path w="4317" h="51552" fill="none" extrusionOk="0">
                  <a:moveTo>
                    <a:pt x="4317" y="51551"/>
                  </a:moveTo>
                  <a:lnTo>
                    <a:pt x="4317" y="34317"/>
                  </a:lnTo>
                  <a:lnTo>
                    <a:pt x="1" y="3000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10276195" y="1634773"/>
              <a:ext cx="106270" cy="107206"/>
            </a:xfrm>
            <a:custGeom>
              <a:avLst/>
              <a:gdLst/>
              <a:ahLst/>
              <a:cxnLst/>
              <a:rect l="l" t="t" r="r" b="b"/>
              <a:pathLst>
                <a:path w="3405"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10047379" y="937514"/>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10148141" y="2858517"/>
              <a:ext cx="31" cy="388970"/>
            </a:xfrm>
            <a:custGeom>
              <a:avLst/>
              <a:gdLst/>
              <a:ahLst/>
              <a:cxnLst/>
              <a:rect l="l" t="t" r="r" b="b"/>
              <a:pathLst>
                <a:path w="1" h="12463" fill="none" extrusionOk="0">
                  <a:moveTo>
                    <a:pt x="0" y="12463"/>
                  </a:move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10095021" y="2809174"/>
              <a:ext cx="106270" cy="106301"/>
            </a:xfrm>
            <a:custGeom>
              <a:avLst/>
              <a:gdLst/>
              <a:ahLst/>
              <a:cxnLst/>
              <a:rect l="l" t="t" r="r" b="b"/>
              <a:pathLst>
                <a:path w="3405" h="3406" extrusionOk="0">
                  <a:moveTo>
                    <a:pt x="1702" y="1"/>
                  </a:moveTo>
                  <a:cubicBezTo>
                    <a:pt x="760" y="1"/>
                    <a:pt x="0" y="761"/>
                    <a:pt x="0" y="1703"/>
                  </a:cubicBezTo>
                  <a:cubicBezTo>
                    <a:pt x="0" y="2645"/>
                    <a:pt x="760" y="3405"/>
                    <a:pt x="1702" y="3405"/>
                  </a:cubicBezTo>
                  <a:cubicBezTo>
                    <a:pt x="2644" y="3405"/>
                    <a:pt x="3404" y="2645"/>
                    <a:pt x="3404" y="1703"/>
                  </a:cubicBezTo>
                  <a:cubicBezTo>
                    <a:pt x="3404" y="761"/>
                    <a:pt x="2644"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4"/>
        <p:cNvGrpSpPr/>
        <p:nvPr/>
      </p:nvGrpSpPr>
      <p:grpSpPr>
        <a:xfrm>
          <a:off x="0" y="0"/>
          <a:ext cx="0" cy="0"/>
          <a:chOff x="0" y="0"/>
          <a:chExt cx="0" cy="0"/>
        </a:xfrm>
      </p:grpSpPr>
      <p:pic>
        <p:nvPicPr>
          <p:cNvPr id="375" name="Google Shape;375;p25"/>
          <p:cNvPicPr preferRelativeResize="0"/>
          <p:nvPr/>
        </p:nvPicPr>
        <p:blipFill>
          <a:blip r:embed="rId2">
            <a:alphaModFix amt="20000"/>
          </a:blip>
          <a:stretch>
            <a:fillRect/>
          </a:stretch>
        </p:blipFill>
        <p:spPr>
          <a:xfrm>
            <a:off x="-137200" y="-141725"/>
            <a:ext cx="9418399" cy="5426951"/>
          </a:xfrm>
          <a:prstGeom prst="rect">
            <a:avLst/>
          </a:prstGeom>
          <a:noFill/>
          <a:ln>
            <a:noFill/>
          </a:ln>
        </p:spPr>
      </p:pic>
      <p:grpSp>
        <p:nvGrpSpPr>
          <p:cNvPr id="376" name="Google Shape;376;p25"/>
          <p:cNvGrpSpPr/>
          <p:nvPr/>
        </p:nvGrpSpPr>
        <p:grpSpPr>
          <a:xfrm rot="10800000">
            <a:off x="68104" y="2909654"/>
            <a:ext cx="631121" cy="2409313"/>
            <a:chOff x="8390957" y="-350940"/>
            <a:chExt cx="631121" cy="2409313"/>
          </a:xfrm>
        </p:grpSpPr>
        <p:sp>
          <p:nvSpPr>
            <p:cNvPr id="377" name="Google Shape;377;p25"/>
            <p:cNvSpPr/>
            <p:nvPr/>
          </p:nvSpPr>
          <p:spPr>
            <a:xfrm>
              <a:off x="8488192" y="1951504"/>
              <a:ext cx="107779" cy="106869"/>
            </a:xfrm>
            <a:custGeom>
              <a:avLst/>
              <a:gdLst/>
              <a:ahLst/>
              <a:cxnLst/>
              <a:rect l="l" t="t" r="r" b="b"/>
              <a:pathLst>
                <a:path w="3436" h="3407" extrusionOk="0">
                  <a:moveTo>
                    <a:pt x="1679" y="1"/>
                  </a:moveTo>
                  <a:cubicBezTo>
                    <a:pt x="733" y="1"/>
                    <a:pt x="1" y="779"/>
                    <a:pt x="1" y="1704"/>
                  </a:cubicBezTo>
                  <a:cubicBezTo>
                    <a:pt x="1" y="2646"/>
                    <a:pt x="761" y="3406"/>
                    <a:pt x="1734" y="3406"/>
                  </a:cubicBezTo>
                  <a:cubicBezTo>
                    <a:pt x="2676" y="3406"/>
                    <a:pt x="3436" y="2646"/>
                    <a:pt x="3436" y="1704"/>
                  </a:cubicBezTo>
                  <a:cubicBezTo>
                    <a:pt x="3436" y="762"/>
                    <a:pt x="2676" y="2"/>
                    <a:pt x="1734" y="2"/>
                  </a:cubicBezTo>
                  <a:cubicBezTo>
                    <a:pt x="1715" y="1"/>
                    <a:pt x="1697" y="1"/>
                    <a:pt x="16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8390957" y="-350940"/>
              <a:ext cx="151630" cy="2285436"/>
            </a:xfrm>
            <a:custGeom>
              <a:avLst/>
              <a:gdLst/>
              <a:ahLst/>
              <a:cxnLst/>
              <a:rect l="l" t="t" r="r" b="b"/>
              <a:pathLst>
                <a:path w="4834" h="72860" fill="none" extrusionOk="0">
                  <a:moveTo>
                    <a:pt x="1" y="1"/>
                  </a:moveTo>
                  <a:lnTo>
                    <a:pt x="1" y="23861"/>
                  </a:lnTo>
                  <a:lnTo>
                    <a:pt x="4834" y="28694"/>
                  </a:lnTo>
                  <a:lnTo>
                    <a:pt x="4834" y="72859"/>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8686379" y="-350940"/>
              <a:ext cx="134472" cy="1723864"/>
            </a:xfrm>
            <a:custGeom>
              <a:avLst/>
              <a:gdLst/>
              <a:ahLst/>
              <a:cxnLst/>
              <a:rect l="l" t="t" r="r" b="b"/>
              <a:pathLst>
                <a:path w="4287" h="54957" fill="none" extrusionOk="0">
                  <a:moveTo>
                    <a:pt x="4287" y="1"/>
                  </a:moveTo>
                  <a:lnTo>
                    <a:pt x="4287" y="17235"/>
                  </a:lnTo>
                  <a:lnTo>
                    <a:pt x="1" y="21521"/>
                  </a:lnTo>
                  <a:lnTo>
                    <a:pt x="1" y="54956"/>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8871388" y="-350940"/>
              <a:ext cx="150689" cy="2053756"/>
            </a:xfrm>
            <a:custGeom>
              <a:avLst/>
              <a:gdLst/>
              <a:ahLst/>
              <a:cxnLst/>
              <a:rect l="l" t="t" r="r" b="b"/>
              <a:pathLst>
                <a:path w="4804" h="65474" fill="none" extrusionOk="0">
                  <a:moveTo>
                    <a:pt x="4803" y="1"/>
                  </a:moveTo>
                  <a:lnTo>
                    <a:pt x="4803" y="19515"/>
                  </a:lnTo>
                  <a:lnTo>
                    <a:pt x="1" y="24257"/>
                  </a:lnTo>
                  <a:lnTo>
                    <a:pt x="1" y="65473"/>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8632994" y="1316546"/>
              <a:ext cx="106838" cy="107779"/>
            </a:xfrm>
            <a:custGeom>
              <a:avLst/>
              <a:gdLst/>
              <a:ahLst/>
              <a:cxnLst/>
              <a:rect l="l" t="t" r="r" b="b"/>
              <a:pathLst>
                <a:path w="3406" h="3436" extrusionOk="0">
                  <a:moveTo>
                    <a:pt x="1703" y="1"/>
                  </a:moveTo>
                  <a:cubicBezTo>
                    <a:pt x="761" y="1"/>
                    <a:pt x="1" y="761"/>
                    <a:pt x="1" y="1703"/>
                  </a:cubicBezTo>
                  <a:cubicBezTo>
                    <a:pt x="1" y="2676"/>
                    <a:pt x="761" y="3436"/>
                    <a:pt x="1703" y="3436"/>
                  </a:cubicBezTo>
                  <a:cubicBezTo>
                    <a:pt x="2645" y="3436"/>
                    <a:pt x="3405" y="2676"/>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8818003" y="1646424"/>
              <a:ext cx="107779" cy="107779"/>
            </a:xfrm>
            <a:custGeom>
              <a:avLst/>
              <a:gdLst/>
              <a:ahLst/>
              <a:cxnLst/>
              <a:rect l="l" t="t" r="r" b="b"/>
              <a:pathLst>
                <a:path w="3436" h="3436" extrusionOk="0">
                  <a:moveTo>
                    <a:pt x="1703" y="1"/>
                  </a:moveTo>
                  <a:cubicBezTo>
                    <a:pt x="760" y="1"/>
                    <a:pt x="0" y="761"/>
                    <a:pt x="0" y="1733"/>
                  </a:cubicBezTo>
                  <a:cubicBezTo>
                    <a:pt x="0" y="2676"/>
                    <a:pt x="760" y="3435"/>
                    <a:pt x="1703" y="3435"/>
                  </a:cubicBezTo>
                  <a:cubicBezTo>
                    <a:pt x="2675" y="3435"/>
                    <a:pt x="3435" y="2676"/>
                    <a:pt x="3435" y="1733"/>
                  </a:cubicBezTo>
                  <a:cubicBezTo>
                    <a:pt x="3435" y="761"/>
                    <a:pt x="267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5"/>
          <p:cNvGrpSpPr/>
          <p:nvPr/>
        </p:nvGrpSpPr>
        <p:grpSpPr>
          <a:xfrm rot="10800000">
            <a:off x="8542073" y="-175467"/>
            <a:ext cx="470059" cy="1930684"/>
            <a:chOff x="152412" y="3212810"/>
            <a:chExt cx="470059" cy="1930684"/>
          </a:xfrm>
        </p:grpSpPr>
        <p:sp>
          <p:nvSpPr>
            <p:cNvPr id="384" name="Google Shape;384;p25"/>
            <p:cNvSpPr/>
            <p:nvPr/>
          </p:nvSpPr>
          <p:spPr>
            <a:xfrm rot="10800000">
              <a:off x="462247" y="3527378"/>
              <a:ext cx="160225" cy="1616116"/>
            </a:xfrm>
            <a:custGeom>
              <a:avLst/>
              <a:gdLst/>
              <a:ahLst/>
              <a:cxnLst/>
              <a:rect l="l" t="t" r="r" b="b"/>
              <a:pathLst>
                <a:path w="5108" h="51522" fill="none" extrusionOk="0">
                  <a:moveTo>
                    <a:pt x="1" y="1"/>
                  </a:moveTo>
                  <a:lnTo>
                    <a:pt x="1" y="23861"/>
                  </a:lnTo>
                  <a:lnTo>
                    <a:pt x="5107" y="28968"/>
                  </a:lnTo>
                  <a:lnTo>
                    <a:pt x="5107" y="5152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rot="10800000">
              <a:off x="360247" y="4464690"/>
              <a:ext cx="93475" cy="670292"/>
            </a:xfrm>
            <a:custGeom>
              <a:avLst/>
              <a:gdLst/>
              <a:ahLst/>
              <a:cxnLst/>
              <a:rect l="l" t="t" r="r" b="b"/>
              <a:pathLst>
                <a:path w="2980" h="21369" fill="none" extrusionOk="0">
                  <a:moveTo>
                    <a:pt x="2980" y="1"/>
                  </a:moveTo>
                  <a:lnTo>
                    <a:pt x="2980" y="10974"/>
                  </a:lnTo>
                  <a:lnTo>
                    <a:pt x="1" y="13952"/>
                  </a:lnTo>
                  <a:lnTo>
                    <a:pt x="1" y="21369"/>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rot="10800000">
              <a:off x="152412" y="3263263"/>
              <a:ext cx="149717" cy="1880231"/>
            </a:xfrm>
            <a:custGeom>
              <a:avLst/>
              <a:gdLst/>
              <a:ahLst/>
              <a:cxnLst/>
              <a:rect l="l" t="t" r="r" b="b"/>
              <a:pathLst>
                <a:path w="4773" h="59942" fill="none" extrusionOk="0">
                  <a:moveTo>
                    <a:pt x="4773" y="1"/>
                  </a:moveTo>
                  <a:lnTo>
                    <a:pt x="4773" y="15898"/>
                  </a:lnTo>
                  <a:lnTo>
                    <a:pt x="1" y="20670"/>
                  </a:lnTo>
                  <a:lnTo>
                    <a:pt x="1" y="5994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rot="10800000">
              <a:off x="409805" y="3475972"/>
              <a:ext cx="106838" cy="106806"/>
            </a:xfrm>
            <a:custGeom>
              <a:avLst/>
              <a:gdLst/>
              <a:ahLst/>
              <a:cxnLst/>
              <a:rect l="l" t="t" r="r" b="b"/>
              <a:pathLst>
                <a:path w="3406" h="3405" extrusionOk="0">
                  <a:moveTo>
                    <a:pt x="1703" y="1"/>
                  </a:moveTo>
                  <a:cubicBezTo>
                    <a:pt x="761" y="1"/>
                    <a:pt x="1" y="760"/>
                    <a:pt x="1" y="1703"/>
                  </a:cubicBezTo>
                  <a:cubicBezTo>
                    <a:pt x="1" y="2645"/>
                    <a:pt x="761" y="3405"/>
                    <a:pt x="1703" y="3405"/>
                  </a:cubicBezTo>
                  <a:cubicBezTo>
                    <a:pt x="2645" y="3405"/>
                    <a:pt x="3405" y="2645"/>
                    <a:pt x="3405" y="170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rot="10800000">
              <a:off x="400269" y="4414184"/>
              <a:ext cx="106838" cy="106806"/>
            </a:xfrm>
            <a:custGeom>
              <a:avLst/>
              <a:gdLst/>
              <a:ahLst/>
              <a:cxnLst/>
              <a:rect l="l" t="t" r="r" b="b"/>
              <a:pathLst>
                <a:path w="3406" h="3405"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rot="10800000">
              <a:off x="248708" y="3212810"/>
              <a:ext cx="106806" cy="106838"/>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0"/>
        <p:cNvGrpSpPr/>
        <p:nvPr/>
      </p:nvGrpSpPr>
      <p:grpSpPr>
        <a:xfrm>
          <a:off x="0" y="0"/>
          <a:ext cx="0" cy="0"/>
          <a:chOff x="0" y="0"/>
          <a:chExt cx="0" cy="0"/>
        </a:xfrm>
      </p:grpSpPr>
      <p:pic>
        <p:nvPicPr>
          <p:cNvPr id="391" name="Google Shape;391;p26"/>
          <p:cNvPicPr preferRelativeResize="0"/>
          <p:nvPr/>
        </p:nvPicPr>
        <p:blipFill>
          <a:blip r:embed="rId2">
            <a:alphaModFix amt="20000"/>
          </a:blip>
          <a:stretch>
            <a:fillRect/>
          </a:stretch>
        </p:blipFill>
        <p:spPr>
          <a:xfrm>
            <a:off x="-137200" y="-141725"/>
            <a:ext cx="9418399" cy="5426951"/>
          </a:xfrm>
          <a:prstGeom prst="rect">
            <a:avLst/>
          </a:prstGeom>
          <a:noFill/>
          <a:ln>
            <a:noFill/>
          </a:ln>
        </p:spPr>
      </p:pic>
      <p:grpSp>
        <p:nvGrpSpPr>
          <p:cNvPr id="392" name="Google Shape;392;p26"/>
          <p:cNvGrpSpPr/>
          <p:nvPr/>
        </p:nvGrpSpPr>
        <p:grpSpPr>
          <a:xfrm flipH="1">
            <a:off x="133276" y="-76204"/>
            <a:ext cx="468649" cy="1988420"/>
            <a:chOff x="8522940" y="-76204"/>
            <a:chExt cx="468649" cy="1988420"/>
          </a:xfrm>
        </p:grpSpPr>
        <p:sp>
          <p:nvSpPr>
            <p:cNvPr id="393" name="Google Shape;393;p26"/>
            <p:cNvSpPr/>
            <p:nvPr/>
          </p:nvSpPr>
          <p:spPr>
            <a:xfrm rot="10800000">
              <a:off x="8779080" y="1543158"/>
              <a:ext cx="106270" cy="107206"/>
            </a:xfrm>
            <a:custGeom>
              <a:avLst/>
              <a:gdLst/>
              <a:ahLst/>
              <a:cxnLst/>
              <a:rect l="l" t="t" r="r" b="b"/>
              <a:pathLst>
                <a:path w="3405" h="3435" extrusionOk="0">
                  <a:moveTo>
                    <a:pt x="1703" y="0"/>
                  </a:moveTo>
                  <a:cubicBezTo>
                    <a:pt x="760" y="0"/>
                    <a:pt x="0" y="760"/>
                    <a:pt x="0" y="1702"/>
                  </a:cubicBezTo>
                  <a:cubicBezTo>
                    <a:pt x="0" y="2645"/>
                    <a:pt x="760"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rot="10800000">
              <a:off x="8832200" y="-9789"/>
              <a:ext cx="159389" cy="1608938"/>
            </a:xfrm>
            <a:custGeom>
              <a:avLst/>
              <a:gdLst/>
              <a:ahLst/>
              <a:cxnLst/>
              <a:rect l="l" t="t" r="r" b="b"/>
              <a:pathLst>
                <a:path w="5107" h="51552" fill="none" extrusionOk="0">
                  <a:moveTo>
                    <a:pt x="0" y="51551"/>
                  </a:moveTo>
                  <a:lnTo>
                    <a:pt x="0" y="27660"/>
                  </a:lnTo>
                  <a:lnTo>
                    <a:pt x="5107" y="22554"/>
                  </a:lnTo>
                  <a:lnTo>
                    <a:pt x="5107"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rot="10800000">
              <a:off x="8730705" y="-76204"/>
              <a:ext cx="92975" cy="665990"/>
            </a:xfrm>
            <a:custGeom>
              <a:avLst/>
              <a:gdLst/>
              <a:ahLst/>
              <a:cxnLst/>
              <a:rect l="l" t="t" r="r" b="b"/>
              <a:pathLst>
                <a:path w="2979" h="21339" fill="none" extrusionOk="0">
                  <a:moveTo>
                    <a:pt x="2979" y="21338"/>
                  </a:moveTo>
                  <a:lnTo>
                    <a:pt x="2979" y="10365"/>
                  </a:lnTo>
                  <a:lnTo>
                    <a:pt x="0" y="7386"/>
                  </a:ln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rot="10800000">
              <a:off x="8769592" y="534732"/>
              <a:ext cx="106270" cy="106270"/>
            </a:xfrm>
            <a:custGeom>
              <a:avLst/>
              <a:gdLst/>
              <a:ahLst/>
              <a:cxnLst/>
              <a:rect l="l" t="t" r="r" b="b"/>
              <a:pathLst>
                <a:path w="3405" h="3405" extrusionOk="0">
                  <a:moveTo>
                    <a:pt x="1703" y="0"/>
                  </a:moveTo>
                  <a:cubicBezTo>
                    <a:pt x="760" y="0"/>
                    <a:pt x="0" y="760"/>
                    <a:pt x="0" y="1702"/>
                  </a:cubicBezTo>
                  <a:cubicBezTo>
                    <a:pt x="0" y="2644"/>
                    <a:pt x="760" y="3404"/>
                    <a:pt x="1703" y="3404"/>
                  </a:cubicBezTo>
                  <a:cubicBezTo>
                    <a:pt x="2614" y="3404"/>
                    <a:pt x="3405" y="2644"/>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rot="10800000">
              <a:off x="8522940" y="-9789"/>
              <a:ext cx="148965" cy="1870759"/>
            </a:xfrm>
            <a:custGeom>
              <a:avLst/>
              <a:gdLst/>
              <a:ahLst/>
              <a:cxnLst/>
              <a:rect l="l" t="t" r="r" b="b"/>
              <a:pathLst>
                <a:path w="4773" h="59941" fill="none" extrusionOk="0">
                  <a:moveTo>
                    <a:pt x="4773" y="59940"/>
                  </a:moveTo>
                  <a:lnTo>
                    <a:pt x="4773" y="44013"/>
                  </a:lnTo>
                  <a:lnTo>
                    <a:pt x="1" y="3924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rot="10800000">
              <a:off x="8618755" y="1805915"/>
              <a:ext cx="107238" cy="106301"/>
            </a:xfrm>
            <a:custGeom>
              <a:avLst/>
              <a:gdLst/>
              <a:ahLst/>
              <a:cxnLst/>
              <a:rect l="l" t="t" r="r" b="b"/>
              <a:pathLst>
                <a:path w="3436" h="3406" extrusionOk="0">
                  <a:moveTo>
                    <a:pt x="1734" y="1"/>
                  </a:moveTo>
                  <a:cubicBezTo>
                    <a:pt x="761" y="1"/>
                    <a:pt x="1" y="761"/>
                    <a:pt x="1" y="1703"/>
                  </a:cubicBezTo>
                  <a:cubicBezTo>
                    <a:pt x="1" y="2645"/>
                    <a:pt x="761" y="3405"/>
                    <a:pt x="1734" y="3405"/>
                  </a:cubicBezTo>
                  <a:cubicBezTo>
                    <a:pt x="2676" y="3405"/>
                    <a:pt x="3436" y="2645"/>
                    <a:pt x="3436" y="1703"/>
                  </a:cubicBezTo>
                  <a:cubicBezTo>
                    <a:pt x="3436" y="761"/>
                    <a:pt x="2676" y="1"/>
                    <a:pt x="17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6"/>
          <p:cNvGrpSpPr/>
          <p:nvPr/>
        </p:nvGrpSpPr>
        <p:grpSpPr>
          <a:xfrm>
            <a:off x="8553626" y="2827528"/>
            <a:ext cx="514185" cy="2357412"/>
            <a:chOff x="9949864" y="937514"/>
            <a:chExt cx="514185" cy="2357412"/>
          </a:xfrm>
        </p:grpSpPr>
        <p:sp>
          <p:nvSpPr>
            <p:cNvPr id="400" name="Google Shape;400;p26"/>
            <p:cNvSpPr/>
            <p:nvPr/>
          </p:nvSpPr>
          <p:spPr>
            <a:xfrm>
              <a:off x="9949864" y="1020997"/>
              <a:ext cx="150869" cy="2273929"/>
            </a:xfrm>
            <a:custGeom>
              <a:avLst/>
              <a:gdLst/>
              <a:ahLst/>
              <a:cxnLst/>
              <a:rect l="l" t="t" r="r" b="b"/>
              <a:pathLst>
                <a:path w="4834" h="72859" fill="none" extrusionOk="0">
                  <a:moveTo>
                    <a:pt x="0" y="72858"/>
                  </a:moveTo>
                  <a:lnTo>
                    <a:pt x="0" y="48967"/>
                  </a:lnTo>
                  <a:lnTo>
                    <a:pt x="4833" y="44135"/>
                  </a:lnTo>
                  <a:lnTo>
                    <a:pt x="4833"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10329315" y="1685988"/>
              <a:ext cx="134734" cy="1608938"/>
            </a:xfrm>
            <a:custGeom>
              <a:avLst/>
              <a:gdLst/>
              <a:ahLst/>
              <a:cxnLst/>
              <a:rect l="l" t="t" r="r" b="b"/>
              <a:pathLst>
                <a:path w="4317" h="51552" fill="none" extrusionOk="0">
                  <a:moveTo>
                    <a:pt x="4317" y="51551"/>
                  </a:moveTo>
                  <a:lnTo>
                    <a:pt x="4317" y="34317"/>
                  </a:lnTo>
                  <a:lnTo>
                    <a:pt x="1" y="3000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0276195" y="1634773"/>
              <a:ext cx="106270" cy="107206"/>
            </a:xfrm>
            <a:custGeom>
              <a:avLst/>
              <a:gdLst/>
              <a:ahLst/>
              <a:cxnLst/>
              <a:rect l="l" t="t" r="r" b="b"/>
              <a:pathLst>
                <a:path w="3405"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10047379" y="937514"/>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10148141" y="2858517"/>
              <a:ext cx="31" cy="388970"/>
            </a:xfrm>
            <a:custGeom>
              <a:avLst/>
              <a:gdLst/>
              <a:ahLst/>
              <a:cxnLst/>
              <a:rect l="l" t="t" r="r" b="b"/>
              <a:pathLst>
                <a:path w="1" h="12463" fill="none" extrusionOk="0">
                  <a:moveTo>
                    <a:pt x="0" y="12463"/>
                  </a:move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10095021" y="2809174"/>
              <a:ext cx="106270" cy="106301"/>
            </a:xfrm>
            <a:custGeom>
              <a:avLst/>
              <a:gdLst/>
              <a:ahLst/>
              <a:cxnLst/>
              <a:rect l="l" t="t" r="r" b="b"/>
              <a:pathLst>
                <a:path w="3405" h="3406" extrusionOk="0">
                  <a:moveTo>
                    <a:pt x="1702" y="1"/>
                  </a:moveTo>
                  <a:cubicBezTo>
                    <a:pt x="760" y="1"/>
                    <a:pt x="0" y="761"/>
                    <a:pt x="0" y="1703"/>
                  </a:cubicBezTo>
                  <a:cubicBezTo>
                    <a:pt x="0" y="2645"/>
                    <a:pt x="760" y="3405"/>
                    <a:pt x="1702" y="3405"/>
                  </a:cubicBezTo>
                  <a:cubicBezTo>
                    <a:pt x="2644" y="3405"/>
                    <a:pt x="3404" y="2645"/>
                    <a:pt x="3404" y="1703"/>
                  </a:cubicBezTo>
                  <a:cubicBezTo>
                    <a:pt x="3404" y="761"/>
                    <a:pt x="2644"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1pPr>
            <a:lvl2pPr lvl="1"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2pPr>
            <a:lvl3pPr lvl="2"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3pPr>
            <a:lvl4pPr lvl="3"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4pPr>
            <a:lvl5pPr lvl="4"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5pPr>
            <a:lvl6pPr lvl="5"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6pPr>
            <a:lvl7pPr lvl="6"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7pPr>
            <a:lvl8pPr lvl="7"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8pPr>
            <a:lvl9pPr lvl="8" rtl="0">
              <a:spcBef>
                <a:spcPts val="0"/>
              </a:spcBef>
              <a:spcAft>
                <a:spcPts val="0"/>
              </a:spcAft>
              <a:buClr>
                <a:schemeClr val="dk1"/>
              </a:buClr>
              <a:buSzPts val="3000"/>
              <a:buFont typeface="Ramabhadra"/>
              <a:buNone/>
              <a:defRPr sz="3000">
                <a:solidFill>
                  <a:schemeClr val="dk1"/>
                </a:solidFill>
                <a:latin typeface="Ramabhadra"/>
                <a:ea typeface="Ramabhadra"/>
                <a:cs typeface="Ramabhadra"/>
                <a:sym typeface="Ramabhad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160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1600"/>
              </a:spcBef>
              <a:spcAft>
                <a:spcPts val="160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6" r:id="rId6"/>
    <p:sldLayoutId id="2147483667"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ctrTitle"/>
          </p:nvPr>
        </p:nvSpPr>
        <p:spPr>
          <a:xfrm>
            <a:off x="713225" y="387330"/>
            <a:ext cx="7717500" cy="174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rgbClr val="DB7837"/>
                </a:solidFill>
              </a:rPr>
              <a:t>RFID based</a:t>
            </a:r>
            <a:br>
              <a:rPr lang="en" sz="4800" dirty="0">
                <a:solidFill>
                  <a:srgbClr val="DB7837"/>
                </a:solidFill>
              </a:rPr>
            </a:br>
            <a:r>
              <a:rPr lang="en" sz="4800" dirty="0">
                <a:solidFill>
                  <a:srgbClr val="DB7837"/>
                </a:solidFill>
              </a:rPr>
              <a:t>Access Control Systems</a:t>
            </a:r>
            <a:endParaRPr sz="4800" dirty="0">
              <a:solidFill>
                <a:srgbClr val="DB7837"/>
              </a:solidFill>
            </a:endParaRPr>
          </a:p>
        </p:txBody>
      </p:sp>
      <p:sp>
        <p:nvSpPr>
          <p:cNvPr id="423" name="Google Shape;423;p33"/>
          <p:cNvSpPr txBox="1">
            <a:spLocks noGrp="1"/>
          </p:cNvSpPr>
          <p:nvPr>
            <p:ph type="subTitle" idx="1"/>
          </p:nvPr>
        </p:nvSpPr>
        <p:spPr>
          <a:xfrm>
            <a:off x="2307675" y="2086417"/>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a:t>
            </a:r>
            <a:endParaRPr lang="en" dirty="0"/>
          </a:p>
          <a:p>
            <a:pPr marL="0" lvl="0" indent="0" algn="ctr" rtl="0">
              <a:spcBef>
                <a:spcPts val="0"/>
              </a:spcBef>
              <a:spcAft>
                <a:spcPts val="0"/>
              </a:spcAft>
              <a:buNone/>
            </a:pPr>
            <a:r>
              <a:rPr lang="en" dirty="0"/>
              <a:t>B-72 Siddhesh Mahendra Mengade (TE Comp)</a:t>
            </a:r>
            <a:endParaRPr dirty="0"/>
          </a:p>
        </p:txBody>
      </p:sp>
      <p:grpSp>
        <p:nvGrpSpPr>
          <p:cNvPr id="424" name="Google Shape;424;p33"/>
          <p:cNvGrpSpPr/>
          <p:nvPr/>
        </p:nvGrpSpPr>
        <p:grpSpPr>
          <a:xfrm rot="10800000">
            <a:off x="208186" y="2818274"/>
            <a:ext cx="8727628" cy="2934819"/>
            <a:chOff x="208186" y="-593851"/>
            <a:chExt cx="8727628" cy="2934819"/>
          </a:xfrm>
        </p:grpSpPr>
        <p:sp>
          <p:nvSpPr>
            <p:cNvPr id="425" name="Google Shape;425;p33"/>
            <p:cNvSpPr/>
            <p:nvPr/>
          </p:nvSpPr>
          <p:spPr>
            <a:xfrm rot="10800000">
              <a:off x="6678925" y="-229599"/>
              <a:ext cx="125277" cy="1996941"/>
            </a:xfrm>
            <a:custGeom>
              <a:avLst/>
              <a:gdLst/>
              <a:ahLst/>
              <a:cxnLst/>
              <a:rect l="l" t="t" r="r" b="b"/>
              <a:pathLst>
                <a:path w="4014" h="63984" fill="none" extrusionOk="0">
                  <a:moveTo>
                    <a:pt x="4013" y="63983"/>
                  </a:moveTo>
                  <a:lnTo>
                    <a:pt x="4013" y="36414"/>
                  </a:lnTo>
                  <a:lnTo>
                    <a:pt x="1" y="32372"/>
                  </a:lnTo>
                  <a:lnTo>
                    <a:pt x="1" y="0"/>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rot="10800000">
              <a:off x="6751020" y="1710383"/>
              <a:ext cx="107238" cy="106301"/>
            </a:xfrm>
            <a:custGeom>
              <a:avLst/>
              <a:gdLst/>
              <a:ahLst/>
              <a:cxnLst/>
              <a:rect l="l" t="t" r="r" b="b"/>
              <a:pathLst>
                <a:path w="3436" h="3406" extrusionOk="0">
                  <a:moveTo>
                    <a:pt x="1733" y="1"/>
                  </a:moveTo>
                  <a:cubicBezTo>
                    <a:pt x="760" y="1"/>
                    <a:pt x="0" y="761"/>
                    <a:pt x="0" y="1703"/>
                  </a:cubicBezTo>
                  <a:cubicBezTo>
                    <a:pt x="0" y="2645"/>
                    <a:pt x="760" y="3405"/>
                    <a:pt x="1733" y="3405"/>
                  </a:cubicBezTo>
                  <a:cubicBezTo>
                    <a:pt x="2675" y="3405"/>
                    <a:pt x="3435" y="2645"/>
                    <a:pt x="3435" y="1703"/>
                  </a:cubicBezTo>
                  <a:cubicBezTo>
                    <a:pt x="3435" y="761"/>
                    <a:pt x="2675"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rot="10800000">
              <a:off x="7499530" y="-163184"/>
              <a:ext cx="31" cy="558784"/>
            </a:xfrm>
            <a:custGeom>
              <a:avLst/>
              <a:gdLst/>
              <a:ahLst/>
              <a:cxnLst/>
              <a:rect l="l" t="t" r="r" b="b"/>
              <a:pathLst>
                <a:path w="1" h="17904" fill="none" extrusionOk="0">
                  <a:moveTo>
                    <a:pt x="1" y="17903"/>
                  </a:move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rot="10800000">
              <a:off x="7446410" y="338641"/>
              <a:ext cx="106270" cy="106301"/>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rot="10800000">
              <a:off x="7864749" y="-69273"/>
              <a:ext cx="31" cy="537936"/>
            </a:xfrm>
            <a:custGeom>
              <a:avLst/>
              <a:gdLst/>
              <a:ahLst/>
              <a:cxnLst/>
              <a:rect l="l" t="t" r="r" b="b"/>
              <a:pathLst>
                <a:path w="1" h="17236" fill="none" extrusionOk="0">
                  <a:moveTo>
                    <a:pt x="0" y="17235"/>
                  </a:moveTo>
                  <a:lnTo>
                    <a:pt x="0"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rot="10800000">
              <a:off x="7811630" y="411704"/>
              <a:ext cx="106270" cy="107238"/>
            </a:xfrm>
            <a:custGeom>
              <a:avLst/>
              <a:gdLst/>
              <a:ahLst/>
              <a:cxnLst/>
              <a:rect l="l" t="t" r="r" b="b"/>
              <a:pathLst>
                <a:path w="3405" h="3436" extrusionOk="0">
                  <a:moveTo>
                    <a:pt x="1702" y="1"/>
                  </a:moveTo>
                  <a:cubicBezTo>
                    <a:pt x="760" y="1"/>
                    <a:pt x="0" y="761"/>
                    <a:pt x="0" y="1734"/>
                  </a:cubicBezTo>
                  <a:cubicBezTo>
                    <a:pt x="0" y="2676"/>
                    <a:pt x="760" y="3436"/>
                    <a:pt x="1702" y="3436"/>
                  </a:cubicBezTo>
                  <a:cubicBezTo>
                    <a:pt x="2614" y="3436"/>
                    <a:pt x="3405" y="2676"/>
                    <a:pt x="3405" y="1734"/>
                  </a:cubicBezTo>
                  <a:cubicBezTo>
                    <a:pt x="3405" y="761"/>
                    <a:pt x="264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rot="10800000">
              <a:off x="8244200" y="-115745"/>
              <a:ext cx="203052" cy="1636434"/>
            </a:xfrm>
            <a:custGeom>
              <a:avLst/>
              <a:gdLst/>
              <a:ahLst/>
              <a:cxnLst/>
              <a:rect l="l" t="t" r="r" b="b"/>
              <a:pathLst>
                <a:path w="6506" h="52433" fill="none" extrusionOk="0">
                  <a:moveTo>
                    <a:pt x="6505" y="52433"/>
                  </a:moveTo>
                  <a:lnTo>
                    <a:pt x="6505" y="39454"/>
                  </a:lnTo>
                  <a:lnTo>
                    <a:pt x="1" y="32949"/>
                  </a:ln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rot="10800000">
              <a:off x="8393134" y="1464698"/>
              <a:ext cx="107238" cy="107238"/>
            </a:xfrm>
            <a:custGeom>
              <a:avLst/>
              <a:gdLst/>
              <a:ahLst/>
              <a:cxnLst/>
              <a:rect l="l" t="t" r="r" b="b"/>
              <a:pathLst>
                <a:path w="3436" h="3436" extrusionOk="0">
                  <a:moveTo>
                    <a:pt x="1703" y="1"/>
                  </a:moveTo>
                  <a:cubicBezTo>
                    <a:pt x="760" y="1"/>
                    <a:pt x="0" y="761"/>
                    <a:pt x="0" y="1733"/>
                  </a:cubicBezTo>
                  <a:cubicBezTo>
                    <a:pt x="0" y="2676"/>
                    <a:pt x="760" y="3436"/>
                    <a:pt x="1703" y="3436"/>
                  </a:cubicBezTo>
                  <a:cubicBezTo>
                    <a:pt x="2614" y="3436"/>
                    <a:pt x="3435" y="2676"/>
                    <a:pt x="3435" y="1733"/>
                  </a:cubicBezTo>
                  <a:cubicBezTo>
                    <a:pt x="3435" y="761"/>
                    <a:pt x="267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rot="10800000">
              <a:off x="8617971" y="-69273"/>
              <a:ext cx="76870" cy="1940981"/>
            </a:xfrm>
            <a:custGeom>
              <a:avLst/>
              <a:gdLst/>
              <a:ahLst/>
              <a:cxnLst/>
              <a:rect l="l" t="t" r="r" b="b"/>
              <a:pathLst>
                <a:path w="2463" h="62191" fill="none" extrusionOk="0">
                  <a:moveTo>
                    <a:pt x="0" y="62190"/>
                  </a:moveTo>
                  <a:lnTo>
                    <a:pt x="0" y="43345"/>
                  </a:lnTo>
                  <a:lnTo>
                    <a:pt x="2462" y="40853"/>
                  </a:lnTo>
                  <a:lnTo>
                    <a:pt x="2462"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a:off x="8563916" y="1815686"/>
              <a:ext cx="107206" cy="107238"/>
            </a:xfrm>
            <a:custGeom>
              <a:avLst/>
              <a:gdLst/>
              <a:ahLst/>
              <a:cxnLst/>
              <a:rect l="l" t="t" r="r" b="b"/>
              <a:pathLst>
                <a:path w="3435" h="3436" extrusionOk="0">
                  <a:moveTo>
                    <a:pt x="1702" y="1"/>
                  </a:moveTo>
                  <a:cubicBezTo>
                    <a:pt x="760" y="1"/>
                    <a:pt x="0" y="760"/>
                    <a:pt x="0" y="1733"/>
                  </a:cubicBezTo>
                  <a:cubicBezTo>
                    <a:pt x="0" y="2675"/>
                    <a:pt x="760" y="3435"/>
                    <a:pt x="1702" y="3435"/>
                  </a:cubicBezTo>
                  <a:cubicBezTo>
                    <a:pt x="2675" y="3435"/>
                    <a:pt x="3435" y="2675"/>
                    <a:pt x="3435" y="1733"/>
                  </a:cubicBezTo>
                  <a:cubicBezTo>
                    <a:pt x="3435" y="760"/>
                    <a:pt x="267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rot="10800000">
              <a:off x="4271734" y="-157944"/>
              <a:ext cx="31" cy="1041634"/>
            </a:xfrm>
            <a:custGeom>
              <a:avLst/>
              <a:gdLst/>
              <a:ahLst/>
              <a:cxnLst/>
              <a:rect l="l" t="t" r="r" b="b"/>
              <a:pathLst>
                <a:path w="1" h="33375" fill="none" extrusionOk="0">
                  <a:moveTo>
                    <a:pt x="0" y="0"/>
                  </a:moveTo>
                  <a:lnTo>
                    <a:pt x="0" y="33375"/>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10800000">
              <a:off x="1832292" y="-163184"/>
              <a:ext cx="136637" cy="827252"/>
            </a:xfrm>
            <a:custGeom>
              <a:avLst/>
              <a:gdLst/>
              <a:ahLst/>
              <a:cxnLst/>
              <a:rect l="l" t="t" r="r" b="b"/>
              <a:pathLst>
                <a:path w="4378" h="26506" fill="none" extrusionOk="0">
                  <a:moveTo>
                    <a:pt x="1" y="26505"/>
                  </a:moveTo>
                  <a:lnTo>
                    <a:pt x="1" y="4651"/>
                  </a:lnTo>
                  <a:lnTo>
                    <a:pt x="4378" y="304"/>
                  </a:lnTo>
                  <a:lnTo>
                    <a:pt x="4378"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10800000">
              <a:off x="1779173" y="607110"/>
              <a:ext cx="106270" cy="107238"/>
            </a:xfrm>
            <a:custGeom>
              <a:avLst/>
              <a:gdLst/>
              <a:ahLst/>
              <a:cxnLst/>
              <a:rect l="l" t="t" r="r" b="b"/>
              <a:pathLst>
                <a:path w="3405" h="3436" extrusionOk="0">
                  <a:moveTo>
                    <a:pt x="1703" y="0"/>
                  </a:moveTo>
                  <a:cubicBezTo>
                    <a:pt x="760" y="0"/>
                    <a:pt x="1" y="760"/>
                    <a:pt x="1" y="1703"/>
                  </a:cubicBezTo>
                  <a:cubicBezTo>
                    <a:pt x="1" y="2675"/>
                    <a:pt x="760" y="3435"/>
                    <a:pt x="1703" y="3435"/>
                  </a:cubicBezTo>
                  <a:cubicBezTo>
                    <a:pt x="2645" y="3435"/>
                    <a:pt x="3405" y="2675"/>
                    <a:pt x="3405" y="1703"/>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1224197" y="-163184"/>
              <a:ext cx="150869" cy="2273929"/>
            </a:xfrm>
            <a:custGeom>
              <a:avLst/>
              <a:gdLst/>
              <a:ahLst/>
              <a:cxnLst/>
              <a:rect l="l" t="t" r="r" b="b"/>
              <a:pathLst>
                <a:path w="4834" h="72859" fill="none" extrusionOk="0">
                  <a:moveTo>
                    <a:pt x="0" y="72858"/>
                  </a:moveTo>
                  <a:lnTo>
                    <a:pt x="0" y="48967"/>
                  </a:lnTo>
                  <a:lnTo>
                    <a:pt x="4833" y="44135"/>
                  </a:lnTo>
                  <a:lnTo>
                    <a:pt x="4833"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rot="10800000">
              <a:off x="860881" y="-163184"/>
              <a:ext cx="134734" cy="1608938"/>
            </a:xfrm>
            <a:custGeom>
              <a:avLst/>
              <a:gdLst/>
              <a:ahLst/>
              <a:cxnLst/>
              <a:rect l="l" t="t" r="r" b="b"/>
              <a:pathLst>
                <a:path w="4317" h="51552" fill="none" extrusionOk="0">
                  <a:moveTo>
                    <a:pt x="4317" y="51551"/>
                  </a:moveTo>
                  <a:lnTo>
                    <a:pt x="4317" y="34317"/>
                  </a:lnTo>
                  <a:lnTo>
                    <a:pt x="1" y="3000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10800000">
              <a:off x="942464" y="1389763"/>
              <a:ext cx="106270" cy="107206"/>
            </a:xfrm>
            <a:custGeom>
              <a:avLst/>
              <a:gdLst/>
              <a:ahLst/>
              <a:cxnLst/>
              <a:rect l="l" t="t" r="r" b="b"/>
              <a:pathLst>
                <a:path w="3405"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rot="10800000">
              <a:off x="436831" y="-163184"/>
              <a:ext cx="31" cy="1533035"/>
            </a:xfrm>
            <a:custGeom>
              <a:avLst/>
              <a:gdLst/>
              <a:ahLst/>
              <a:cxnLst/>
              <a:rect l="l" t="t" r="r" b="b"/>
              <a:pathLst>
                <a:path w="1" h="49120" fill="none" extrusionOk="0">
                  <a:moveTo>
                    <a:pt x="1" y="49119"/>
                  </a:move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rot="10800000">
              <a:off x="383711" y="1313860"/>
              <a:ext cx="106270" cy="107238"/>
            </a:xfrm>
            <a:custGeom>
              <a:avLst/>
              <a:gdLst/>
              <a:ahLst/>
              <a:cxnLst/>
              <a:rect l="l" t="t" r="r" b="b"/>
              <a:pathLst>
                <a:path w="3405" h="3436" extrusionOk="0">
                  <a:moveTo>
                    <a:pt x="1703" y="1"/>
                  </a:moveTo>
                  <a:cubicBezTo>
                    <a:pt x="761" y="1"/>
                    <a:pt x="1" y="761"/>
                    <a:pt x="1" y="1703"/>
                  </a:cubicBezTo>
                  <a:cubicBezTo>
                    <a:pt x="1" y="2676"/>
                    <a:pt x="761" y="3435"/>
                    <a:pt x="1703" y="3435"/>
                  </a:cubicBezTo>
                  <a:cubicBezTo>
                    <a:pt x="2645" y="3435"/>
                    <a:pt x="3405" y="2676"/>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rot="10800000">
              <a:off x="5650587" y="-115745"/>
              <a:ext cx="31" cy="697294"/>
            </a:xfrm>
            <a:custGeom>
              <a:avLst/>
              <a:gdLst/>
              <a:ahLst/>
              <a:cxnLst/>
              <a:rect l="l" t="t" r="r" b="b"/>
              <a:pathLst>
                <a:path w="1" h="22342" fill="none" extrusionOk="0">
                  <a:moveTo>
                    <a:pt x="0" y="22342"/>
                  </a:moveTo>
                  <a:lnTo>
                    <a:pt x="0" y="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rot="10800000">
              <a:off x="5597467" y="525527"/>
              <a:ext cx="106301" cy="107238"/>
            </a:xfrm>
            <a:custGeom>
              <a:avLst/>
              <a:gdLst/>
              <a:ahLst/>
              <a:cxnLst/>
              <a:rect l="l" t="t" r="r" b="b"/>
              <a:pathLst>
                <a:path w="3406" h="3436" extrusionOk="0">
                  <a:moveTo>
                    <a:pt x="1703" y="0"/>
                  </a:moveTo>
                  <a:cubicBezTo>
                    <a:pt x="761" y="0"/>
                    <a:pt x="1" y="760"/>
                    <a:pt x="1" y="1733"/>
                  </a:cubicBezTo>
                  <a:cubicBezTo>
                    <a:pt x="1" y="2675"/>
                    <a:pt x="761" y="3435"/>
                    <a:pt x="1703" y="3435"/>
                  </a:cubicBezTo>
                  <a:cubicBezTo>
                    <a:pt x="2645" y="3435"/>
                    <a:pt x="3405" y="2675"/>
                    <a:pt x="3405" y="1733"/>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rot="10800000">
              <a:off x="5114617" y="-163184"/>
              <a:ext cx="159389" cy="1608938"/>
            </a:xfrm>
            <a:custGeom>
              <a:avLst/>
              <a:gdLst/>
              <a:ahLst/>
              <a:cxnLst/>
              <a:rect l="l" t="t" r="r" b="b"/>
              <a:pathLst>
                <a:path w="5107" h="51552" fill="none" extrusionOk="0">
                  <a:moveTo>
                    <a:pt x="0" y="51551"/>
                  </a:moveTo>
                  <a:lnTo>
                    <a:pt x="0" y="27660"/>
                  </a:lnTo>
                  <a:lnTo>
                    <a:pt x="5107" y="22554"/>
                  </a:lnTo>
                  <a:lnTo>
                    <a:pt x="5107"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rot="10800000">
              <a:off x="5061498" y="1389763"/>
              <a:ext cx="106270" cy="107206"/>
            </a:xfrm>
            <a:custGeom>
              <a:avLst/>
              <a:gdLst/>
              <a:ahLst/>
              <a:cxnLst/>
              <a:rect l="l" t="t" r="r" b="b"/>
              <a:pathLst>
                <a:path w="3405" h="3435" extrusionOk="0">
                  <a:moveTo>
                    <a:pt x="1703" y="0"/>
                  </a:moveTo>
                  <a:cubicBezTo>
                    <a:pt x="760" y="0"/>
                    <a:pt x="0" y="760"/>
                    <a:pt x="0" y="1702"/>
                  </a:cubicBezTo>
                  <a:cubicBezTo>
                    <a:pt x="0" y="2645"/>
                    <a:pt x="760"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rot="10800000">
              <a:off x="4805357" y="-163184"/>
              <a:ext cx="148965" cy="1870759"/>
            </a:xfrm>
            <a:custGeom>
              <a:avLst/>
              <a:gdLst/>
              <a:ahLst/>
              <a:cxnLst/>
              <a:rect l="l" t="t" r="r" b="b"/>
              <a:pathLst>
                <a:path w="4773" h="59941" fill="none" extrusionOk="0">
                  <a:moveTo>
                    <a:pt x="4773" y="59940"/>
                  </a:moveTo>
                  <a:lnTo>
                    <a:pt x="4773" y="44013"/>
                  </a:lnTo>
                  <a:lnTo>
                    <a:pt x="1" y="3924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rot="10800000">
              <a:off x="4901172" y="1652520"/>
              <a:ext cx="107238" cy="106301"/>
            </a:xfrm>
            <a:custGeom>
              <a:avLst/>
              <a:gdLst/>
              <a:ahLst/>
              <a:cxnLst/>
              <a:rect l="l" t="t" r="r" b="b"/>
              <a:pathLst>
                <a:path w="3436" h="3406" extrusionOk="0">
                  <a:moveTo>
                    <a:pt x="1734" y="1"/>
                  </a:moveTo>
                  <a:cubicBezTo>
                    <a:pt x="761" y="1"/>
                    <a:pt x="1" y="761"/>
                    <a:pt x="1" y="1703"/>
                  </a:cubicBezTo>
                  <a:cubicBezTo>
                    <a:pt x="1" y="2645"/>
                    <a:pt x="761" y="3405"/>
                    <a:pt x="1734" y="3405"/>
                  </a:cubicBezTo>
                  <a:cubicBezTo>
                    <a:pt x="2676" y="3405"/>
                    <a:pt x="3436" y="2645"/>
                    <a:pt x="3436" y="1703"/>
                  </a:cubicBezTo>
                  <a:cubicBezTo>
                    <a:pt x="3436" y="761"/>
                    <a:pt x="2676" y="1"/>
                    <a:pt x="17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rot="10800000">
              <a:off x="3629021" y="-115745"/>
              <a:ext cx="147093" cy="2111700"/>
            </a:xfrm>
            <a:custGeom>
              <a:avLst/>
              <a:gdLst/>
              <a:ahLst/>
              <a:cxnLst/>
              <a:rect l="l" t="t" r="r" b="b"/>
              <a:pathLst>
                <a:path w="4713" h="67661" fill="none" extrusionOk="0">
                  <a:moveTo>
                    <a:pt x="1" y="67661"/>
                  </a:moveTo>
                  <a:lnTo>
                    <a:pt x="1" y="56870"/>
                  </a:lnTo>
                  <a:lnTo>
                    <a:pt x="4712" y="52159"/>
                  </a:lnTo>
                  <a:lnTo>
                    <a:pt x="4712"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rot="10800000">
              <a:off x="3575902" y="1939964"/>
              <a:ext cx="106270" cy="107238"/>
            </a:xfrm>
            <a:custGeom>
              <a:avLst/>
              <a:gdLst/>
              <a:ahLst/>
              <a:cxnLst/>
              <a:rect l="l" t="t" r="r" b="b"/>
              <a:pathLst>
                <a:path w="3405" h="3436" extrusionOk="0">
                  <a:moveTo>
                    <a:pt x="1702" y="1"/>
                  </a:moveTo>
                  <a:cubicBezTo>
                    <a:pt x="760" y="1"/>
                    <a:pt x="0" y="761"/>
                    <a:pt x="0" y="1703"/>
                  </a:cubicBezTo>
                  <a:cubicBezTo>
                    <a:pt x="0" y="2675"/>
                    <a:pt x="760" y="3435"/>
                    <a:pt x="1702" y="3435"/>
                  </a:cubicBezTo>
                  <a:cubicBezTo>
                    <a:pt x="2645" y="3435"/>
                    <a:pt x="3404" y="2675"/>
                    <a:pt x="3404" y="1703"/>
                  </a:cubicBezTo>
                  <a:cubicBezTo>
                    <a:pt x="3404" y="761"/>
                    <a:pt x="2645"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rot="10800000">
              <a:off x="2410021" y="-61699"/>
              <a:ext cx="31" cy="864267"/>
            </a:xfrm>
            <a:custGeom>
              <a:avLst/>
              <a:gdLst/>
              <a:ahLst/>
              <a:cxnLst/>
              <a:rect l="l" t="t" r="r" b="b"/>
              <a:pathLst>
                <a:path w="1" h="27692" fill="none" extrusionOk="0">
                  <a:moveTo>
                    <a:pt x="1" y="27691"/>
                  </a:moveTo>
                  <a:lnTo>
                    <a:pt x="1" y="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rot="10800000">
              <a:off x="2354997" y="746546"/>
              <a:ext cx="107206" cy="107238"/>
            </a:xfrm>
            <a:custGeom>
              <a:avLst/>
              <a:gdLst/>
              <a:ahLst/>
              <a:cxnLst/>
              <a:rect l="l" t="t" r="r" b="b"/>
              <a:pathLst>
                <a:path w="3435" h="3436" extrusionOk="0">
                  <a:moveTo>
                    <a:pt x="1702" y="0"/>
                  </a:moveTo>
                  <a:cubicBezTo>
                    <a:pt x="760" y="0"/>
                    <a:pt x="0" y="760"/>
                    <a:pt x="0" y="1702"/>
                  </a:cubicBezTo>
                  <a:cubicBezTo>
                    <a:pt x="0" y="2675"/>
                    <a:pt x="760" y="3435"/>
                    <a:pt x="1702" y="3435"/>
                  </a:cubicBezTo>
                  <a:cubicBezTo>
                    <a:pt x="2614" y="3435"/>
                    <a:pt x="3435" y="2675"/>
                    <a:pt x="3435" y="1702"/>
                  </a:cubicBezTo>
                  <a:cubicBezTo>
                    <a:pt x="3435" y="760"/>
                    <a:pt x="2675" y="0"/>
                    <a:pt x="17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rot="10800000">
              <a:off x="2984909" y="-144208"/>
              <a:ext cx="247620" cy="1911550"/>
            </a:xfrm>
            <a:custGeom>
              <a:avLst/>
              <a:gdLst/>
              <a:ahLst/>
              <a:cxnLst/>
              <a:rect l="l" t="t" r="r" b="b"/>
              <a:pathLst>
                <a:path w="7934" h="61248" fill="none" extrusionOk="0">
                  <a:moveTo>
                    <a:pt x="7934" y="61247"/>
                  </a:moveTo>
                  <a:lnTo>
                    <a:pt x="7934" y="48329"/>
                  </a:lnTo>
                  <a:lnTo>
                    <a:pt x="1" y="40396"/>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rot="10800000">
              <a:off x="3179378" y="1710383"/>
              <a:ext cx="107206" cy="106301"/>
            </a:xfrm>
            <a:custGeom>
              <a:avLst/>
              <a:gdLst/>
              <a:ahLst/>
              <a:cxnLst/>
              <a:rect l="l" t="t" r="r" b="b"/>
              <a:pathLst>
                <a:path w="3435" h="3406" extrusionOk="0">
                  <a:moveTo>
                    <a:pt x="1733" y="1"/>
                  </a:moveTo>
                  <a:cubicBezTo>
                    <a:pt x="760" y="1"/>
                    <a:pt x="0" y="761"/>
                    <a:pt x="0" y="1703"/>
                  </a:cubicBezTo>
                  <a:cubicBezTo>
                    <a:pt x="0" y="2645"/>
                    <a:pt x="760" y="3405"/>
                    <a:pt x="1733" y="3405"/>
                  </a:cubicBezTo>
                  <a:cubicBezTo>
                    <a:pt x="2675" y="3405"/>
                    <a:pt x="3435" y="2645"/>
                    <a:pt x="3435" y="1703"/>
                  </a:cubicBezTo>
                  <a:cubicBezTo>
                    <a:pt x="3435" y="761"/>
                    <a:pt x="2675" y="1"/>
                    <a:pt x="173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rot="10800000">
              <a:off x="7022360" y="-593851"/>
              <a:ext cx="135670" cy="2301425"/>
            </a:xfrm>
            <a:custGeom>
              <a:avLst/>
              <a:gdLst/>
              <a:ahLst/>
              <a:cxnLst/>
              <a:rect l="l" t="t" r="r" b="b"/>
              <a:pathLst>
                <a:path w="4347" h="73740" fill="none" extrusionOk="0">
                  <a:moveTo>
                    <a:pt x="0" y="73740"/>
                  </a:moveTo>
                  <a:lnTo>
                    <a:pt x="0" y="51308"/>
                  </a:lnTo>
                  <a:lnTo>
                    <a:pt x="4347" y="46992"/>
                  </a:lnTo>
                  <a:lnTo>
                    <a:pt x="4347" y="0"/>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rot="10800000">
              <a:off x="6969209" y="1652520"/>
              <a:ext cx="107238" cy="106301"/>
            </a:xfrm>
            <a:custGeom>
              <a:avLst/>
              <a:gdLst/>
              <a:ahLst/>
              <a:cxnLst/>
              <a:rect l="l" t="t" r="r" b="b"/>
              <a:pathLst>
                <a:path w="3436" h="3406" extrusionOk="0">
                  <a:moveTo>
                    <a:pt x="1733" y="1"/>
                  </a:moveTo>
                  <a:cubicBezTo>
                    <a:pt x="760" y="1"/>
                    <a:pt x="0" y="761"/>
                    <a:pt x="0" y="1703"/>
                  </a:cubicBezTo>
                  <a:cubicBezTo>
                    <a:pt x="0" y="2645"/>
                    <a:pt x="760" y="3405"/>
                    <a:pt x="1733" y="3405"/>
                  </a:cubicBezTo>
                  <a:cubicBezTo>
                    <a:pt x="2645" y="3405"/>
                    <a:pt x="3435" y="2645"/>
                    <a:pt x="3435" y="1703"/>
                  </a:cubicBezTo>
                  <a:cubicBezTo>
                    <a:pt x="3435" y="761"/>
                    <a:pt x="2675"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rot="10800000">
              <a:off x="6129660" y="-115745"/>
              <a:ext cx="56022" cy="1219031"/>
            </a:xfrm>
            <a:custGeom>
              <a:avLst/>
              <a:gdLst/>
              <a:ahLst/>
              <a:cxnLst/>
              <a:rect l="l" t="t" r="r" b="b"/>
              <a:pathLst>
                <a:path w="1795" h="39059" fill="none" extrusionOk="0">
                  <a:moveTo>
                    <a:pt x="1794" y="39059"/>
                  </a:moveTo>
                  <a:lnTo>
                    <a:pt x="1794" y="22736"/>
                  </a:lnTo>
                  <a:lnTo>
                    <a:pt x="1" y="19697"/>
                  </a:lnTo>
                  <a:lnTo>
                    <a:pt x="1" y="0"/>
                  </a:lnTo>
                </a:path>
              </a:pathLst>
            </a:custGeom>
            <a:solidFill>
              <a:schemeClr val="dk2"/>
            </a:soli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rot="10800000">
              <a:off x="6132500" y="1046328"/>
              <a:ext cx="106301" cy="106301"/>
            </a:xfrm>
            <a:custGeom>
              <a:avLst/>
              <a:gdLst/>
              <a:ahLst/>
              <a:cxnLst/>
              <a:rect l="l" t="t" r="r" b="b"/>
              <a:pathLst>
                <a:path w="3406"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rot="10800000">
              <a:off x="4218615" y="834325"/>
              <a:ext cx="106270" cy="107238"/>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14" y="3436"/>
                    <a:pt x="3404" y="2676"/>
                    <a:pt x="3404" y="1733"/>
                  </a:cubicBezTo>
                  <a:cubicBezTo>
                    <a:pt x="3404" y="761"/>
                    <a:pt x="2645"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rot="10800000">
              <a:off x="1171249" y="2086990"/>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rot="10800000">
              <a:off x="6867714" y="-999"/>
              <a:ext cx="31" cy="399426"/>
            </a:xfrm>
            <a:custGeom>
              <a:avLst/>
              <a:gdLst/>
              <a:ahLst/>
              <a:cxnLst/>
              <a:rect l="l" t="t" r="r" b="b"/>
              <a:pathLst>
                <a:path w="1" h="12798" fill="none" extrusionOk="0">
                  <a:moveTo>
                    <a:pt x="0" y="12797"/>
                  </a:moveTo>
                  <a:lnTo>
                    <a:pt x="0" y="1"/>
                  </a:lnTo>
                </a:path>
              </a:pathLst>
            </a:custGeom>
            <a:solidFill>
              <a:schemeClr val="dk2"/>
            </a:soli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rot="10800000">
              <a:off x="6813659" y="342436"/>
              <a:ext cx="107206" cy="107206"/>
            </a:xfrm>
            <a:custGeom>
              <a:avLst/>
              <a:gdLst/>
              <a:ahLst/>
              <a:cxnLst/>
              <a:rect l="l" t="t" r="r" b="b"/>
              <a:pathLst>
                <a:path w="3435" h="3435" extrusionOk="0">
                  <a:moveTo>
                    <a:pt x="1702" y="0"/>
                  </a:moveTo>
                  <a:cubicBezTo>
                    <a:pt x="760" y="0"/>
                    <a:pt x="0" y="760"/>
                    <a:pt x="0" y="1702"/>
                  </a:cubicBezTo>
                  <a:cubicBezTo>
                    <a:pt x="0" y="2675"/>
                    <a:pt x="760" y="3435"/>
                    <a:pt x="1702" y="3435"/>
                  </a:cubicBezTo>
                  <a:cubicBezTo>
                    <a:pt x="2675" y="3435"/>
                    <a:pt x="3435" y="2675"/>
                    <a:pt x="3435" y="1702"/>
                  </a:cubicBezTo>
                  <a:cubicBezTo>
                    <a:pt x="3435" y="760"/>
                    <a:pt x="2675" y="0"/>
                    <a:pt x="17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rot="10800000">
              <a:off x="7255717" y="-322542"/>
              <a:ext cx="94910" cy="2516774"/>
            </a:xfrm>
            <a:custGeom>
              <a:avLst/>
              <a:gdLst/>
              <a:ahLst/>
              <a:cxnLst/>
              <a:rect l="l" t="t" r="r" b="b"/>
              <a:pathLst>
                <a:path w="3041" h="80640" fill="none" extrusionOk="0">
                  <a:moveTo>
                    <a:pt x="3041" y="0"/>
                  </a:moveTo>
                  <a:lnTo>
                    <a:pt x="3041" y="60366"/>
                  </a:lnTo>
                  <a:lnTo>
                    <a:pt x="1" y="63406"/>
                  </a:lnTo>
                  <a:lnTo>
                    <a:pt x="1" y="8064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rot="10800000">
              <a:off x="7201630" y="2138241"/>
              <a:ext cx="107238" cy="107206"/>
            </a:xfrm>
            <a:custGeom>
              <a:avLst/>
              <a:gdLst/>
              <a:ahLst/>
              <a:cxnLst/>
              <a:rect l="l" t="t" r="r" b="b"/>
              <a:pathLst>
                <a:path w="3436" h="3435" extrusionOk="0">
                  <a:moveTo>
                    <a:pt x="1703" y="0"/>
                  </a:moveTo>
                  <a:cubicBezTo>
                    <a:pt x="760" y="0"/>
                    <a:pt x="0" y="760"/>
                    <a:pt x="0" y="1733"/>
                  </a:cubicBezTo>
                  <a:cubicBezTo>
                    <a:pt x="0" y="2675"/>
                    <a:pt x="760" y="3435"/>
                    <a:pt x="1703" y="3435"/>
                  </a:cubicBezTo>
                  <a:cubicBezTo>
                    <a:pt x="2675" y="3435"/>
                    <a:pt x="3435" y="2675"/>
                    <a:pt x="3435" y="1733"/>
                  </a:cubicBezTo>
                  <a:cubicBezTo>
                    <a:pt x="3435" y="760"/>
                    <a:pt x="267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rot="10800000">
              <a:off x="7714391" y="-115745"/>
              <a:ext cx="31" cy="810180"/>
            </a:xfrm>
            <a:custGeom>
              <a:avLst/>
              <a:gdLst/>
              <a:ahLst/>
              <a:cxnLst/>
              <a:rect l="l" t="t" r="r" b="b"/>
              <a:pathLst>
                <a:path w="1" h="25959" fill="none" extrusionOk="0">
                  <a:moveTo>
                    <a:pt x="0" y="25959"/>
                  </a:moveTo>
                  <a:lnTo>
                    <a:pt x="0" y="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rot="10800000">
              <a:off x="8078194" y="-115745"/>
              <a:ext cx="143285" cy="2029181"/>
            </a:xfrm>
            <a:custGeom>
              <a:avLst/>
              <a:gdLst/>
              <a:ahLst/>
              <a:cxnLst/>
              <a:rect l="l" t="t" r="r" b="b"/>
              <a:pathLst>
                <a:path w="4591" h="65017" fill="none" extrusionOk="0">
                  <a:moveTo>
                    <a:pt x="4590" y="65017"/>
                  </a:moveTo>
                  <a:lnTo>
                    <a:pt x="4590" y="46718"/>
                  </a:lnTo>
                  <a:lnTo>
                    <a:pt x="1" y="42098"/>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rot="10800000">
              <a:off x="8168329" y="1857445"/>
              <a:ext cx="106270" cy="106270"/>
            </a:xfrm>
            <a:custGeom>
              <a:avLst/>
              <a:gdLst/>
              <a:ahLst/>
              <a:cxnLst/>
              <a:rect l="l" t="t" r="r" b="b"/>
              <a:pathLst>
                <a:path w="3405" h="3405" extrusionOk="0">
                  <a:moveTo>
                    <a:pt x="1703" y="0"/>
                  </a:moveTo>
                  <a:cubicBezTo>
                    <a:pt x="760" y="0"/>
                    <a:pt x="1" y="760"/>
                    <a:pt x="1" y="1703"/>
                  </a:cubicBezTo>
                  <a:cubicBezTo>
                    <a:pt x="1" y="2645"/>
                    <a:pt x="760" y="3405"/>
                    <a:pt x="1703" y="3405"/>
                  </a:cubicBezTo>
                  <a:cubicBezTo>
                    <a:pt x="2645" y="3405"/>
                    <a:pt x="3405" y="2645"/>
                    <a:pt x="3405" y="1703"/>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rot="10800000">
              <a:off x="8775457" y="-115745"/>
              <a:ext cx="160357" cy="1388845"/>
            </a:xfrm>
            <a:custGeom>
              <a:avLst/>
              <a:gdLst/>
              <a:ahLst/>
              <a:cxnLst/>
              <a:rect l="l" t="t" r="r" b="b"/>
              <a:pathLst>
                <a:path w="5138" h="44500" fill="none" extrusionOk="0">
                  <a:moveTo>
                    <a:pt x="1" y="44500"/>
                  </a:moveTo>
                  <a:lnTo>
                    <a:pt x="1" y="23071"/>
                  </a:lnTo>
                  <a:lnTo>
                    <a:pt x="5138" y="17934"/>
                  </a:lnTo>
                  <a:lnTo>
                    <a:pt x="5138"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rot="10800000">
              <a:off x="8722338" y="1217109"/>
              <a:ext cx="106270" cy="106270"/>
            </a:xfrm>
            <a:custGeom>
              <a:avLst/>
              <a:gdLst/>
              <a:ahLst/>
              <a:cxnLst/>
              <a:rect l="l" t="t" r="r" b="b"/>
              <a:pathLst>
                <a:path w="3405" h="3405" extrusionOk="0">
                  <a:moveTo>
                    <a:pt x="1703" y="1"/>
                  </a:moveTo>
                  <a:cubicBezTo>
                    <a:pt x="760" y="1"/>
                    <a:pt x="0" y="760"/>
                    <a:pt x="0" y="1703"/>
                  </a:cubicBezTo>
                  <a:cubicBezTo>
                    <a:pt x="0" y="2645"/>
                    <a:pt x="760" y="3405"/>
                    <a:pt x="1703" y="3405"/>
                  </a:cubicBezTo>
                  <a:cubicBezTo>
                    <a:pt x="2645" y="3405"/>
                    <a:pt x="3405" y="2645"/>
                    <a:pt x="3405" y="170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rot="10800000">
              <a:off x="2139648" y="-265647"/>
              <a:ext cx="31" cy="1178271"/>
            </a:xfrm>
            <a:custGeom>
              <a:avLst/>
              <a:gdLst/>
              <a:ahLst/>
              <a:cxnLst/>
              <a:rect l="l" t="t" r="r" b="b"/>
              <a:pathLst>
                <a:path w="1" h="37753" fill="none" extrusionOk="0">
                  <a:moveTo>
                    <a:pt x="1" y="1"/>
                  </a:moveTo>
                  <a:lnTo>
                    <a:pt x="1" y="37752"/>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rot="10800000">
              <a:off x="1565728" y="-115745"/>
              <a:ext cx="31" cy="2446583"/>
            </a:xfrm>
            <a:custGeom>
              <a:avLst/>
              <a:gdLst/>
              <a:ahLst/>
              <a:cxnLst/>
              <a:rect l="l" t="t" r="r" b="b"/>
              <a:pathLst>
                <a:path w="1" h="78391" fill="none" extrusionOk="0">
                  <a:moveTo>
                    <a:pt x="1" y="78391"/>
                  </a:move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rot="10800000">
              <a:off x="2086531" y="878753"/>
              <a:ext cx="106270" cy="107206"/>
            </a:xfrm>
            <a:custGeom>
              <a:avLst/>
              <a:gdLst/>
              <a:ahLst/>
              <a:cxnLst/>
              <a:rect l="l" t="t" r="r" b="b"/>
              <a:pathLst>
                <a:path w="3405" h="3435" extrusionOk="0">
                  <a:moveTo>
                    <a:pt x="1702" y="0"/>
                  </a:moveTo>
                  <a:cubicBezTo>
                    <a:pt x="760" y="0"/>
                    <a:pt x="0" y="760"/>
                    <a:pt x="0" y="1702"/>
                  </a:cubicBezTo>
                  <a:cubicBezTo>
                    <a:pt x="0" y="2675"/>
                    <a:pt x="760" y="3435"/>
                    <a:pt x="1702" y="3435"/>
                  </a:cubicBezTo>
                  <a:cubicBezTo>
                    <a:pt x="2645" y="3435"/>
                    <a:pt x="3405" y="2675"/>
                    <a:pt x="3405" y="1702"/>
                  </a:cubicBezTo>
                  <a:cubicBezTo>
                    <a:pt x="3405" y="760"/>
                    <a:pt x="2645" y="0"/>
                    <a:pt x="170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rot="10800000">
              <a:off x="1176757" y="-115745"/>
              <a:ext cx="31" cy="388970"/>
            </a:xfrm>
            <a:custGeom>
              <a:avLst/>
              <a:gdLst/>
              <a:ahLst/>
              <a:cxnLst/>
              <a:rect l="l" t="t" r="r" b="b"/>
              <a:pathLst>
                <a:path w="1" h="12463" fill="none" extrusionOk="0">
                  <a:moveTo>
                    <a:pt x="0" y="12463"/>
                  </a:moveTo>
                  <a:lnTo>
                    <a:pt x="0"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rot="10800000">
              <a:off x="1123638" y="216267"/>
              <a:ext cx="106270" cy="106301"/>
            </a:xfrm>
            <a:custGeom>
              <a:avLst/>
              <a:gdLst/>
              <a:ahLst/>
              <a:cxnLst/>
              <a:rect l="l" t="t" r="r" b="b"/>
              <a:pathLst>
                <a:path w="3405" h="3406" extrusionOk="0">
                  <a:moveTo>
                    <a:pt x="1702" y="1"/>
                  </a:moveTo>
                  <a:cubicBezTo>
                    <a:pt x="760" y="1"/>
                    <a:pt x="0" y="761"/>
                    <a:pt x="0" y="1703"/>
                  </a:cubicBezTo>
                  <a:cubicBezTo>
                    <a:pt x="0" y="2645"/>
                    <a:pt x="760" y="3405"/>
                    <a:pt x="1702" y="3405"/>
                  </a:cubicBezTo>
                  <a:cubicBezTo>
                    <a:pt x="2644" y="3405"/>
                    <a:pt x="3404" y="2645"/>
                    <a:pt x="3404" y="1703"/>
                  </a:cubicBezTo>
                  <a:cubicBezTo>
                    <a:pt x="3404" y="761"/>
                    <a:pt x="2644"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rot="10800000">
              <a:off x="616101" y="-163184"/>
              <a:ext cx="148997" cy="2044380"/>
            </a:xfrm>
            <a:custGeom>
              <a:avLst/>
              <a:gdLst/>
              <a:ahLst/>
              <a:cxnLst/>
              <a:rect l="l" t="t" r="r" b="b"/>
              <a:pathLst>
                <a:path w="4774" h="65504" fill="none" extrusionOk="0">
                  <a:moveTo>
                    <a:pt x="4773" y="65503"/>
                  </a:moveTo>
                  <a:lnTo>
                    <a:pt x="4773" y="46020"/>
                  </a:lnTo>
                  <a:lnTo>
                    <a:pt x="1" y="41217"/>
                  </a:lnTo>
                  <a:lnTo>
                    <a:pt x="1"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rot="10800000">
              <a:off x="711916" y="1825174"/>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rot="10800000">
              <a:off x="261306" y="-163184"/>
              <a:ext cx="31" cy="902187"/>
            </a:xfrm>
            <a:custGeom>
              <a:avLst/>
              <a:gdLst/>
              <a:ahLst/>
              <a:cxnLst/>
              <a:rect l="l" t="t" r="r" b="b"/>
              <a:pathLst>
                <a:path w="1" h="28907" fill="none" extrusionOk="0">
                  <a:moveTo>
                    <a:pt x="0" y="28906"/>
                  </a:move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rot="10800000">
              <a:off x="208186" y="683012"/>
              <a:ext cx="106301" cy="107238"/>
            </a:xfrm>
            <a:custGeom>
              <a:avLst/>
              <a:gdLst/>
              <a:ahLst/>
              <a:cxnLst/>
              <a:rect l="l" t="t" r="r" b="b"/>
              <a:pathLst>
                <a:path w="3406" h="3436" extrusionOk="0">
                  <a:moveTo>
                    <a:pt x="1703" y="1"/>
                  </a:moveTo>
                  <a:cubicBezTo>
                    <a:pt x="761" y="1"/>
                    <a:pt x="1" y="761"/>
                    <a:pt x="1" y="1703"/>
                  </a:cubicBezTo>
                  <a:cubicBezTo>
                    <a:pt x="1" y="2676"/>
                    <a:pt x="761" y="3436"/>
                    <a:pt x="1703" y="3436"/>
                  </a:cubicBezTo>
                  <a:cubicBezTo>
                    <a:pt x="2645" y="3436"/>
                    <a:pt x="3405" y="2676"/>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rot="10800000">
              <a:off x="5395414" y="-163184"/>
              <a:ext cx="107238" cy="1930526"/>
            </a:xfrm>
            <a:custGeom>
              <a:avLst/>
              <a:gdLst/>
              <a:ahLst/>
              <a:cxnLst/>
              <a:rect l="l" t="t" r="r" b="b"/>
              <a:pathLst>
                <a:path w="3436" h="61856" fill="none" extrusionOk="0">
                  <a:moveTo>
                    <a:pt x="1" y="61855"/>
                  </a:moveTo>
                  <a:lnTo>
                    <a:pt x="1" y="32554"/>
                  </a:lnTo>
                  <a:lnTo>
                    <a:pt x="3435" y="29119"/>
                  </a:lnTo>
                  <a:lnTo>
                    <a:pt x="3435"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rot="10800000">
              <a:off x="5342294" y="1710383"/>
              <a:ext cx="107238" cy="106301"/>
            </a:xfrm>
            <a:custGeom>
              <a:avLst/>
              <a:gdLst/>
              <a:ahLst/>
              <a:cxnLst/>
              <a:rect l="l" t="t" r="r" b="b"/>
              <a:pathLst>
                <a:path w="3436" h="3406" extrusionOk="0">
                  <a:moveTo>
                    <a:pt x="1733" y="1"/>
                  </a:moveTo>
                  <a:cubicBezTo>
                    <a:pt x="761" y="1"/>
                    <a:pt x="1" y="761"/>
                    <a:pt x="1" y="1703"/>
                  </a:cubicBezTo>
                  <a:cubicBezTo>
                    <a:pt x="1" y="2645"/>
                    <a:pt x="761" y="3405"/>
                    <a:pt x="1733" y="3405"/>
                  </a:cubicBezTo>
                  <a:cubicBezTo>
                    <a:pt x="2676" y="3405"/>
                    <a:pt x="3436" y="2645"/>
                    <a:pt x="3436" y="1703"/>
                  </a:cubicBezTo>
                  <a:cubicBezTo>
                    <a:pt x="3436" y="761"/>
                    <a:pt x="2676"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rot="10800000">
              <a:off x="5013122" y="-229599"/>
              <a:ext cx="92975" cy="665990"/>
            </a:xfrm>
            <a:custGeom>
              <a:avLst/>
              <a:gdLst/>
              <a:ahLst/>
              <a:cxnLst/>
              <a:rect l="l" t="t" r="r" b="b"/>
              <a:pathLst>
                <a:path w="2979" h="21339" fill="none" extrusionOk="0">
                  <a:moveTo>
                    <a:pt x="2979" y="21338"/>
                  </a:moveTo>
                  <a:lnTo>
                    <a:pt x="2979" y="10365"/>
                  </a:lnTo>
                  <a:lnTo>
                    <a:pt x="0" y="7386"/>
                  </a:ln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rot="10800000">
              <a:off x="5052010" y="381337"/>
              <a:ext cx="106270" cy="106270"/>
            </a:xfrm>
            <a:custGeom>
              <a:avLst/>
              <a:gdLst/>
              <a:ahLst/>
              <a:cxnLst/>
              <a:rect l="l" t="t" r="r" b="b"/>
              <a:pathLst>
                <a:path w="3405" h="3405" extrusionOk="0">
                  <a:moveTo>
                    <a:pt x="1703" y="0"/>
                  </a:moveTo>
                  <a:cubicBezTo>
                    <a:pt x="760" y="0"/>
                    <a:pt x="0" y="760"/>
                    <a:pt x="0" y="1702"/>
                  </a:cubicBezTo>
                  <a:cubicBezTo>
                    <a:pt x="0" y="2644"/>
                    <a:pt x="760" y="3404"/>
                    <a:pt x="1703" y="3404"/>
                  </a:cubicBezTo>
                  <a:cubicBezTo>
                    <a:pt x="2614" y="3404"/>
                    <a:pt x="3405" y="2644"/>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rot="10800000">
              <a:off x="4508425" y="-163184"/>
              <a:ext cx="178365" cy="1608938"/>
            </a:xfrm>
            <a:custGeom>
              <a:avLst/>
              <a:gdLst/>
              <a:ahLst/>
              <a:cxnLst/>
              <a:rect l="l" t="t" r="r" b="b"/>
              <a:pathLst>
                <a:path w="5715" h="51552" fill="none" extrusionOk="0">
                  <a:moveTo>
                    <a:pt x="5714" y="51551"/>
                  </a:moveTo>
                  <a:lnTo>
                    <a:pt x="5714" y="40001"/>
                  </a:lnTo>
                  <a:lnTo>
                    <a:pt x="0" y="27660"/>
                  </a:lnTo>
                  <a:lnTo>
                    <a:pt x="0" y="0"/>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rot="10800000">
              <a:off x="4633640" y="1389763"/>
              <a:ext cx="106301" cy="107206"/>
            </a:xfrm>
            <a:custGeom>
              <a:avLst/>
              <a:gdLst/>
              <a:ahLst/>
              <a:cxnLst/>
              <a:rect l="l" t="t" r="r" b="b"/>
              <a:pathLst>
                <a:path w="3406"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rot="10800000">
              <a:off x="3856698" y="-80634"/>
              <a:ext cx="218220" cy="1601323"/>
            </a:xfrm>
            <a:custGeom>
              <a:avLst/>
              <a:gdLst/>
              <a:ahLst/>
              <a:cxnLst/>
              <a:rect l="l" t="t" r="r" b="b"/>
              <a:pathLst>
                <a:path w="6992" h="51308" fill="none" extrusionOk="0">
                  <a:moveTo>
                    <a:pt x="0" y="51308"/>
                  </a:moveTo>
                  <a:lnTo>
                    <a:pt x="0" y="37235"/>
                  </a:lnTo>
                  <a:lnTo>
                    <a:pt x="6991" y="30244"/>
                  </a:lnTo>
                  <a:lnTo>
                    <a:pt x="699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rot="10800000">
              <a:off x="3803579" y="1464698"/>
              <a:ext cx="106270" cy="107238"/>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14" y="3436"/>
                    <a:pt x="3404" y="2676"/>
                    <a:pt x="3404" y="1733"/>
                  </a:cubicBezTo>
                  <a:cubicBezTo>
                    <a:pt x="3404" y="761"/>
                    <a:pt x="264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rot="10800000">
              <a:off x="2701241" y="-163184"/>
              <a:ext cx="283699" cy="1666801"/>
            </a:xfrm>
            <a:custGeom>
              <a:avLst/>
              <a:gdLst/>
              <a:ahLst/>
              <a:cxnLst/>
              <a:rect l="l" t="t" r="r" b="b"/>
              <a:pathLst>
                <a:path w="9090" h="53406" fill="none" extrusionOk="0">
                  <a:moveTo>
                    <a:pt x="9089" y="53405"/>
                  </a:moveTo>
                  <a:lnTo>
                    <a:pt x="9089" y="34651"/>
                  </a:lnTo>
                  <a:lnTo>
                    <a:pt x="1" y="25593"/>
                  </a:ln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rot="10800000">
              <a:off x="2931758" y="1448563"/>
              <a:ext cx="107238" cy="106301"/>
            </a:xfrm>
            <a:custGeom>
              <a:avLst/>
              <a:gdLst/>
              <a:ahLst/>
              <a:cxnLst/>
              <a:rect l="l" t="t" r="r" b="b"/>
              <a:pathLst>
                <a:path w="3436" h="3406" extrusionOk="0">
                  <a:moveTo>
                    <a:pt x="1733" y="1"/>
                  </a:moveTo>
                  <a:cubicBezTo>
                    <a:pt x="760" y="1"/>
                    <a:pt x="0" y="761"/>
                    <a:pt x="0" y="1703"/>
                  </a:cubicBezTo>
                  <a:cubicBezTo>
                    <a:pt x="0" y="2645"/>
                    <a:pt x="760" y="3405"/>
                    <a:pt x="1733" y="3405"/>
                  </a:cubicBezTo>
                  <a:cubicBezTo>
                    <a:pt x="2675" y="3405"/>
                    <a:pt x="3435" y="2645"/>
                    <a:pt x="3435" y="1703"/>
                  </a:cubicBezTo>
                  <a:cubicBezTo>
                    <a:pt x="3435" y="761"/>
                    <a:pt x="2675"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rot="10800000">
              <a:off x="3453527" y="-69273"/>
              <a:ext cx="31" cy="1480883"/>
            </a:xfrm>
            <a:custGeom>
              <a:avLst/>
              <a:gdLst/>
              <a:ahLst/>
              <a:cxnLst/>
              <a:rect l="l" t="t" r="r" b="b"/>
              <a:pathLst>
                <a:path w="1" h="47449" fill="none" extrusionOk="0">
                  <a:moveTo>
                    <a:pt x="1" y="47448"/>
                  </a:moveTo>
                  <a:lnTo>
                    <a:pt x="1"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rot="10800000">
              <a:off x="3400408" y="1354652"/>
              <a:ext cx="106270" cy="106270"/>
            </a:xfrm>
            <a:custGeom>
              <a:avLst/>
              <a:gdLst/>
              <a:ahLst/>
              <a:cxnLst/>
              <a:rect l="l" t="t" r="r" b="b"/>
              <a:pathLst>
                <a:path w="3405" h="3405" extrusionOk="0">
                  <a:moveTo>
                    <a:pt x="1703" y="0"/>
                  </a:moveTo>
                  <a:cubicBezTo>
                    <a:pt x="760" y="0"/>
                    <a:pt x="0" y="760"/>
                    <a:pt x="0" y="1702"/>
                  </a:cubicBezTo>
                  <a:cubicBezTo>
                    <a:pt x="0" y="2645"/>
                    <a:pt x="760" y="3404"/>
                    <a:pt x="1703" y="3404"/>
                  </a:cubicBezTo>
                  <a:cubicBezTo>
                    <a:pt x="2614" y="3404"/>
                    <a:pt x="3405" y="2645"/>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rot="10800000">
              <a:off x="6560358" y="-144209"/>
              <a:ext cx="31" cy="1149776"/>
            </a:xfrm>
            <a:custGeom>
              <a:avLst/>
              <a:gdLst/>
              <a:ahLst/>
              <a:cxnLst/>
              <a:rect l="l" t="t" r="r" b="b"/>
              <a:pathLst>
                <a:path w="1" h="36840" fill="none" extrusionOk="0">
                  <a:moveTo>
                    <a:pt x="1" y="36839"/>
                  </a:moveTo>
                  <a:lnTo>
                    <a:pt x="1" y="0"/>
                  </a:lnTo>
                </a:path>
              </a:pathLst>
            </a:custGeom>
            <a:solidFill>
              <a:schemeClr val="dk2"/>
            </a:soli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rot="10800000">
              <a:off x="6507239" y="950545"/>
              <a:ext cx="106270" cy="106270"/>
            </a:xfrm>
            <a:custGeom>
              <a:avLst/>
              <a:gdLst/>
              <a:ahLst/>
              <a:cxnLst/>
              <a:rect l="l" t="t" r="r" b="b"/>
              <a:pathLst>
                <a:path w="3405" h="3405" extrusionOk="0">
                  <a:moveTo>
                    <a:pt x="1703" y="1"/>
                  </a:moveTo>
                  <a:cubicBezTo>
                    <a:pt x="760" y="1"/>
                    <a:pt x="0" y="761"/>
                    <a:pt x="0" y="1703"/>
                  </a:cubicBezTo>
                  <a:cubicBezTo>
                    <a:pt x="0" y="2645"/>
                    <a:pt x="760" y="3405"/>
                    <a:pt x="1703" y="3405"/>
                  </a:cubicBezTo>
                  <a:cubicBezTo>
                    <a:pt x="2614"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rot="10800000">
              <a:off x="6315609" y="-163184"/>
              <a:ext cx="98686" cy="1574794"/>
            </a:xfrm>
            <a:custGeom>
              <a:avLst/>
              <a:gdLst/>
              <a:ahLst/>
              <a:cxnLst/>
              <a:rect l="l" t="t" r="r" b="b"/>
              <a:pathLst>
                <a:path w="3162" h="50458" fill="none" extrusionOk="0">
                  <a:moveTo>
                    <a:pt x="1" y="50457"/>
                  </a:moveTo>
                  <a:lnTo>
                    <a:pt x="1" y="37023"/>
                  </a:lnTo>
                  <a:lnTo>
                    <a:pt x="3162" y="33861"/>
                  </a:lnTo>
                  <a:lnTo>
                    <a:pt x="3162" y="1"/>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rot="10800000">
              <a:off x="6262490" y="1354652"/>
              <a:ext cx="107206" cy="106270"/>
            </a:xfrm>
            <a:custGeom>
              <a:avLst/>
              <a:gdLst/>
              <a:ahLst/>
              <a:cxnLst/>
              <a:rect l="l" t="t" r="r" b="b"/>
              <a:pathLst>
                <a:path w="3435" h="3405" extrusionOk="0">
                  <a:moveTo>
                    <a:pt x="1733" y="0"/>
                  </a:moveTo>
                  <a:cubicBezTo>
                    <a:pt x="760" y="0"/>
                    <a:pt x="0" y="760"/>
                    <a:pt x="0" y="1702"/>
                  </a:cubicBezTo>
                  <a:cubicBezTo>
                    <a:pt x="0" y="2645"/>
                    <a:pt x="760" y="3404"/>
                    <a:pt x="1733" y="3404"/>
                  </a:cubicBezTo>
                  <a:cubicBezTo>
                    <a:pt x="2675" y="3404"/>
                    <a:pt x="3435" y="2645"/>
                    <a:pt x="3435" y="1702"/>
                  </a:cubicBezTo>
                  <a:cubicBezTo>
                    <a:pt x="3435" y="760"/>
                    <a:pt x="2675" y="0"/>
                    <a:pt x="173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rot="10800000">
              <a:off x="5798584" y="-115745"/>
              <a:ext cx="132861" cy="1123217"/>
            </a:xfrm>
            <a:custGeom>
              <a:avLst/>
              <a:gdLst/>
              <a:ahLst/>
              <a:cxnLst/>
              <a:rect l="l" t="t" r="r" b="b"/>
              <a:pathLst>
                <a:path w="4257" h="35989" fill="none" extrusionOk="0">
                  <a:moveTo>
                    <a:pt x="1" y="35989"/>
                  </a:moveTo>
                  <a:lnTo>
                    <a:pt x="1" y="11490"/>
                  </a:lnTo>
                  <a:lnTo>
                    <a:pt x="4256" y="7204"/>
                  </a:lnTo>
                  <a:lnTo>
                    <a:pt x="4256" y="0"/>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rot="10800000">
              <a:off x="1512611" y="2233730"/>
              <a:ext cx="106270" cy="107238"/>
            </a:xfrm>
            <a:custGeom>
              <a:avLst/>
              <a:gdLst/>
              <a:ahLst/>
              <a:cxnLst/>
              <a:rect l="l" t="t" r="r" b="b"/>
              <a:pathLst>
                <a:path w="3405" h="3436" extrusionOk="0">
                  <a:moveTo>
                    <a:pt x="1702" y="1"/>
                  </a:moveTo>
                  <a:cubicBezTo>
                    <a:pt x="760" y="1"/>
                    <a:pt x="0" y="761"/>
                    <a:pt x="0" y="1703"/>
                  </a:cubicBezTo>
                  <a:cubicBezTo>
                    <a:pt x="0" y="2675"/>
                    <a:pt x="760" y="3435"/>
                    <a:pt x="1702" y="3435"/>
                  </a:cubicBezTo>
                  <a:cubicBezTo>
                    <a:pt x="2645" y="3435"/>
                    <a:pt x="3404" y="2675"/>
                    <a:pt x="3404" y="1703"/>
                  </a:cubicBezTo>
                  <a:cubicBezTo>
                    <a:pt x="3404" y="761"/>
                    <a:pt x="264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800000">
              <a:off x="7661272" y="656841"/>
              <a:ext cx="106270" cy="107238"/>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14" y="3436"/>
                    <a:pt x="3404" y="2676"/>
                    <a:pt x="3404" y="1733"/>
                  </a:cubicBezTo>
                  <a:cubicBezTo>
                    <a:pt x="3404" y="761"/>
                    <a:pt x="2645"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800000">
              <a:off x="5744350" y="1011716"/>
              <a:ext cx="106301" cy="107238"/>
            </a:xfrm>
            <a:custGeom>
              <a:avLst/>
              <a:gdLst/>
              <a:ahLst/>
              <a:cxnLst/>
              <a:rect l="l" t="t" r="r" b="b"/>
              <a:pathLst>
                <a:path w="3406" h="3436" extrusionOk="0">
                  <a:moveTo>
                    <a:pt x="1703" y="0"/>
                  </a:moveTo>
                  <a:cubicBezTo>
                    <a:pt x="761" y="0"/>
                    <a:pt x="1" y="760"/>
                    <a:pt x="1" y="1733"/>
                  </a:cubicBezTo>
                  <a:cubicBezTo>
                    <a:pt x="1" y="2675"/>
                    <a:pt x="761" y="3435"/>
                    <a:pt x="1703" y="3435"/>
                  </a:cubicBezTo>
                  <a:cubicBezTo>
                    <a:pt x="2645" y="3435"/>
                    <a:pt x="3405" y="2675"/>
                    <a:pt x="3405" y="1733"/>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3"/>
            <p:cNvGrpSpPr/>
            <p:nvPr/>
          </p:nvGrpSpPr>
          <p:grpSpPr>
            <a:xfrm rot="10800000">
              <a:off x="8445334" y="-258439"/>
              <a:ext cx="106271" cy="608131"/>
              <a:chOff x="1532324" y="4654339"/>
              <a:chExt cx="110262" cy="630973"/>
            </a:xfrm>
          </p:grpSpPr>
          <p:sp>
            <p:nvSpPr>
              <p:cNvPr id="500" name="Google Shape;500;p33"/>
              <p:cNvSpPr/>
              <p:nvPr/>
            </p:nvSpPr>
            <p:spPr>
              <a:xfrm>
                <a:off x="1587439" y="4705536"/>
                <a:ext cx="32" cy="579776"/>
              </a:xfrm>
              <a:custGeom>
                <a:avLst/>
                <a:gdLst/>
                <a:ahLst/>
                <a:cxnLst/>
                <a:rect l="l" t="t" r="r" b="b"/>
                <a:pathLst>
                  <a:path w="1" h="17904" fill="none" extrusionOk="0">
                    <a:moveTo>
                      <a:pt x="1" y="17903"/>
                    </a:move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1532324" y="4654339"/>
                <a:ext cx="110262" cy="110295"/>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23;p33">
            <a:extLst>
              <a:ext uri="{FF2B5EF4-FFF2-40B4-BE49-F238E27FC236}">
                <a16:creationId xmlns:a16="http://schemas.microsoft.com/office/drawing/2014/main" id="{0B7FAB16-633B-02E3-7D18-D37E3C8DFD68}"/>
              </a:ext>
            </a:extLst>
          </p:cNvPr>
          <p:cNvSpPr txBox="1">
            <a:spLocks/>
          </p:cNvSpPr>
          <p:nvPr/>
        </p:nvSpPr>
        <p:spPr>
          <a:xfrm>
            <a:off x="2290334" y="195939"/>
            <a:ext cx="4528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sap"/>
              <a:buNone/>
              <a:defRPr sz="1600" b="0" i="0" u="none" strike="noStrike" cap="none">
                <a:solidFill>
                  <a:schemeClr val="dk1"/>
                </a:solidFill>
                <a:latin typeface="Asap"/>
                <a:ea typeface="Asap"/>
                <a:cs typeface="Asap"/>
                <a:sym typeface="Asap"/>
              </a:defRPr>
            </a:lvl1pPr>
            <a:lvl2pPr marL="914400" marR="0" lvl="1"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2pPr>
            <a:lvl3pPr marL="1371600" marR="0" lvl="2"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3pPr>
            <a:lvl4pPr marL="1828800" marR="0" lvl="3"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4pPr>
            <a:lvl5pPr marL="2286000" marR="0" lvl="4"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5pPr>
            <a:lvl6pPr marL="2743200" marR="0" lvl="5"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6pPr>
            <a:lvl7pPr marL="3200400" marR="0" lvl="6"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7pPr>
            <a:lvl8pPr marL="3657600" marR="0" lvl="7"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8pPr>
            <a:lvl9pPr marL="4114800" marR="0" lvl="8" indent="-304800" algn="ctr" rtl="0">
              <a:lnSpc>
                <a:spcPct val="100000"/>
              </a:lnSpc>
              <a:spcBef>
                <a:spcPts val="0"/>
              </a:spcBef>
              <a:spcAft>
                <a:spcPts val="0"/>
              </a:spcAft>
              <a:buClr>
                <a:schemeClr val="dk1"/>
              </a:buClr>
              <a:buSzPts val="1800"/>
              <a:buFont typeface="Asap"/>
              <a:buNone/>
              <a:defRPr sz="1800" b="0" i="0" u="none" strike="noStrike" cap="none">
                <a:solidFill>
                  <a:schemeClr val="dk1"/>
                </a:solidFill>
                <a:latin typeface="Asap"/>
                <a:ea typeface="Asap"/>
                <a:cs typeface="Asap"/>
                <a:sym typeface="Asap"/>
              </a:defRPr>
            </a:lvl9pPr>
          </a:lstStyle>
          <a:p>
            <a:pPr marL="0" indent="0"/>
            <a:r>
              <a:rPr lang="en-US" dirty="0"/>
              <a:t>Seminar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370853" y="-4512"/>
            <a:ext cx="4750001" cy="432773"/>
          </a:xfrm>
          <a:prstGeom prst="rect">
            <a:avLst/>
          </a:prstGeom>
        </p:spPr>
        <p:txBody>
          <a:bodyPr spcFirstLastPara="1" wrap="square" lIns="91425" tIns="91425" rIns="91425" bIns="91425" anchor="t" anchorCtr="0">
            <a:noAutofit/>
          </a:bodyPr>
          <a:lstStyle/>
          <a:p>
            <a:pPr algn="r"/>
            <a:r>
              <a:rPr lang="en-US" sz="2000" dirty="0">
                <a:solidFill>
                  <a:srgbClr val="DB7837"/>
                </a:solidFill>
              </a:rPr>
              <a:t>RFID based Access Control System</a:t>
            </a:r>
            <a:endParaRPr sz="2000" dirty="0">
              <a:solidFill>
                <a:srgbClr val="DB7837"/>
              </a:solidFill>
            </a:endParaRPr>
          </a:p>
        </p:txBody>
      </p:sp>
      <p:sp>
        <p:nvSpPr>
          <p:cNvPr id="6" name="Google Shape;634;p41">
            <a:extLst>
              <a:ext uri="{FF2B5EF4-FFF2-40B4-BE49-F238E27FC236}">
                <a16:creationId xmlns:a16="http://schemas.microsoft.com/office/drawing/2014/main" id="{3A62D592-518C-5E69-F101-09392A0A77F4}"/>
              </a:ext>
            </a:extLst>
          </p:cNvPr>
          <p:cNvSpPr txBox="1">
            <a:spLocks noGrp="1"/>
          </p:cNvSpPr>
          <p:nvPr>
            <p:ph type="body" idx="1"/>
          </p:nvPr>
        </p:nvSpPr>
        <p:spPr>
          <a:xfrm>
            <a:off x="967897" y="514654"/>
            <a:ext cx="7354300" cy="4218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300" b="1" dirty="0"/>
              <a:t>Arduino</a:t>
            </a:r>
          </a:p>
          <a:p>
            <a:pPr marL="0" lvl="0" indent="0" algn="l" rtl="0">
              <a:spcBef>
                <a:spcPts val="0"/>
              </a:spcBef>
              <a:spcAft>
                <a:spcPts val="0"/>
              </a:spcAft>
              <a:buClr>
                <a:schemeClr val="dk2"/>
              </a:buClr>
              <a:buSzPts val="1100"/>
              <a:buFont typeface="Arial"/>
              <a:buNone/>
            </a:pPr>
            <a:r>
              <a:rPr lang="en-US" dirty="0"/>
              <a:t>Arduino is an open-source platform that combines hardware and software to design and build electronic projects. The hardware part of Arduino comprises Arduino boards, input and output devices (including digital and analog pins, and sensors and actuators), shields, breadboards, jumper wires, and so on. These components can be combined together to create dynamic and interactive projects. Whereas the software is made up of the development tools used to write, debug, compile, and upload code to Arduino boards. Most 0f the software tools can be found in the Arduino IDE (Integrated Development Environment).</a:t>
            </a:r>
          </a:p>
        </p:txBody>
      </p:sp>
      <p:pic>
        <p:nvPicPr>
          <p:cNvPr id="2" name="Picture 1">
            <a:extLst>
              <a:ext uri="{FF2B5EF4-FFF2-40B4-BE49-F238E27FC236}">
                <a16:creationId xmlns:a16="http://schemas.microsoft.com/office/drawing/2014/main" id="{9AD76346-3AE8-FDE6-A0D8-07110BF94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9673" y="2041609"/>
            <a:ext cx="3642360" cy="2729230"/>
          </a:xfrm>
          <a:prstGeom prst="rect">
            <a:avLst/>
          </a:prstGeom>
        </p:spPr>
      </p:pic>
    </p:spTree>
    <p:extLst>
      <p:ext uri="{BB962C8B-B14F-4D97-AF65-F5344CB8AC3E}">
        <p14:creationId xmlns:p14="http://schemas.microsoft.com/office/powerpoint/2010/main" val="381051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370853" y="-4512"/>
            <a:ext cx="4750001" cy="432773"/>
          </a:xfrm>
          <a:prstGeom prst="rect">
            <a:avLst/>
          </a:prstGeom>
        </p:spPr>
        <p:txBody>
          <a:bodyPr spcFirstLastPara="1" wrap="square" lIns="91425" tIns="91425" rIns="91425" bIns="91425" anchor="t" anchorCtr="0">
            <a:noAutofit/>
          </a:bodyPr>
          <a:lstStyle/>
          <a:p>
            <a:pPr algn="r"/>
            <a:r>
              <a:rPr lang="en-US" sz="2000" dirty="0">
                <a:solidFill>
                  <a:srgbClr val="DB7837"/>
                </a:solidFill>
              </a:rPr>
              <a:t>RFID based Access Control System</a:t>
            </a:r>
            <a:endParaRPr sz="2000" dirty="0">
              <a:solidFill>
                <a:srgbClr val="DB7837"/>
              </a:solidFill>
            </a:endParaRPr>
          </a:p>
        </p:txBody>
      </p:sp>
      <p:sp>
        <p:nvSpPr>
          <p:cNvPr id="6" name="Google Shape;634;p41">
            <a:extLst>
              <a:ext uri="{FF2B5EF4-FFF2-40B4-BE49-F238E27FC236}">
                <a16:creationId xmlns:a16="http://schemas.microsoft.com/office/drawing/2014/main" id="{3A62D592-518C-5E69-F101-09392A0A77F4}"/>
              </a:ext>
            </a:extLst>
          </p:cNvPr>
          <p:cNvSpPr txBox="1">
            <a:spLocks noGrp="1"/>
          </p:cNvSpPr>
          <p:nvPr>
            <p:ph type="body" idx="1"/>
          </p:nvPr>
        </p:nvSpPr>
        <p:spPr>
          <a:xfrm>
            <a:off x="967897" y="514654"/>
            <a:ext cx="7354300" cy="4218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300" b="1" dirty="0"/>
              <a:t>Structure and Working of RFID based Access Control System</a:t>
            </a:r>
          </a:p>
          <a:p>
            <a:pPr marL="0" lvl="0" indent="0" algn="l" rtl="0">
              <a:spcBef>
                <a:spcPts val="0"/>
              </a:spcBef>
              <a:spcAft>
                <a:spcPts val="0"/>
              </a:spcAft>
              <a:buClr>
                <a:schemeClr val="dk2"/>
              </a:buClr>
              <a:buSzPts val="1100"/>
              <a:buFont typeface="Arial"/>
              <a:buNone/>
            </a:pPr>
            <a:r>
              <a:rPr lang="en-US" dirty="0"/>
              <a:t>An RFID-based access control system comprises three main components- RFID tags/cards, RFID readers, and a control system (often a microcontroller like Arduino or specialized access control software). RFID tags, containing unique identifiers, are attached to users' cards or badges. When a user presents their RFID card to an RFID reader, the reader captures the tag's ID. The control system (Arduino or dedicated software) processes this data, comparing it with authorized IDs. If a match occurs, access is granted, triggering actions like door unlocking or displaying colored lights or granting access to admin level machines..</a:t>
            </a:r>
          </a:p>
        </p:txBody>
      </p:sp>
      <p:pic>
        <p:nvPicPr>
          <p:cNvPr id="3" name="Picture 2">
            <a:extLst>
              <a:ext uri="{FF2B5EF4-FFF2-40B4-BE49-F238E27FC236}">
                <a16:creationId xmlns:a16="http://schemas.microsoft.com/office/drawing/2014/main" id="{6795E79D-09BD-3E5C-062D-FE8E838D75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700" y="2274647"/>
            <a:ext cx="4980305" cy="2390775"/>
          </a:xfrm>
          <a:prstGeom prst="rect">
            <a:avLst/>
          </a:prstGeom>
          <a:noFill/>
          <a:ln>
            <a:noFill/>
          </a:ln>
        </p:spPr>
      </p:pic>
    </p:spTree>
    <p:extLst>
      <p:ext uri="{BB962C8B-B14F-4D97-AF65-F5344CB8AC3E}">
        <p14:creationId xmlns:p14="http://schemas.microsoft.com/office/powerpoint/2010/main" val="215736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370853" y="-4512"/>
            <a:ext cx="4750001" cy="432773"/>
          </a:xfrm>
          <a:prstGeom prst="rect">
            <a:avLst/>
          </a:prstGeom>
        </p:spPr>
        <p:txBody>
          <a:bodyPr spcFirstLastPara="1" wrap="square" lIns="91425" tIns="91425" rIns="91425" bIns="91425" anchor="t" anchorCtr="0">
            <a:noAutofit/>
          </a:bodyPr>
          <a:lstStyle/>
          <a:p>
            <a:pPr algn="r"/>
            <a:r>
              <a:rPr lang="en-US" sz="2000" dirty="0">
                <a:solidFill>
                  <a:srgbClr val="DB7837"/>
                </a:solidFill>
              </a:rPr>
              <a:t>RFID based Access Control System</a:t>
            </a:r>
            <a:endParaRPr sz="2000" dirty="0">
              <a:solidFill>
                <a:srgbClr val="DB7837"/>
              </a:solidFill>
            </a:endParaRPr>
          </a:p>
        </p:txBody>
      </p:sp>
      <p:sp>
        <p:nvSpPr>
          <p:cNvPr id="6" name="Google Shape;634;p41">
            <a:extLst>
              <a:ext uri="{FF2B5EF4-FFF2-40B4-BE49-F238E27FC236}">
                <a16:creationId xmlns:a16="http://schemas.microsoft.com/office/drawing/2014/main" id="{3A62D592-518C-5E69-F101-09392A0A77F4}"/>
              </a:ext>
            </a:extLst>
          </p:cNvPr>
          <p:cNvSpPr txBox="1">
            <a:spLocks noGrp="1"/>
          </p:cNvSpPr>
          <p:nvPr>
            <p:ph type="body" idx="1"/>
          </p:nvPr>
        </p:nvSpPr>
        <p:spPr>
          <a:xfrm>
            <a:off x="967897" y="514654"/>
            <a:ext cx="7354300" cy="4218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300" b="1" dirty="0"/>
              <a:t>What happens?</a:t>
            </a:r>
          </a:p>
          <a:p>
            <a:pPr marL="0" lvl="0" indent="0" algn="l" rtl="0">
              <a:spcBef>
                <a:spcPts val="0"/>
              </a:spcBef>
              <a:spcAft>
                <a:spcPts val="0"/>
              </a:spcAft>
              <a:buClr>
                <a:schemeClr val="dk2"/>
              </a:buClr>
              <a:buSzPts val="1100"/>
              <a:buFont typeface="Arial"/>
              <a:buNone/>
            </a:pPr>
            <a:r>
              <a:rPr lang="en-US" dirty="0"/>
              <a:t>The authorized user holds their RFID access card up to the reader. This allows the reader and the RFID tag to communicate over a wireless connection.</a:t>
            </a:r>
          </a:p>
          <a:p>
            <a:pPr marL="0" lvl="0" indent="0" algn="l" rtl="0">
              <a:spcBef>
                <a:spcPts val="0"/>
              </a:spcBef>
              <a:spcAft>
                <a:spcPts val="0"/>
              </a:spcAft>
              <a:buClr>
                <a:schemeClr val="dk2"/>
              </a:buClr>
              <a:buSzPts val="1100"/>
              <a:buFont typeface="Arial"/>
              <a:buNone/>
            </a:pPr>
            <a:r>
              <a:rPr lang="en-US" dirty="0"/>
              <a:t>The reader’s antenna establishes a connection to the RFID tag. The RFID tag uses this connection to send data to the reader. Then, the reader forwards that data to the control panel.</a:t>
            </a:r>
          </a:p>
          <a:p>
            <a:pPr marL="0" lvl="0" indent="0" algn="l" rtl="0">
              <a:spcBef>
                <a:spcPts val="0"/>
              </a:spcBef>
              <a:spcAft>
                <a:spcPts val="0"/>
              </a:spcAft>
              <a:buClr>
                <a:schemeClr val="dk2"/>
              </a:buClr>
              <a:buSzPts val="1100"/>
              <a:buFont typeface="Arial"/>
              <a:buNone/>
            </a:pPr>
            <a:r>
              <a:rPr lang="en-US" dirty="0"/>
              <a:t>The control panel verifies the scanned credentials. When the control panel receives the number encoded into the signals sent by the RFID tag, it checks that number against a database stored either locally or in the cloud.</a:t>
            </a:r>
          </a:p>
          <a:p>
            <a:pPr marL="0" lvl="0" indent="0" algn="l" rtl="0">
              <a:spcBef>
                <a:spcPts val="0"/>
              </a:spcBef>
              <a:spcAft>
                <a:spcPts val="0"/>
              </a:spcAft>
              <a:buClr>
                <a:schemeClr val="dk2"/>
              </a:buClr>
              <a:buSzPts val="1100"/>
              <a:buFont typeface="Arial"/>
              <a:buNone/>
            </a:pPr>
            <a:r>
              <a:rPr lang="en-US" dirty="0"/>
              <a:t>The control panel proceeds with programmed ;action’. After the control panel verifies the credentials, it sends signals to the RFID door opener, and the door’s electric strike unlocks. Hence allowing only that user inside the door whose RFID tag number has been authenticated and stored in the database as an ‘Allowed Access’ ID.</a:t>
            </a:r>
          </a:p>
        </p:txBody>
      </p:sp>
    </p:spTree>
    <p:extLst>
      <p:ext uri="{BB962C8B-B14F-4D97-AF65-F5344CB8AC3E}">
        <p14:creationId xmlns:p14="http://schemas.microsoft.com/office/powerpoint/2010/main" val="358100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713249"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DB7837"/>
                </a:solidFill>
              </a:rPr>
              <a:t>Challenges Faced in Reusing RFID Tags</a:t>
            </a:r>
          </a:p>
        </p:txBody>
      </p:sp>
      <p:sp>
        <p:nvSpPr>
          <p:cNvPr id="634" name="Google Shape;634;p41"/>
          <p:cNvSpPr txBox="1">
            <a:spLocks noGrp="1"/>
          </p:cNvSpPr>
          <p:nvPr>
            <p:ph type="body" idx="1"/>
          </p:nvPr>
        </p:nvSpPr>
        <p:spPr>
          <a:xfrm>
            <a:off x="713250" y="1162185"/>
            <a:ext cx="7717500" cy="2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dirty="0"/>
              <a:t>Reusing RFID tags can pose several challenges due to the nature of RFID technology and the specific requirements of different applications that employ RFID technology. Some of the key challenges associated with reusing RFID tags include:</a:t>
            </a:r>
          </a:p>
          <a:p>
            <a:pPr marL="228600" lvl="0" indent="-228600" algn="l" rtl="0">
              <a:spcBef>
                <a:spcPts val="0"/>
              </a:spcBef>
              <a:spcAft>
                <a:spcPts val="0"/>
              </a:spcAft>
              <a:buClr>
                <a:schemeClr val="dk2"/>
              </a:buClr>
              <a:buSzPts val="1100"/>
              <a:buFont typeface="Arial"/>
              <a:buAutoNum type="arabicPeriod"/>
            </a:pPr>
            <a:r>
              <a:rPr lang="en-US" dirty="0"/>
              <a:t>Compatibility Issues: Different RFID systems operate at various frequencies and operate at various protocols as seen in chapter 3.2, therefore reusing tags might lead to compatibility issues with the existing RFID infrastructure.</a:t>
            </a:r>
          </a:p>
          <a:p>
            <a:pPr marL="228600" lvl="0" indent="-228600" algn="l" rtl="0">
              <a:spcBef>
                <a:spcPts val="0"/>
              </a:spcBef>
              <a:spcAft>
                <a:spcPts val="0"/>
              </a:spcAft>
              <a:buClr>
                <a:schemeClr val="dk2"/>
              </a:buClr>
              <a:buSzPts val="1100"/>
              <a:buFont typeface="Arial"/>
              <a:buAutoNum type="arabicPeriod"/>
            </a:pPr>
            <a:r>
              <a:rPr lang="en-US" dirty="0"/>
              <a:t>Wear and Tear: RFID tags can deteriorate over time affecting their performance and readability. Moreover, exposure to harsh environmental conditions can also damage tags and hence limit their lifespan.</a:t>
            </a:r>
          </a:p>
          <a:p>
            <a:pPr marL="228600" lvl="0" indent="-228600" algn="l" rtl="0">
              <a:spcBef>
                <a:spcPts val="0"/>
              </a:spcBef>
              <a:spcAft>
                <a:spcPts val="0"/>
              </a:spcAft>
              <a:buClr>
                <a:schemeClr val="dk2"/>
              </a:buClr>
              <a:buSzPts val="1100"/>
              <a:buFont typeface="Arial"/>
              <a:buAutoNum type="arabicPeriod"/>
            </a:pPr>
            <a:r>
              <a:rPr lang="en-US" dirty="0"/>
              <a:t>Read/Write Limitations: Certain active RFID tags are not easily reusable as it is difficult and almost impossible to read and rewrite the data stored on them. Also, RFID tags have a limited number of write cycles and hit and trial write cycles might quickly exhaust these tags</a:t>
            </a:r>
          </a:p>
        </p:txBody>
      </p:sp>
      <p:pic>
        <p:nvPicPr>
          <p:cNvPr id="1028" name="Picture 4">
            <a:extLst>
              <a:ext uri="{FF2B5EF4-FFF2-40B4-BE49-F238E27FC236}">
                <a16:creationId xmlns:a16="http://schemas.microsoft.com/office/drawing/2014/main" id="{7B872303-1478-767E-9F0F-F9E20F5E9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803" y="3413385"/>
            <a:ext cx="5156392" cy="1452921"/>
          </a:xfrm>
          <a:prstGeom prst="rect">
            <a:avLst/>
          </a:prstGeom>
          <a:solidFill>
            <a:schemeClr val="accent1"/>
          </a:solidFill>
        </p:spPr>
      </p:pic>
    </p:spTree>
    <p:extLst>
      <p:ext uri="{BB962C8B-B14F-4D97-AF65-F5344CB8AC3E}">
        <p14:creationId xmlns:p14="http://schemas.microsoft.com/office/powerpoint/2010/main" val="109536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10" name="TextBox 9">
            <a:extLst>
              <a:ext uri="{FF2B5EF4-FFF2-40B4-BE49-F238E27FC236}">
                <a16:creationId xmlns:a16="http://schemas.microsoft.com/office/drawing/2014/main" id="{B1E55653-4298-01E7-EE51-111100299014}"/>
              </a:ext>
            </a:extLst>
          </p:cNvPr>
          <p:cNvSpPr txBox="1"/>
          <p:nvPr/>
        </p:nvSpPr>
        <p:spPr>
          <a:xfrm>
            <a:off x="999057" y="3312718"/>
            <a:ext cx="7354300" cy="1384995"/>
          </a:xfrm>
          <a:prstGeom prst="rect">
            <a:avLst/>
          </a:prstGeom>
          <a:noFill/>
        </p:spPr>
        <p:txBody>
          <a:bodyPr wrap="square">
            <a:spAutoFit/>
          </a:bodyPr>
          <a:lstStyle/>
          <a:p>
            <a:pPr marL="0" lvl="0" indent="0" algn="l" rtl="0">
              <a:spcBef>
                <a:spcPts val="0"/>
              </a:spcBef>
              <a:spcAft>
                <a:spcPts val="0"/>
              </a:spcAft>
              <a:buClr>
                <a:schemeClr val="dk2"/>
              </a:buClr>
              <a:buSzPts val="1100"/>
              <a:buFont typeface="Arial"/>
              <a:buNone/>
            </a:pPr>
            <a:r>
              <a:rPr lang="en-US" sz="1400" dirty="0">
                <a:solidFill>
                  <a:schemeClr val="accent6"/>
                </a:solidFill>
              </a:rPr>
              <a:t>However, active RFID tags, which have their own power source and are more sophisticated, can often be reprogrammed and reused for different applications. Active RFID tags are commonly used in applications where the tag needs to transmit data over longer distances or where more complex information needs to be stored and transmitted. These tags can be reset and reconfigured with new data, allowing for reuse in different scenarios.</a:t>
            </a:r>
          </a:p>
        </p:txBody>
      </p:sp>
      <p:sp>
        <p:nvSpPr>
          <p:cNvPr id="633" name="Google Shape;633;p41"/>
          <p:cNvSpPr txBox="1">
            <a:spLocks noGrp="1"/>
          </p:cNvSpPr>
          <p:nvPr>
            <p:ph type="title"/>
          </p:nvPr>
        </p:nvSpPr>
        <p:spPr>
          <a:xfrm>
            <a:off x="3718561" y="-4512"/>
            <a:ext cx="5402294" cy="432773"/>
          </a:xfrm>
          <a:prstGeom prst="rect">
            <a:avLst/>
          </a:prstGeom>
        </p:spPr>
        <p:txBody>
          <a:bodyPr spcFirstLastPara="1" wrap="square" lIns="91425" tIns="91425" rIns="91425" bIns="91425" anchor="t" anchorCtr="0">
            <a:noAutofit/>
          </a:bodyPr>
          <a:lstStyle/>
          <a:p>
            <a:pPr algn="r"/>
            <a:r>
              <a:rPr lang="en-US" sz="2000" dirty="0">
                <a:solidFill>
                  <a:srgbClr val="DB7837"/>
                </a:solidFill>
              </a:rPr>
              <a:t>Challenges faced in Reusing RFID Tags</a:t>
            </a:r>
            <a:endParaRPr sz="2000" dirty="0">
              <a:solidFill>
                <a:srgbClr val="DB7837"/>
              </a:solidFill>
            </a:endParaRPr>
          </a:p>
        </p:txBody>
      </p:sp>
      <p:sp>
        <p:nvSpPr>
          <p:cNvPr id="6" name="Google Shape;634;p41">
            <a:extLst>
              <a:ext uri="{FF2B5EF4-FFF2-40B4-BE49-F238E27FC236}">
                <a16:creationId xmlns:a16="http://schemas.microsoft.com/office/drawing/2014/main" id="{3A62D592-518C-5E69-F101-09392A0A77F4}"/>
              </a:ext>
            </a:extLst>
          </p:cNvPr>
          <p:cNvSpPr txBox="1">
            <a:spLocks noGrp="1"/>
          </p:cNvSpPr>
          <p:nvPr>
            <p:ph type="body" idx="1"/>
          </p:nvPr>
        </p:nvSpPr>
        <p:spPr>
          <a:xfrm>
            <a:off x="999057" y="1073403"/>
            <a:ext cx="7354300" cy="1520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300" dirty="0"/>
              <a:t>In most cases, passive RFID tags, which do not have an internal power source and rely on the RFID reader's energy to transmit data, cannot be easily reused. Once a passive RFID tag is associated with a specific item or product and has been encoded with certain data, it's challenging to reset or rewrite the information on the tag without specialized equipment. Passive RFID tags are typically designed for one-time use and are permanently encoded during the manufacturing process. Attempting to modify the data on a passive RFID tag without proper equipment can damage the tag, rendering it unusable.</a:t>
            </a:r>
          </a:p>
        </p:txBody>
      </p:sp>
      <p:pic>
        <p:nvPicPr>
          <p:cNvPr id="5" name="Graphic 4">
            <a:extLst>
              <a:ext uri="{FF2B5EF4-FFF2-40B4-BE49-F238E27FC236}">
                <a16:creationId xmlns:a16="http://schemas.microsoft.com/office/drawing/2014/main" id="{CBA9F683-E193-F7EB-BC19-A043F4E24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198" y="354490"/>
            <a:ext cx="792685" cy="792685"/>
          </a:xfrm>
          <a:prstGeom prst="rect">
            <a:avLst/>
          </a:prstGeom>
        </p:spPr>
      </p:pic>
      <p:pic>
        <p:nvPicPr>
          <p:cNvPr id="8" name="Graphic 7">
            <a:extLst>
              <a:ext uri="{FF2B5EF4-FFF2-40B4-BE49-F238E27FC236}">
                <a16:creationId xmlns:a16="http://schemas.microsoft.com/office/drawing/2014/main" id="{590FC0EF-6D8C-CB5F-A04D-E4680836B3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9057" y="2569519"/>
            <a:ext cx="858220" cy="858220"/>
          </a:xfrm>
          <a:prstGeom prst="rect">
            <a:avLst/>
          </a:prstGeom>
        </p:spPr>
      </p:pic>
    </p:spTree>
    <p:extLst>
      <p:ext uri="{BB962C8B-B14F-4D97-AF65-F5344CB8AC3E}">
        <p14:creationId xmlns:p14="http://schemas.microsoft.com/office/powerpoint/2010/main" val="82793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713250"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DB7837"/>
                </a:solidFill>
              </a:rPr>
              <a:t>Demonstration Details &amp; Conclusion</a:t>
            </a:r>
          </a:p>
        </p:txBody>
      </p:sp>
      <p:sp>
        <p:nvSpPr>
          <p:cNvPr id="634" name="Google Shape;634;p41"/>
          <p:cNvSpPr txBox="1">
            <a:spLocks noGrp="1"/>
          </p:cNvSpPr>
          <p:nvPr>
            <p:ph type="body" idx="1"/>
          </p:nvPr>
        </p:nvSpPr>
        <p:spPr>
          <a:xfrm>
            <a:off x="713250" y="1162185"/>
            <a:ext cx="7717500" cy="2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dirty="0"/>
              <a:t>In conclusion, the implementation of RFID-based Access Control Systems using a miniature model, Arduino IDE, and Arduino UNO board has showcased the transformative potential of RFID technology in enhancing security and convenience. Through meticulous design and integration, we successfully demonstrated the seamless interaction between RFID tags, readers, and Arduino-based control systems. The mini model serves as a testament to the practical applicability of RFID technology, enabling precise access management and tracking capabilities.</a:t>
            </a:r>
          </a:p>
        </p:txBody>
      </p:sp>
    </p:spTree>
    <p:extLst>
      <p:ext uri="{BB962C8B-B14F-4D97-AF65-F5344CB8AC3E}">
        <p14:creationId xmlns:p14="http://schemas.microsoft.com/office/powerpoint/2010/main" val="2519661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ctrTitle"/>
          </p:nvPr>
        </p:nvSpPr>
        <p:spPr>
          <a:xfrm>
            <a:off x="727809" y="2313717"/>
            <a:ext cx="7717500" cy="174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rgbClr val="DB7837"/>
                </a:solidFill>
              </a:rPr>
              <a:t>Thank You.</a:t>
            </a:r>
          </a:p>
        </p:txBody>
      </p:sp>
      <p:sp>
        <p:nvSpPr>
          <p:cNvPr id="423" name="Google Shape;423;p33"/>
          <p:cNvSpPr txBox="1">
            <a:spLocks noGrp="1"/>
          </p:cNvSpPr>
          <p:nvPr>
            <p:ph type="subTitle" idx="1"/>
          </p:nvPr>
        </p:nvSpPr>
        <p:spPr>
          <a:xfrm>
            <a:off x="2187364" y="4074341"/>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a:t>
            </a:r>
            <a:endParaRPr lang="en" dirty="0"/>
          </a:p>
          <a:p>
            <a:pPr marL="0" lvl="0" indent="0" algn="ctr" rtl="0">
              <a:spcBef>
                <a:spcPts val="0"/>
              </a:spcBef>
              <a:spcAft>
                <a:spcPts val="0"/>
              </a:spcAft>
              <a:buNone/>
            </a:pPr>
            <a:r>
              <a:rPr lang="en" dirty="0"/>
              <a:t>B-72 Siddhesh Mahendra Mengade (TE Comp)</a:t>
            </a:r>
            <a:endParaRPr dirty="0"/>
          </a:p>
        </p:txBody>
      </p:sp>
      <p:grpSp>
        <p:nvGrpSpPr>
          <p:cNvPr id="424" name="Google Shape;424;p33"/>
          <p:cNvGrpSpPr/>
          <p:nvPr/>
        </p:nvGrpSpPr>
        <p:grpSpPr>
          <a:xfrm>
            <a:off x="208161" y="-610502"/>
            <a:ext cx="8727628" cy="2934819"/>
            <a:chOff x="208186" y="-593851"/>
            <a:chExt cx="8727628" cy="2934819"/>
          </a:xfrm>
        </p:grpSpPr>
        <p:sp>
          <p:nvSpPr>
            <p:cNvPr id="425" name="Google Shape;425;p33"/>
            <p:cNvSpPr/>
            <p:nvPr/>
          </p:nvSpPr>
          <p:spPr>
            <a:xfrm rot="10800000">
              <a:off x="6678925" y="-229599"/>
              <a:ext cx="125277" cy="1996941"/>
            </a:xfrm>
            <a:custGeom>
              <a:avLst/>
              <a:gdLst/>
              <a:ahLst/>
              <a:cxnLst/>
              <a:rect l="l" t="t" r="r" b="b"/>
              <a:pathLst>
                <a:path w="4014" h="63984" fill="none" extrusionOk="0">
                  <a:moveTo>
                    <a:pt x="4013" y="63983"/>
                  </a:moveTo>
                  <a:lnTo>
                    <a:pt x="4013" y="36414"/>
                  </a:lnTo>
                  <a:lnTo>
                    <a:pt x="1" y="32372"/>
                  </a:lnTo>
                  <a:lnTo>
                    <a:pt x="1" y="0"/>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rot="10800000">
              <a:off x="6751020" y="1710383"/>
              <a:ext cx="107238" cy="106301"/>
            </a:xfrm>
            <a:custGeom>
              <a:avLst/>
              <a:gdLst/>
              <a:ahLst/>
              <a:cxnLst/>
              <a:rect l="l" t="t" r="r" b="b"/>
              <a:pathLst>
                <a:path w="3436" h="3406" extrusionOk="0">
                  <a:moveTo>
                    <a:pt x="1733" y="1"/>
                  </a:moveTo>
                  <a:cubicBezTo>
                    <a:pt x="760" y="1"/>
                    <a:pt x="0" y="761"/>
                    <a:pt x="0" y="1703"/>
                  </a:cubicBezTo>
                  <a:cubicBezTo>
                    <a:pt x="0" y="2645"/>
                    <a:pt x="760" y="3405"/>
                    <a:pt x="1733" y="3405"/>
                  </a:cubicBezTo>
                  <a:cubicBezTo>
                    <a:pt x="2675" y="3405"/>
                    <a:pt x="3435" y="2645"/>
                    <a:pt x="3435" y="1703"/>
                  </a:cubicBezTo>
                  <a:cubicBezTo>
                    <a:pt x="3435" y="761"/>
                    <a:pt x="2675"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rot="10800000">
              <a:off x="7499530" y="-163184"/>
              <a:ext cx="31" cy="558784"/>
            </a:xfrm>
            <a:custGeom>
              <a:avLst/>
              <a:gdLst/>
              <a:ahLst/>
              <a:cxnLst/>
              <a:rect l="l" t="t" r="r" b="b"/>
              <a:pathLst>
                <a:path w="1" h="17904" fill="none" extrusionOk="0">
                  <a:moveTo>
                    <a:pt x="1" y="17903"/>
                  </a:move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rot="10800000">
              <a:off x="7446410" y="338641"/>
              <a:ext cx="106270" cy="106301"/>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rot="10800000">
              <a:off x="7864749" y="-69273"/>
              <a:ext cx="31" cy="537936"/>
            </a:xfrm>
            <a:custGeom>
              <a:avLst/>
              <a:gdLst/>
              <a:ahLst/>
              <a:cxnLst/>
              <a:rect l="l" t="t" r="r" b="b"/>
              <a:pathLst>
                <a:path w="1" h="17236" fill="none" extrusionOk="0">
                  <a:moveTo>
                    <a:pt x="0" y="17235"/>
                  </a:moveTo>
                  <a:lnTo>
                    <a:pt x="0"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rot="10800000">
              <a:off x="7811630" y="411704"/>
              <a:ext cx="106270" cy="107238"/>
            </a:xfrm>
            <a:custGeom>
              <a:avLst/>
              <a:gdLst/>
              <a:ahLst/>
              <a:cxnLst/>
              <a:rect l="l" t="t" r="r" b="b"/>
              <a:pathLst>
                <a:path w="3405" h="3436" extrusionOk="0">
                  <a:moveTo>
                    <a:pt x="1702" y="1"/>
                  </a:moveTo>
                  <a:cubicBezTo>
                    <a:pt x="760" y="1"/>
                    <a:pt x="0" y="761"/>
                    <a:pt x="0" y="1734"/>
                  </a:cubicBezTo>
                  <a:cubicBezTo>
                    <a:pt x="0" y="2676"/>
                    <a:pt x="760" y="3436"/>
                    <a:pt x="1702" y="3436"/>
                  </a:cubicBezTo>
                  <a:cubicBezTo>
                    <a:pt x="2614" y="3436"/>
                    <a:pt x="3405" y="2676"/>
                    <a:pt x="3405" y="1734"/>
                  </a:cubicBezTo>
                  <a:cubicBezTo>
                    <a:pt x="3405" y="761"/>
                    <a:pt x="264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rot="10800000">
              <a:off x="8244200" y="-115745"/>
              <a:ext cx="203052" cy="1636434"/>
            </a:xfrm>
            <a:custGeom>
              <a:avLst/>
              <a:gdLst/>
              <a:ahLst/>
              <a:cxnLst/>
              <a:rect l="l" t="t" r="r" b="b"/>
              <a:pathLst>
                <a:path w="6506" h="52433" fill="none" extrusionOk="0">
                  <a:moveTo>
                    <a:pt x="6505" y="52433"/>
                  </a:moveTo>
                  <a:lnTo>
                    <a:pt x="6505" y="39454"/>
                  </a:lnTo>
                  <a:lnTo>
                    <a:pt x="1" y="32949"/>
                  </a:ln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rot="10800000">
              <a:off x="8393134" y="1464698"/>
              <a:ext cx="107238" cy="107238"/>
            </a:xfrm>
            <a:custGeom>
              <a:avLst/>
              <a:gdLst/>
              <a:ahLst/>
              <a:cxnLst/>
              <a:rect l="l" t="t" r="r" b="b"/>
              <a:pathLst>
                <a:path w="3436" h="3436" extrusionOk="0">
                  <a:moveTo>
                    <a:pt x="1703" y="1"/>
                  </a:moveTo>
                  <a:cubicBezTo>
                    <a:pt x="760" y="1"/>
                    <a:pt x="0" y="761"/>
                    <a:pt x="0" y="1733"/>
                  </a:cubicBezTo>
                  <a:cubicBezTo>
                    <a:pt x="0" y="2676"/>
                    <a:pt x="760" y="3436"/>
                    <a:pt x="1703" y="3436"/>
                  </a:cubicBezTo>
                  <a:cubicBezTo>
                    <a:pt x="2614" y="3436"/>
                    <a:pt x="3435" y="2676"/>
                    <a:pt x="3435" y="1733"/>
                  </a:cubicBezTo>
                  <a:cubicBezTo>
                    <a:pt x="3435" y="761"/>
                    <a:pt x="267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rot="10800000">
              <a:off x="8617971" y="-69273"/>
              <a:ext cx="76870" cy="1940981"/>
            </a:xfrm>
            <a:custGeom>
              <a:avLst/>
              <a:gdLst/>
              <a:ahLst/>
              <a:cxnLst/>
              <a:rect l="l" t="t" r="r" b="b"/>
              <a:pathLst>
                <a:path w="2463" h="62191" fill="none" extrusionOk="0">
                  <a:moveTo>
                    <a:pt x="0" y="62190"/>
                  </a:moveTo>
                  <a:lnTo>
                    <a:pt x="0" y="43345"/>
                  </a:lnTo>
                  <a:lnTo>
                    <a:pt x="2462" y="40853"/>
                  </a:lnTo>
                  <a:lnTo>
                    <a:pt x="2462"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a:off x="8563916" y="1815686"/>
              <a:ext cx="107206" cy="107238"/>
            </a:xfrm>
            <a:custGeom>
              <a:avLst/>
              <a:gdLst/>
              <a:ahLst/>
              <a:cxnLst/>
              <a:rect l="l" t="t" r="r" b="b"/>
              <a:pathLst>
                <a:path w="3435" h="3436" extrusionOk="0">
                  <a:moveTo>
                    <a:pt x="1702" y="1"/>
                  </a:moveTo>
                  <a:cubicBezTo>
                    <a:pt x="760" y="1"/>
                    <a:pt x="0" y="760"/>
                    <a:pt x="0" y="1733"/>
                  </a:cubicBezTo>
                  <a:cubicBezTo>
                    <a:pt x="0" y="2675"/>
                    <a:pt x="760" y="3435"/>
                    <a:pt x="1702" y="3435"/>
                  </a:cubicBezTo>
                  <a:cubicBezTo>
                    <a:pt x="2675" y="3435"/>
                    <a:pt x="3435" y="2675"/>
                    <a:pt x="3435" y="1733"/>
                  </a:cubicBezTo>
                  <a:cubicBezTo>
                    <a:pt x="3435" y="760"/>
                    <a:pt x="267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rot="10800000">
              <a:off x="4271734" y="-157944"/>
              <a:ext cx="31" cy="1041634"/>
            </a:xfrm>
            <a:custGeom>
              <a:avLst/>
              <a:gdLst/>
              <a:ahLst/>
              <a:cxnLst/>
              <a:rect l="l" t="t" r="r" b="b"/>
              <a:pathLst>
                <a:path w="1" h="33375" fill="none" extrusionOk="0">
                  <a:moveTo>
                    <a:pt x="0" y="0"/>
                  </a:moveTo>
                  <a:lnTo>
                    <a:pt x="0" y="33375"/>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10800000">
              <a:off x="1832292" y="-163184"/>
              <a:ext cx="136637" cy="827252"/>
            </a:xfrm>
            <a:custGeom>
              <a:avLst/>
              <a:gdLst/>
              <a:ahLst/>
              <a:cxnLst/>
              <a:rect l="l" t="t" r="r" b="b"/>
              <a:pathLst>
                <a:path w="4378" h="26506" fill="none" extrusionOk="0">
                  <a:moveTo>
                    <a:pt x="1" y="26505"/>
                  </a:moveTo>
                  <a:lnTo>
                    <a:pt x="1" y="4651"/>
                  </a:lnTo>
                  <a:lnTo>
                    <a:pt x="4378" y="304"/>
                  </a:lnTo>
                  <a:lnTo>
                    <a:pt x="4378"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10800000">
              <a:off x="1779173" y="607110"/>
              <a:ext cx="106270" cy="107238"/>
            </a:xfrm>
            <a:custGeom>
              <a:avLst/>
              <a:gdLst/>
              <a:ahLst/>
              <a:cxnLst/>
              <a:rect l="l" t="t" r="r" b="b"/>
              <a:pathLst>
                <a:path w="3405" h="3436" extrusionOk="0">
                  <a:moveTo>
                    <a:pt x="1703" y="0"/>
                  </a:moveTo>
                  <a:cubicBezTo>
                    <a:pt x="760" y="0"/>
                    <a:pt x="1" y="760"/>
                    <a:pt x="1" y="1703"/>
                  </a:cubicBezTo>
                  <a:cubicBezTo>
                    <a:pt x="1" y="2675"/>
                    <a:pt x="760" y="3435"/>
                    <a:pt x="1703" y="3435"/>
                  </a:cubicBezTo>
                  <a:cubicBezTo>
                    <a:pt x="2645" y="3435"/>
                    <a:pt x="3405" y="2675"/>
                    <a:pt x="3405" y="1703"/>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1224197" y="-163184"/>
              <a:ext cx="150869" cy="2273929"/>
            </a:xfrm>
            <a:custGeom>
              <a:avLst/>
              <a:gdLst/>
              <a:ahLst/>
              <a:cxnLst/>
              <a:rect l="l" t="t" r="r" b="b"/>
              <a:pathLst>
                <a:path w="4834" h="72859" fill="none" extrusionOk="0">
                  <a:moveTo>
                    <a:pt x="0" y="72858"/>
                  </a:moveTo>
                  <a:lnTo>
                    <a:pt x="0" y="48967"/>
                  </a:lnTo>
                  <a:lnTo>
                    <a:pt x="4833" y="44135"/>
                  </a:lnTo>
                  <a:lnTo>
                    <a:pt x="4833"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rot="10800000">
              <a:off x="860881" y="-163184"/>
              <a:ext cx="134734" cy="1608938"/>
            </a:xfrm>
            <a:custGeom>
              <a:avLst/>
              <a:gdLst/>
              <a:ahLst/>
              <a:cxnLst/>
              <a:rect l="l" t="t" r="r" b="b"/>
              <a:pathLst>
                <a:path w="4317" h="51552" fill="none" extrusionOk="0">
                  <a:moveTo>
                    <a:pt x="4317" y="51551"/>
                  </a:moveTo>
                  <a:lnTo>
                    <a:pt x="4317" y="34317"/>
                  </a:lnTo>
                  <a:lnTo>
                    <a:pt x="1" y="3000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10800000">
              <a:off x="942464" y="1389763"/>
              <a:ext cx="106270" cy="107206"/>
            </a:xfrm>
            <a:custGeom>
              <a:avLst/>
              <a:gdLst/>
              <a:ahLst/>
              <a:cxnLst/>
              <a:rect l="l" t="t" r="r" b="b"/>
              <a:pathLst>
                <a:path w="3405"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rot="10800000">
              <a:off x="436831" y="-163184"/>
              <a:ext cx="31" cy="1533035"/>
            </a:xfrm>
            <a:custGeom>
              <a:avLst/>
              <a:gdLst/>
              <a:ahLst/>
              <a:cxnLst/>
              <a:rect l="l" t="t" r="r" b="b"/>
              <a:pathLst>
                <a:path w="1" h="49120" fill="none" extrusionOk="0">
                  <a:moveTo>
                    <a:pt x="1" y="49119"/>
                  </a:move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rot="10800000">
              <a:off x="383711" y="1313860"/>
              <a:ext cx="106270" cy="107238"/>
            </a:xfrm>
            <a:custGeom>
              <a:avLst/>
              <a:gdLst/>
              <a:ahLst/>
              <a:cxnLst/>
              <a:rect l="l" t="t" r="r" b="b"/>
              <a:pathLst>
                <a:path w="3405" h="3436" extrusionOk="0">
                  <a:moveTo>
                    <a:pt x="1703" y="1"/>
                  </a:moveTo>
                  <a:cubicBezTo>
                    <a:pt x="761" y="1"/>
                    <a:pt x="1" y="761"/>
                    <a:pt x="1" y="1703"/>
                  </a:cubicBezTo>
                  <a:cubicBezTo>
                    <a:pt x="1" y="2676"/>
                    <a:pt x="761" y="3435"/>
                    <a:pt x="1703" y="3435"/>
                  </a:cubicBezTo>
                  <a:cubicBezTo>
                    <a:pt x="2645" y="3435"/>
                    <a:pt x="3405" y="2676"/>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rot="10800000">
              <a:off x="5650587" y="-115745"/>
              <a:ext cx="31" cy="697294"/>
            </a:xfrm>
            <a:custGeom>
              <a:avLst/>
              <a:gdLst/>
              <a:ahLst/>
              <a:cxnLst/>
              <a:rect l="l" t="t" r="r" b="b"/>
              <a:pathLst>
                <a:path w="1" h="22342" fill="none" extrusionOk="0">
                  <a:moveTo>
                    <a:pt x="0" y="22342"/>
                  </a:moveTo>
                  <a:lnTo>
                    <a:pt x="0" y="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rot="10800000">
              <a:off x="5597467" y="525527"/>
              <a:ext cx="106301" cy="107238"/>
            </a:xfrm>
            <a:custGeom>
              <a:avLst/>
              <a:gdLst/>
              <a:ahLst/>
              <a:cxnLst/>
              <a:rect l="l" t="t" r="r" b="b"/>
              <a:pathLst>
                <a:path w="3406" h="3436" extrusionOk="0">
                  <a:moveTo>
                    <a:pt x="1703" y="0"/>
                  </a:moveTo>
                  <a:cubicBezTo>
                    <a:pt x="761" y="0"/>
                    <a:pt x="1" y="760"/>
                    <a:pt x="1" y="1733"/>
                  </a:cubicBezTo>
                  <a:cubicBezTo>
                    <a:pt x="1" y="2675"/>
                    <a:pt x="761" y="3435"/>
                    <a:pt x="1703" y="3435"/>
                  </a:cubicBezTo>
                  <a:cubicBezTo>
                    <a:pt x="2645" y="3435"/>
                    <a:pt x="3405" y="2675"/>
                    <a:pt x="3405" y="1733"/>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rot="10800000">
              <a:off x="5114617" y="-163184"/>
              <a:ext cx="159389" cy="1608938"/>
            </a:xfrm>
            <a:custGeom>
              <a:avLst/>
              <a:gdLst/>
              <a:ahLst/>
              <a:cxnLst/>
              <a:rect l="l" t="t" r="r" b="b"/>
              <a:pathLst>
                <a:path w="5107" h="51552" fill="none" extrusionOk="0">
                  <a:moveTo>
                    <a:pt x="0" y="51551"/>
                  </a:moveTo>
                  <a:lnTo>
                    <a:pt x="0" y="27660"/>
                  </a:lnTo>
                  <a:lnTo>
                    <a:pt x="5107" y="22554"/>
                  </a:lnTo>
                  <a:lnTo>
                    <a:pt x="5107"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rot="10800000">
              <a:off x="5061498" y="1389763"/>
              <a:ext cx="106270" cy="107206"/>
            </a:xfrm>
            <a:custGeom>
              <a:avLst/>
              <a:gdLst/>
              <a:ahLst/>
              <a:cxnLst/>
              <a:rect l="l" t="t" r="r" b="b"/>
              <a:pathLst>
                <a:path w="3405" h="3435" extrusionOk="0">
                  <a:moveTo>
                    <a:pt x="1703" y="0"/>
                  </a:moveTo>
                  <a:cubicBezTo>
                    <a:pt x="760" y="0"/>
                    <a:pt x="0" y="760"/>
                    <a:pt x="0" y="1702"/>
                  </a:cubicBezTo>
                  <a:cubicBezTo>
                    <a:pt x="0" y="2645"/>
                    <a:pt x="760" y="3435"/>
                    <a:pt x="1703" y="3435"/>
                  </a:cubicBezTo>
                  <a:cubicBezTo>
                    <a:pt x="2645" y="3435"/>
                    <a:pt x="3405" y="2645"/>
                    <a:pt x="3405" y="1702"/>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rot="10800000">
              <a:off x="4805357" y="-163184"/>
              <a:ext cx="148965" cy="1870759"/>
            </a:xfrm>
            <a:custGeom>
              <a:avLst/>
              <a:gdLst/>
              <a:ahLst/>
              <a:cxnLst/>
              <a:rect l="l" t="t" r="r" b="b"/>
              <a:pathLst>
                <a:path w="4773" h="59941" fill="none" extrusionOk="0">
                  <a:moveTo>
                    <a:pt x="4773" y="59940"/>
                  </a:moveTo>
                  <a:lnTo>
                    <a:pt x="4773" y="44013"/>
                  </a:lnTo>
                  <a:lnTo>
                    <a:pt x="1" y="39241"/>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rot="10800000">
              <a:off x="4901172" y="1652520"/>
              <a:ext cx="107238" cy="106301"/>
            </a:xfrm>
            <a:custGeom>
              <a:avLst/>
              <a:gdLst/>
              <a:ahLst/>
              <a:cxnLst/>
              <a:rect l="l" t="t" r="r" b="b"/>
              <a:pathLst>
                <a:path w="3436" h="3406" extrusionOk="0">
                  <a:moveTo>
                    <a:pt x="1734" y="1"/>
                  </a:moveTo>
                  <a:cubicBezTo>
                    <a:pt x="761" y="1"/>
                    <a:pt x="1" y="761"/>
                    <a:pt x="1" y="1703"/>
                  </a:cubicBezTo>
                  <a:cubicBezTo>
                    <a:pt x="1" y="2645"/>
                    <a:pt x="761" y="3405"/>
                    <a:pt x="1734" y="3405"/>
                  </a:cubicBezTo>
                  <a:cubicBezTo>
                    <a:pt x="2676" y="3405"/>
                    <a:pt x="3436" y="2645"/>
                    <a:pt x="3436" y="1703"/>
                  </a:cubicBezTo>
                  <a:cubicBezTo>
                    <a:pt x="3436" y="761"/>
                    <a:pt x="2676" y="1"/>
                    <a:pt x="17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rot="10800000">
              <a:off x="3629021" y="-115745"/>
              <a:ext cx="147093" cy="2111700"/>
            </a:xfrm>
            <a:custGeom>
              <a:avLst/>
              <a:gdLst/>
              <a:ahLst/>
              <a:cxnLst/>
              <a:rect l="l" t="t" r="r" b="b"/>
              <a:pathLst>
                <a:path w="4713" h="67661" fill="none" extrusionOk="0">
                  <a:moveTo>
                    <a:pt x="1" y="67661"/>
                  </a:moveTo>
                  <a:lnTo>
                    <a:pt x="1" y="56870"/>
                  </a:lnTo>
                  <a:lnTo>
                    <a:pt x="4712" y="52159"/>
                  </a:lnTo>
                  <a:lnTo>
                    <a:pt x="4712"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rot="10800000">
              <a:off x="3575902" y="1939964"/>
              <a:ext cx="106270" cy="107238"/>
            </a:xfrm>
            <a:custGeom>
              <a:avLst/>
              <a:gdLst/>
              <a:ahLst/>
              <a:cxnLst/>
              <a:rect l="l" t="t" r="r" b="b"/>
              <a:pathLst>
                <a:path w="3405" h="3436" extrusionOk="0">
                  <a:moveTo>
                    <a:pt x="1702" y="1"/>
                  </a:moveTo>
                  <a:cubicBezTo>
                    <a:pt x="760" y="1"/>
                    <a:pt x="0" y="761"/>
                    <a:pt x="0" y="1703"/>
                  </a:cubicBezTo>
                  <a:cubicBezTo>
                    <a:pt x="0" y="2675"/>
                    <a:pt x="760" y="3435"/>
                    <a:pt x="1702" y="3435"/>
                  </a:cubicBezTo>
                  <a:cubicBezTo>
                    <a:pt x="2645" y="3435"/>
                    <a:pt x="3404" y="2675"/>
                    <a:pt x="3404" y="1703"/>
                  </a:cubicBezTo>
                  <a:cubicBezTo>
                    <a:pt x="3404" y="761"/>
                    <a:pt x="2645"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rot="10800000">
              <a:off x="2410021" y="-61699"/>
              <a:ext cx="31" cy="864267"/>
            </a:xfrm>
            <a:custGeom>
              <a:avLst/>
              <a:gdLst/>
              <a:ahLst/>
              <a:cxnLst/>
              <a:rect l="l" t="t" r="r" b="b"/>
              <a:pathLst>
                <a:path w="1" h="27692" fill="none" extrusionOk="0">
                  <a:moveTo>
                    <a:pt x="1" y="27691"/>
                  </a:moveTo>
                  <a:lnTo>
                    <a:pt x="1" y="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rot="10800000">
              <a:off x="2354997" y="746546"/>
              <a:ext cx="107206" cy="107238"/>
            </a:xfrm>
            <a:custGeom>
              <a:avLst/>
              <a:gdLst/>
              <a:ahLst/>
              <a:cxnLst/>
              <a:rect l="l" t="t" r="r" b="b"/>
              <a:pathLst>
                <a:path w="3435" h="3436" extrusionOk="0">
                  <a:moveTo>
                    <a:pt x="1702" y="0"/>
                  </a:moveTo>
                  <a:cubicBezTo>
                    <a:pt x="760" y="0"/>
                    <a:pt x="0" y="760"/>
                    <a:pt x="0" y="1702"/>
                  </a:cubicBezTo>
                  <a:cubicBezTo>
                    <a:pt x="0" y="2675"/>
                    <a:pt x="760" y="3435"/>
                    <a:pt x="1702" y="3435"/>
                  </a:cubicBezTo>
                  <a:cubicBezTo>
                    <a:pt x="2614" y="3435"/>
                    <a:pt x="3435" y="2675"/>
                    <a:pt x="3435" y="1702"/>
                  </a:cubicBezTo>
                  <a:cubicBezTo>
                    <a:pt x="3435" y="760"/>
                    <a:pt x="2675" y="0"/>
                    <a:pt x="17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rot="10800000">
              <a:off x="2984909" y="-144208"/>
              <a:ext cx="247620" cy="1911550"/>
            </a:xfrm>
            <a:custGeom>
              <a:avLst/>
              <a:gdLst/>
              <a:ahLst/>
              <a:cxnLst/>
              <a:rect l="l" t="t" r="r" b="b"/>
              <a:pathLst>
                <a:path w="7934" h="61248" fill="none" extrusionOk="0">
                  <a:moveTo>
                    <a:pt x="7934" y="61247"/>
                  </a:moveTo>
                  <a:lnTo>
                    <a:pt x="7934" y="48329"/>
                  </a:lnTo>
                  <a:lnTo>
                    <a:pt x="1" y="40396"/>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rot="10800000">
              <a:off x="3179378" y="1710383"/>
              <a:ext cx="107206" cy="106301"/>
            </a:xfrm>
            <a:custGeom>
              <a:avLst/>
              <a:gdLst/>
              <a:ahLst/>
              <a:cxnLst/>
              <a:rect l="l" t="t" r="r" b="b"/>
              <a:pathLst>
                <a:path w="3435" h="3406" extrusionOk="0">
                  <a:moveTo>
                    <a:pt x="1733" y="1"/>
                  </a:moveTo>
                  <a:cubicBezTo>
                    <a:pt x="760" y="1"/>
                    <a:pt x="0" y="761"/>
                    <a:pt x="0" y="1703"/>
                  </a:cubicBezTo>
                  <a:cubicBezTo>
                    <a:pt x="0" y="2645"/>
                    <a:pt x="760" y="3405"/>
                    <a:pt x="1733" y="3405"/>
                  </a:cubicBezTo>
                  <a:cubicBezTo>
                    <a:pt x="2675" y="3405"/>
                    <a:pt x="3435" y="2645"/>
                    <a:pt x="3435" y="1703"/>
                  </a:cubicBezTo>
                  <a:cubicBezTo>
                    <a:pt x="3435" y="761"/>
                    <a:pt x="2675" y="1"/>
                    <a:pt x="173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rot="10800000">
              <a:off x="7022360" y="-593851"/>
              <a:ext cx="135670" cy="2301425"/>
            </a:xfrm>
            <a:custGeom>
              <a:avLst/>
              <a:gdLst/>
              <a:ahLst/>
              <a:cxnLst/>
              <a:rect l="l" t="t" r="r" b="b"/>
              <a:pathLst>
                <a:path w="4347" h="73740" fill="none" extrusionOk="0">
                  <a:moveTo>
                    <a:pt x="0" y="73740"/>
                  </a:moveTo>
                  <a:lnTo>
                    <a:pt x="0" y="51308"/>
                  </a:lnTo>
                  <a:lnTo>
                    <a:pt x="4347" y="46992"/>
                  </a:lnTo>
                  <a:lnTo>
                    <a:pt x="4347" y="0"/>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rot="10800000">
              <a:off x="6969209" y="1652520"/>
              <a:ext cx="107238" cy="106301"/>
            </a:xfrm>
            <a:custGeom>
              <a:avLst/>
              <a:gdLst/>
              <a:ahLst/>
              <a:cxnLst/>
              <a:rect l="l" t="t" r="r" b="b"/>
              <a:pathLst>
                <a:path w="3436" h="3406" extrusionOk="0">
                  <a:moveTo>
                    <a:pt x="1733" y="1"/>
                  </a:moveTo>
                  <a:cubicBezTo>
                    <a:pt x="760" y="1"/>
                    <a:pt x="0" y="761"/>
                    <a:pt x="0" y="1703"/>
                  </a:cubicBezTo>
                  <a:cubicBezTo>
                    <a:pt x="0" y="2645"/>
                    <a:pt x="760" y="3405"/>
                    <a:pt x="1733" y="3405"/>
                  </a:cubicBezTo>
                  <a:cubicBezTo>
                    <a:pt x="2645" y="3405"/>
                    <a:pt x="3435" y="2645"/>
                    <a:pt x="3435" y="1703"/>
                  </a:cubicBezTo>
                  <a:cubicBezTo>
                    <a:pt x="3435" y="761"/>
                    <a:pt x="2675"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rot="10800000">
              <a:off x="6129660" y="-115745"/>
              <a:ext cx="56022" cy="1219031"/>
            </a:xfrm>
            <a:custGeom>
              <a:avLst/>
              <a:gdLst/>
              <a:ahLst/>
              <a:cxnLst/>
              <a:rect l="l" t="t" r="r" b="b"/>
              <a:pathLst>
                <a:path w="1795" h="39059" fill="none" extrusionOk="0">
                  <a:moveTo>
                    <a:pt x="1794" y="39059"/>
                  </a:moveTo>
                  <a:lnTo>
                    <a:pt x="1794" y="22736"/>
                  </a:lnTo>
                  <a:lnTo>
                    <a:pt x="1" y="19697"/>
                  </a:lnTo>
                  <a:lnTo>
                    <a:pt x="1" y="0"/>
                  </a:lnTo>
                </a:path>
              </a:pathLst>
            </a:custGeom>
            <a:solidFill>
              <a:schemeClr val="dk2"/>
            </a:soli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rot="10800000">
              <a:off x="6132500" y="1046328"/>
              <a:ext cx="106301" cy="106301"/>
            </a:xfrm>
            <a:custGeom>
              <a:avLst/>
              <a:gdLst/>
              <a:ahLst/>
              <a:cxnLst/>
              <a:rect l="l" t="t" r="r" b="b"/>
              <a:pathLst>
                <a:path w="3406"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rot="10800000">
              <a:off x="4218615" y="834325"/>
              <a:ext cx="106270" cy="107238"/>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14" y="3436"/>
                    <a:pt x="3404" y="2676"/>
                    <a:pt x="3404" y="1733"/>
                  </a:cubicBezTo>
                  <a:cubicBezTo>
                    <a:pt x="3404" y="761"/>
                    <a:pt x="2645"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rot="10800000">
              <a:off x="1171249" y="2086990"/>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rot="10800000">
              <a:off x="6867714" y="-999"/>
              <a:ext cx="31" cy="399426"/>
            </a:xfrm>
            <a:custGeom>
              <a:avLst/>
              <a:gdLst/>
              <a:ahLst/>
              <a:cxnLst/>
              <a:rect l="l" t="t" r="r" b="b"/>
              <a:pathLst>
                <a:path w="1" h="12798" fill="none" extrusionOk="0">
                  <a:moveTo>
                    <a:pt x="0" y="12797"/>
                  </a:moveTo>
                  <a:lnTo>
                    <a:pt x="0" y="1"/>
                  </a:lnTo>
                </a:path>
              </a:pathLst>
            </a:custGeom>
            <a:solidFill>
              <a:schemeClr val="dk2"/>
            </a:soli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rot="10800000">
              <a:off x="6813659" y="342436"/>
              <a:ext cx="107206" cy="107206"/>
            </a:xfrm>
            <a:custGeom>
              <a:avLst/>
              <a:gdLst/>
              <a:ahLst/>
              <a:cxnLst/>
              <a:rect l="l" t="t" r="r" b="b"/>
              <a:pathLst>
                <a:path w="3435" h="3435" extrusionOk="0">
                  <a:moveTo>
                    <a:pt x="1702" y="0"/>
                  </a:moveTo>
                  <a:cubicBezTo>
                    <a:pt x="760" y="0"/>
                    <a:pt x="0" y="760"/>
                    <a:pt x="0" y="1702"/>
                  </a:cubicBezTo>
                  <a:cubicBezTo>
                    <a:pt x="0" y="2675"/>
                    <a:pt x="760" y="3435"/>
                    <a:pt x="1702" y="3435"/>
                  </a:cubicBezTo>
                  <a:cubicBezTo>
                    <a:pt x="2675" y="3435"/>
                    <a:pt x="3435" y="2675"/>
                    <a:pt x="3435" y="1702"/>
                  </a:cubicBezTo>
                  <a:cubicBezTo>
                    <a:pt x="3435" y="760"/>
                    <a:pt x="2675" y="0"/>
                    <a:pt x="17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rot="10800000">
              <a:off x="7255717" y="-322542"/>
              <a:ext cx="94910" cy="2516774"/>
            </a:xfrm>
            <a:custGeom>
              <a:avLst/>
              <a:gdLst/>
              <a:ahLst/>
              <a:cxnLst/>
              <a:rect l="l" t="t" r="r" b="b"/>
              <a:pathLst>
                <a:path w="3041" h="80640" fill="none" extrusionOk="0">
                  <a:moveTo>
                    <a:pt x="3041" y="0"/>
                  </a:moveTo>
                  <a:lnTo>
                    <a:pt x="3041" y="60366"/>
                  </a:lnTo>
                  <a:lnTo>
                    <a:pt x="1" y="63406"/>
                  </a:lnTo>
                  <a:lnTo>
                    <a:pt x="1" y="8064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rot="10800000">
              <a:off x="7201630" y="2138241"/>
              <a:ext cx="107238" cy="107206"/>
            </a:xfrm>
            <a:custGeom>
              <a:avLst/>
              <a:gdLst/>
              <a:ahLst/>
              <a:cxnLst/>
              <a:rect l="l" t="t" r="r" b="b"/>
              <a:pathLst>
                <a:path w="3436" h="3435" extrusionOk="0">
                  <a:moveTo>
                    <a:pt x="1703" y="0"/>
                  </a:moveTo>
                  <a:cubicBezTo>
                    <a:pt x="760" y="0"/>
                    <a:pt x="0" y="760"/>
                    <a:pt x="0" y="1733"/>
                  </a:cubicBezTo>
                  <a:cubicBezTo>
                    <a:pt x="0" y="2675"/>
                    <a:pt x="760" y="3435"/>
                    <a:pt x="1703" y="3435"/>
                  </a:cubicBezTo>
                  <a:cubicBezTo>
                    <a:pt x="2675" y="3435"/>
                    <a:pt x="3435" y="2675"/>
                    <a:pt x="3435" y="1733"/>
                  </a:cubicBezTo>
                  <a:cubicBezTo>
                    <a:pt x="3435" y="760"/>
                    <a:pt x="267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rot="10800000">
              <a:off x="7714391" y="-115745"/>
              <a:ext cx="31" cy="810180"/>
            </a:xfrm>
            <a:custGeom>
              <a:avLst/>
              <a:gdLst/>
              <a:ahLst/>
              <a:cxnLst/>
              <a:rect l="l" t="t" r="r" b="b"/>
              <a:pathLst>
                <a:path w="1" h="25959" fill="none" extrusionOk="0">
                  <a:moveTo>
                    <a:pt x="0" y="25959"/>
                  </a:moveTo>
                  <a:lnTo>
                    <a:pt x="0" y="1"/>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rot="10800000">
              <a:off x="8078194" y="-115745"/>
              <a:ext cx="143285" cy="2029181"/>
            </a:xfrm>
            <a:custGeom>
              <a:avLst/>
              <a:gdLst/>
              <a:ahLst/>
              <a:cxnLst/>
              <a:rect l="l" t="t" r="r" b="b"/>
              <a:pathLst>
                <a:path w="4591" h="65017" fill="none" extrusionOk="0">
                  <a:moveTo>
                    <a:pt x="4590" y="65017"/>
                  </a:moveTo>
                  <a:lnTo>
                    <a:pt x="4590" y="46718"/>
                  </a:lnTo>
                  <a:lnTo>
                    <a:pt x="1" y="42098"/>
                  </a:ln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rot="10800000">
              <a:off x="8168329" y="1857445"/>
              <a:ext cx="106270" cy="106270"/>
            </a:xfrm>
            <a:custGeom>
              <a:avLst/>
              <a:gdLst/>
              <a:ahLst/>
              <a:cxnLst/>
              <a:rect l="l" t="t" r="r" b="b"/>
              <a:pathLst>
                <a:path w="3405" h="3405" extrusionOk="0">
                  <a:moveTo>
                    <a:pt x="1703" y="0"/>
                  </a:moveTo>
                  <a:cubicBezTo>
                    <a:pt x="760" y="0"/>
                    <a:pt x="1" y="760"/>
                    <a:pt x="1" y="1703"/>
                  </a:cubicBezTo>
                  <a:cubicBezTo>
                    <a:pt x="1" y="2645"/>
                    <a:pt x="760" y="3405"/>
                    <a:pt x="1703" y="3405"/>
                  </a:cubicBezTo>
                  <a:cubicBezTo>
                    <a:pt x="2645" y="3405"/>
                    <a:pt x="3405" y="2645"/>
                    <a:pt x="3405" y="1703"/>
                  </a:cubicBezTo>
                  <a:cubicBezTo>
                    <a:pt x="3405" y="760"/>
                    <a:pt x="2645" y="0"/>
                    <a:pt x="17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rot="10800000">
              <a:off x="8775457" y="-115745"/>
              <a:ext cx="160357" cy="1388845"/>
            </a:xfrm>
            <a:custGeom>
              <a:avLst/>
              <a:gdLst/>
              <a:ahLst/>
              <a:cxnLst/>
              <a:rect l="l" t="t" r="r" b="b"/>
              <a:pathLst>
                <a:path w="5138" h="44500" fill="none" extrusionOk="0">
                  <a:moveTo>
                    <a:pt x="1" y="44500"/>
                  </a:moveTo>
                  <a:lnTo>
                    <a:pt x="1" y="23071"/>
                  </a:lnTo>
                  <a:lnTo>
                    <a:pt x="5138" y="17934"/>
                  </a:lnTo>
                  <a:lnTo>
                    <a:pt x="5138"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rot="10800000">
              <a:off x="8722338" y="1217109"/>
              <a:ext cx="106270" cy="106270"/>
            </a:xfrm>
            <a:custGeom>
              <a:avLst/>
              <a:gdLst/>
              <a:ahLst/>
              <a:cxnLst/>
              <a:rect l="l" t="t" r="r" b="b"/>
              <a:pathLst>
                <a:path w="3405" h="3405" extrusionOk="0">
                  <a:moveTo>
                    <a:pt x="1703" y="1"/>
                  </a:moveTo>
                  <a:cubicBezTo>
                    <a:pt x="760" y="1"/>
                    <a:pt x="0" y="760"/>
                    <a:pt x="0" y="1703"/>
                  </a:cubicBezTo>
                  <a:cubicBezTo>
                    <a:pt x="0" y="2645"/>
                    <a:pt x="760" y="3405"/>
                    <a:pt x="1703" y="3405"/>
                  </a:cubicBezTo>
                  <a:cubicBezTo>
                    <a:pt x="2645" y="3405"/>
                    <a:pt x="3405" y="2645"/>
                    <a:pt x="3405" y="1703"/>
                  </a:cubicBezTo>
                  <a:cubicBezTo>
                    <a:pt x="3405" y="760"/>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rot="10800000">
              <a:off x="2139648" y="-265647"/>
              <a:ext cx="31" cy="1178271"/>
            </a:xfrm>
            <a:custGeom>
              <a:avLst/>
              <a:gdLst/>
              <a:ahLst/>
              <a:cxnLst/>
              <a:rect l="l" t="t" r="r" b="b"/>
              <a:pathLst>
                <a:path w="1" h="37753" fill="none" extrusionOk="0">
                  <a:moveTo>
                    <a:pt x="1" y="1"/>
                  </a:moveTo>
                  <a:lnTo>
                    <a:pt x="1" y="37752"/>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rot="10800000">
              <a:off x="1565728" y="-115745"/>
              <a:ext cx="31" cy="2446583"/>
            </a:xfrm>
            <a:custGeom>
              <a:avLst/>
              <a:gdLst/>
              <a:ahLst/>
              <a:cxnLst/>
              <a:rect l="l" t="t" r="r" b="b"/>
              <a:pathLst>
                <a:path w="1" h="78391" fill="none" extrusionOk="0">
                  <a:moveTo>
                    <a:pt x="1" y="78391"/>
                  </a:move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rot="10800000">
              <a:off x="2086531" y="878753"/>
              <a:ext cx="106270" cy="107206"/>
            </a:xfrm>
            <a:custGeom>
              <a:avLst/>
              <a:gdLst/>
              <a:ahLst/>
              <a:cxnLst/>
              <a:rect l="l" t="t" r="r" b="b"/>
              <a:pathLst>
                <a:path w="3405" h="3435" extrusionOk="0">
                  <a:moveTo>
                    <a:pt x="1702" y="0"/>
                  </a:moveTo>
                  <a:cubicBezTo>
                    <a:pt x="760" y="0"/>
                    <a:pt x="0" y="760"/>
                    <a:pt x="0" y="1702"/>
                  </a:cubicBezTo>
                  <a:cubicBezTo>
                    <a:pt x="0" y="2675"/>
                    <a:pt x="760" y="3435"/>
                    <a:pt x="1702" y="3435"/>
                  </a:cubicBezTo>
                  <a:cubicBezTo>
                    <a:pt x="2645" y="3435"/>
                    <a:pt x="3405" y="2675"/>
                    <a:pt x="3405" y="1702"/>
                  </a:cubicBezTo>
                  <a:cubicBezTo>
                    <a:pt x="3405" y="760"/>
                    <a:pt x="2645" y="0"/>
                    <a:pt x="170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rot="10800000">
              <a:off x="1176757" y="-115745"/>
              <a:ext cx="31" cy="388970"/>
            </a:xfrm>
            <a:custGeom>
              <a:avLst/>
              <a:gdLst/>
              <a:ahLst/>
              <a:cxnLst/>
              <a:rect l="l" t="t" r="r" b="b"/>
              <a:pathLst>
                <a:path w="1" h="12463" fill="none" extrusionOk="0">
                  <a:moveTo>
                    <a:pt x="0" y="12463"/>
                  </a:moveTo>
                  <a:lnTo>
                    <a:pt x="0"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rot="10800000">
              <a:off x="1123638" y="216267"/>
              <a:ext cx="106270" cy="106301"/>
            </a:xfrm>
            <a:custGeom>
              <a:avLst/>
              <a:gdLst/>
              <a:ahLst/>
              <a:cxnLst/>
              <a:rect l="l" t="t" r="r" b="b"/>
              <a:pathLst>
                <a:path w="3405" h="3406" extrusionOk="0">
                  <a:moveTo>
                    <a:pt x="1702" y="1"/>
                  </a:moveTo>
                  <a:cubicBezTo>
                    <a:pt x="760" y="1"/>
                    <a:pt x="0" y="761"/>
                    <a:pt x="0" y="1703"/>
                  </a:cubicBezTo>
                  <a:cubicBezTo>
                    <a:pt x="0" y="2645"/>
                    <a:pt x="760" y="3405"/>
                    <a:pt x="1702" y="3405"/>
                  </a:cubicBezTo>
                  <a:cubicBezTo>
                    <a:pt x="2644" y="3405"/>
                    <a:pt x="3404" y="2645"/>
                    <a:pt x="3404" y="1703"/>
                  </a:cubicBezTo>
                  <a:cubicBezTo>
                    <a:pt x="3404" y="761"/>
                    <a:pt x="2644"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rot="10800000">
              <a:off x="616101" y="-163184"/>
              <a:ext cx="148997" cy="2044380"/>
            </a:xfrm>
            <a:custGeom>
              <a:avLst/>
              <a:gdLst/>
              <a:ahLst/>
              <a:cxnLst/>
              <a:rect l="l" t="t" r="r" b="b"/>
              <a:pathLst>
                <a:path w="4774" h="65504" fill="none" extrusionOk="0">
                  <a:moveTo>
                    <a:pt x="4773" y="65503"/>
                  </a:moveTo>
                  <a:lnTo>
                    <a:pt x="4773" y="46020"/>
                  </a:lnTo>
                  <a:lnTo>
                    <a:pt x="1" y="41217"/>
                  </a:lnTo>
                  <a:lnTo>
                    <a:pt x="1"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rot="10800000">
              <a:off x="711916" y="1825174"/>
              <a:ext cx="106301" cy="107238"/>
            </a:xfrm>
            <a:custGeom>
              <a:avLst/>
              <a:gdLst/>
              <a:ahLst/>
              <a:cxnLst/>
              <a:rect l="l" t="t" r="r" b="b"/>
              <a:pathLst>
                <a:path w="3406" h="3436" extrusionOk="0">
                  <a:moveTo>
                    <a:pt x="1703" y="1"/>
                  </a:moveTo>
                  <a:cubicBezTo>
                    <a:pt x="761" y="1"/>
                    <a:pt x="1" y="760"/>
                    <a:pt x="1" y="1733"/>
                  </a:cubicBezTo>
                  <a:cubicBezTo>
                    <a:pt x="1" y="2675"/>
                    <a:pt x="761" y="3435"/>
                    <a:pt x="1703" y="3435"/>
                  </a:cubicBezTo>
                  <a:cubicBezTo>
                    <a:pt x="2645" y="3435"/>
                    <a:pt x="3405" y="2675"/>
                    <a:pt x="3405" y="1733"/>
                  </a:cubicBezTo>
                  <a:cubicBezTo>
                    <a:pt x="3405" y="760"/>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rot="10800000">
              <a:off x="261306" y="-163184"/>
              <a:ext cx="31" cy="902187"/>
            </a:xfrm>
            <a:custGeom>
              <a:avLst/>
              <a:gdLst/>
              <a:ahLst/>
              <a:cxnLst/>
              <a:rect l="l" t="t" r="r" b="b"/>
              <a:pathLst>
                <a:path w="1" h="28907" fill="none" extrusionOk="0">
                  <a:moveTo>
                    <a:pt x="0" y="28906"/>
                  </a:move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rot="10800000">
              <a:off x="208186" y="683012"/>
              <a:ext cx="106301" cy="107238"/>
            </a:xfrm>
            <a:custGeom>
              <a:avLst/>
              <a:gdLst/>
              <a:ahLst/>
              <a:cxnLst/>
              <a:rect l="l" t="t" r="r" b="b"/>
              <a:pathLst>
                <a:path w="3406" h="3436" extrusionOk="0">
                  <a:moveTo>
                    <a:pt x="1703" y="1"/>
                  </a:moveTo>
                  <a:cubicBezTo>
                    <a:pt x="761" y="1"/>
                    <a:pt x="1" y="761"/>
                    <a:pt x="1" y="1703"/>
                  </a:cubicBezTo>
                  <a:cubicBezTo>
                    <a:pt x="1" y="2676"/>
                    <a:pt x="761" y="3436"/>
                    <a:pt x="1703" y="3436"/>
                  </a:cubicBezTo>
                  <a:cubicBezTo>
                    <a:pt x="2645" y="3436"/>
                    <a:pt x="3405" y="2676"/>
                    <a:pt x="3405" y="1703"/>
                  </a:cubicBezTo>
                  <a:cubicBezTo>
                    <a:pt x="3405" y="761"/>
                    <a:pt x="2645" y="1"/>
                    <a:pt x="170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rot="10800000">
              <a:off x="5395414" y="-163184"/>
              <a:ext cx="107238" cy="1930526"/>
            </a:xfrm>
            <a:custGeom>
              <a:avLst/>
              <a:gdLst/>
              <a:ahLst/>
              <a:cxnLst/>
              <a:rect l="l" t="t" r="r" b="b"/>
              <a:pathLst>
                <a:path w="3436" h="61856" fill="none" extrusionOk="0">
                  <a:moveTo>
                    <a:pt x="1" y="61855"/>
                  </a:moveTo>
                  <a:lnTo>
                    <a:pt x="1" y="32554"/>
                  </a:lnTo>
                  <a:lnTo>
                    <a:pt x="3435" y="29119"/>
                  </a:lnTo>
                  <a:lnTo>
                    <a:pt x="3435"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rot="10800000">
              <a:off x="5342294" y="1710383"/>
              <a:ext cx="107238" cy="106301"/>
            </a:xfrm>
            <a:custGeom>
              <a:avLst/>
              <a:gdLst/>
              <a:ahLst/>
              <a:cxnLst/>
              <a:rect l="l" t="t" r="r" b="b"/>
              <a:pathLst>
                <a:path w="3436" h="3406" extrusionOk="0">
                  <a:moveTo>
                    <a:pt x="1733" y="1"/>
                  </a:moveTo>
                  <a:cubicBezTo>
                    <a:pt x="761" y="1"/>
                    <a:pt x="1" y="761"/>
                    <a:pt x="1" y="1703"/>
                  </a:cubicBezTo>
                  <a:cubicBezTo>
                    <a:pt x="1" y="2645"/>
                    <a:pt x="761" y="3405"/>
                    <a:pt x="1733" y="3405"/>
                  </a:cubicBezTo>
                  <a:cubicBezTo>
                    <a:pt x="2676" y="3405"/>
                    <a:pt x="3436" y="2645"/>
                    <a:pt x="3436" y="1703"/>
                  </a:cubicBezTo>
                  <a:cubicBezTo>
                    <a:pt x="3436" y="761"/>
                    <a:pt x="2676"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rot="10800000">
              <a:off x="5013122" y="-229599"/>
              <a:ext cx="92975" cy="665990"/>
            </a:xfrm>
            <a:custGeom>
              <a:avLst/>
              <a:gdLst/>
              <a:ahLst/>
              <a:cxnLst/>
              <a:rect l="l" t="t" r="r" b="b"/>
              <a:pathLst>
                <a:path w="2979" h="21339" fill="none" extrusionOk="0">
                  <a:moveTo>
                    <a:pt x="2979" y="21338"/>
                  </a:moveTo>
                  <a:lnTo>
                    <a:pt x="2979" y="10365"/>
                  </a:lnTo>
                  <a:lnTo>
                    <a:pt x="0" y="7386"/>
                  </a:lnTo>
                  <a:lnTo>
                    <a:pt x="0"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rot="10800000">
              <a:off x="5052010" y="381337"/>
              <a:ext cx="106270" cy="106270"/>
            </a:xfrm>
            <a:custGeom>
              <a:avLst/>
              <a:gdLst/>
              <a:ahLst/>
              <a:cxnLst/>
              <a:rect l="l" t="t" r="r" b="b"/>
              <a:pathLst>
                <a:path w="3405" h="3405" extrusionOk="0">
                  <a:moveTo>
                    <a:pt x="1703" y="0"/>
                  </a:moveTo>
                  <a:cubicBezTo>
                    <a:pt x="760" y="0"/>
                    <a:pt x="0" y="760"/>
                    <a:pt x="0" y="1702"/>
                  </a:cubicBezTo>
                  <a:cubicBezTo>
                    <a:pt x="0" y="2644"/>
                    <a:pt x="760" y="3404"/>
                    <a:pt x="1703" y="3404"/>
                  </a:cubicBezTo>
                  <a:cubicBezTo>
                    <a:pt x="2614" y="3404"/>
                    <a:pt x="3405" y="2644"/>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rot="10800000">
              <a:off x="4508425" y="-163184"/>
              <a:ext cx="178365" cy="1608938"/>
            </a:xfrm>
            <a:custGeom>
              <a:avLst/>
              <a:gdLst/>
              <a:ahLst/>
              <a:cxnLst/>
              <a:rect l="l" t="t" r="r" b="b"/>
              <a:pathLst>
                <a:path w="5715" h="51552" fill="none" extrusionOk="0">
                  <a:moveTo>
                    <a:pt x="5714" y="51551"/>
                  </a:moveTo>
                  <a:lnTo>
                    <a:pt x="5714" y="40001"/>
                  </a:lnTo>
                  <a:lnTo>
                    <a:pt x="0" y="27660"/>
                  </a:lnTo>
                  <a:lnTo>
                    <a:pt x="0" y="0"/>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rot="10800000">
              <a:off x="4633640" y="1389763"/>
              <a:ext cx="106301" cy="107206"/>
            </a:xfrm>
            <a:custGeom>
              <a:avLst/>
              <a:gdLst/>
              <a:ahLst/>
              <a:cxnLst/>
              <a:rect l="l" t="t" r="r" b="b"/>
              <a:pathLst>
                <a:path w="3406" h="3435" extrusionOk="0">
                  <a:moveTo>
                    <a:pt x="1703" y="0"/>
                  </a:moveTo>
                  <a:cubicBezTo>
                    <a:pt x="761" y="0"/>
                    <a:pt x="1" y="760"/>
                    <a:pt x="1" y="1702"/>
                  </a:cubicBezTo>
                  <a:cubicBezTo>
                    <a:pt x="1" y="2645"/>
                    <a:pt x="761" y="3435"/>
                    <a:pt x="1703" y="3435"/>
                  </a:cubicBezTo>
                  <a:cubicBezTo>
                    <a:pt x="2645" y="3435"/>
                    <a:pt x="3405" y="2645"/>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rot="10800000">
              <a:off x="3856698" y="-80634"/>
              <a:ext cx="218220" cy="1601323"/>
            </a:xfrm>
            <a:custGeom>
              <a:avLst/>
              <a:gdLst/>
              <a:ahLst/>
              <a:cxnLst/>
              <a:rect l="l" t="t" r="r" b="b"/>
              <a:pathLst>
                <a:path w="6992" h="51308" fill="none" extrusionOk="0">
                  <a:moveTo>
                    <a:pt x="0" y="51308"/>
                  </a:moveTo>
                  <a:lnTo>
                    <a:pt x="0" y="37235"/>
                  </a:lnTo>
                  <a:lnTo>
                    <a:pt x="6991" y="30244"/>
                  </a:lnTo>
                  <a:lnTo>
                    <a:pt x="699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rot="10800000">
              <a:off x="3803579" y="1464698"/>
              <a:ext cx="106270" cy="107238"/>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14" y="3436"/>
                    <a:pt x="3404" y="2676"/>
                    <a:pt x="3404" y="1733"/>
                  </a:cubicBezTo>
                  <a:cubicBezTo>
                    <a:pt x="3404" y="761"/>
                    <a:pt x="264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rot="10800000">
              <a:off x="2701241" y="-163184"/>
              <a:ext cx="283699" cy="1666801"/>
            </a:xfrm>
            <a:custGeom>
              <a:avLst/>
              <a:gdLst/>
              <a:ahLst/>
              <a:cxnLst/>
              <a:rect l="l" t="t" r="r" b="b"/>
              <a:pathLst>
                <a:path w="9090" h="53406" fill="none" extrusionOk="0">
                  <a:moveTo>
                    <a:pt x="9089" y="53405"/>
                  </a:moveTo>
                  <a:lnTo>
                    <a:pt x="9089" y="34651"/>
                  </a:lnTo>
                  <a:lnTo>
                    <a:pt x="1" y="25593"/>
                  </a:lnTo>
                  <a:lnTo>
                    <a:pt x="1" y="0"/>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rot="10800000">
              <a:off x="2931758" y="1448563"/>
              <a:ext cx="107238" cy="106301"/>
            </a:xfrm>
            <a:custGeom>
              <a:avLst/>
              <a:gdLst/>
              <a:ahLst/>
              <a:cxnLst/>
              <a:rect l="l" t="t" r="r" b="b"/>
              <a:pathLst>
                <a:path w="3436" h="3406" extrusionOk="0">
                  <a:moveTo>
                    <a:pt x="1733" y="1"/>
                  </a:moveTo>
                  <a:cubicBezTo>
                    <a:pt x="760" y="1"/>
                    <a:pt x="0" y="761"/>
                    <a:pt x="0" y="1703"/>
                  </a:cubicBezTo>
                  <a:cubicBezTo>
                    <a:pt x="0" y="2645"/>
                    <a:pt x="760" y="3405"/>
                    <a:pt x="1733" y="3405"/>
                  </a:cubicBezTo>
                  <a:cubicBezTo>
                    <a:pt x="2675" y="3405"/>
                    <a:pt x="3435" y="2645"/>
                    <a:pt x="3435" y="1703"/>
                  </a:cubicBezTo>
                  <a:cubicBezTo>
                    <a:pt x="3435" y="761"/>
                    <a:pt x="2675"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rot="10800000">
              <a:off x="3453527" y="-69273"/>
              <a:ext cx="31" cy="1480883"/>
            </a:xfrm>
            <a:custGeom>
              <a:avLst/>
              <a:gdLst/>
              <a:ahLst/>
              <a:cxnLst/>
              <a:rect l="l" t="t" r="r" b="b"/>
              <a:pathLst>
                <a:path w="1" h="47449" fill="none" extrusionOk="0">
                  <a:moveTo>
                    <a:pt x="1" y="47448"/>
                  </a:moveTo>
                  <a:lnTo>
                    <a:pt x="1" y="1"/>
                  </a:lnTo>
                </a:path>
              </a:pathLst>
            </a:custGeom>
            <a:solidFill>
              <a:schemeClr val="lt2"/>
            </a:solidFill>
            <a:ln w="19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rot="10800000">
              <a:off x="3400408" y="1354652"/>
              <a:ext cx="106270" cy="106270"/>
            </a:xfrm>
            <a:custGeom>
              <a:avLst/>
              <a:gdLst/>
              <a:ahLst/>
              <a:cxnLst/>
              <a:rect l="l" t="t" r="r" b="b"/>
              <a:pathLst>
                <a:path w="3405" h="3405" extrusionOk="0">
                  <a:moveTo>
                    <a:pt x="1703" y="0"/>
                  </a:moveTo>
                  <a:cubicBezTo>
                    <a:pt x="760" y="0"/>
                    <a:pt x="0" y="760"/>
                    <a:pt x="0" y="1702"/>
                  </a:cubicBezTo>
                  <a:cubicBezTo>
                    <a:pt x="0" y="2645"/>
                    <a:pt x="760" y="3404"/>
                    <a:pt x="1703" y="3404"/>
                  </a:cubicBezTo>
                  <a:cubicBezTo>
                    <a:pt x="2614" y="3404"/>
                    <a:pt x="3405" y="2645"/>
                    <a:pt x="3405" y="1702"/>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rot="10800000">
              <a:off x="6560358" y="-144209"/>
              <a:ext cx="31" cy="1149776"/>
            </a:xfrm>
            <a:custGeom>
              <a:avLst/>
              <a:gdLst/>
              <a:ahLst/>
              <a:cxnLst/>
              <a:rect l="l" t="t" r="r" b="b"/>
              <a:pathLst>
                <a:path w="1" h="36840" fill="none" extrusionOk="0">
                  <a:moveTo>
                    <a:pt x="1" y="36839"/>
                  </a:moveTo>
                  <a:lnTo>
                    <a:pt x="1" y="0"/>
                  </a:lnTo>
                </a:path>
              </a:pathLst>
            </a:custGeom>
            <a:solidFill>
              <a:schemeClr val="dk2"/>
            </a:soli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rot="10800000">
              <a:off x="6507239" y="950545"/>
              <a:ext cx="106270" cy="106270"/>
            </a:xfrm>
            <a:custGeom>
              <a:avLst/>
              <a:gdLst/>
              <a:ahLst/>
              <a:cxnLst/>
              <a:rect l="l" t="t" r="r" b="b"/>
              <a:pathLst>
                <a:path w="3405" h="3405" extrusionOk="0">
                  <a:moveTo>
                    <a:pt x="1703" y="1"/>
                  </a:moveTo>
                  <a:cubicBezTo>
                    <a:pt x="760" y="1"/>
                    <a:pt x="0" y="761"/>
                    <a:pt x="0" y="1703"/>
                  </a:cubicBezTo>
                  <a:cubicBezTo>
                    <a:pt x="0" y="2645"/>
                    <a:pt x="760" y="3405"/>
                    <a:pt x="1703" y="3405"/>
                  </a:cubicBezTo>
                  <a:cubicBezTo>
                    <a:pt x="2614"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rot="10800000">
              <a:off x="6315609" y="-163184"/>
              <a:ext cx="98686" cy="1574794"/>
            </a:xfrm>
            <a:custGeom>
              <a:avLst/>
              <a:gdLst/>
              <a:ahLst/>
              <a:cxnLst/>
              <a:rect l="l" t="t" r="r" b="b"/>
              <a:pathLst>
                <a:path w="3162" h="50458" fill="none" extrusionOk="0">
                  <a:moveTo>
                    <a:pt x="1" y="50457"/>
                  </a:moveTo>
                  <a:lnTo>
                    <a:pt x="1" y="37023"/>
                  </a:lnTo>
                  <a:lnTo>
                    <a:pt x="3162" y="33861"/>
                  </a:lnTo>
                  <a:lnTo>
                    <a:pt x="3162" y="1"/>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rot="10800000">
              <a:off x="6262490" y="1354652"/>
              <a:ext cx="107206" cy="106270"/>
            </a:xfrm>
            <a:custGeom>
              <a:avLst/>
              <a:gdLst/>
              <a:ahLst/>
              <a:cxnLst/>
              <a:rect l="l" t="t" r="r" b="b"/>
              <a:pathLst>
                <a:path w="3435" h="3405" extrusionOk="0">
                  <a:moveTo>
                    <a:pt x="1733" y="0"/>
                  </a:moveTo>
                  <a:cubicBezTo>
                    <a:pt x="760" y="0"/>
                    <a:pt x="0" y="760"/>
                    <a:pt x="0" y="1702"/>
                  </a:cubicBezTo>
                  <a:cubicBezTo>
                    <a:pt x="0" y="2645"/>
                    <a:pt x="760" y="3404"/>
                    <a:pt x="1733" y="3404"/>
                  </a:cubicBezTo>
                  <a:cubicBezTo>
                    <a:pt x="2675" y="3404"/>
                    <a:pt x="3435" y="2645"/>
                    <a:pt x="3435" y="1702"/>
                  </a:cubicBezTo>
                  <a:cubicBezTo>
                    <a:pt x="3435" y="760"/>
                    <a:pt x="2675" y="0"/>
                    <a:pt x="173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rot="10800000">
              <a:off x="5798584" y="-115745"/>
              <a:ext cx="132861" cy="1123217"/>
            </a:xfrm>
            <a:custGeom>
              <a:avLst/>
              <a:gdLst/>
              <a:ahLst/>
              <a:cxnLst/>
              <a:rect l="l" t="t" r="r" b="b"/>
              <a:pathLst>
                <a:path w="4257" h="35989" fill="none" extrusionOk="0">
                  <a:moveTo>
                    <a:pt x="1" y="35989"/>
                  </a:moveTo>
                  <a:lnTo>
                    <a:pt x="1" y="11490"/>
                  </a:lnTo>
                  <a:lnTo>
                    <a:pt x="4256" y="7204"/>
                  </a:lnTo>
                  <a:lnTo>
                    <a:pt x="4256" y="0"/>
                  </a:lnTo>
                </a:path>
              </a:pathLst>
            </a:custGeom>
            <a:solidFill>
              <a:schemeClr val="lt2"/>
            </a:solidFill>
            <a:ln w="190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rot="10800000">
              <a:off x="1512611" y="2233730"/>
              <a:ext cx="106270" cy="107238"/>
            </a:xfrm>
            <a:custGeom>
              <a:avLst/>
              <a:gdLst/>
              <a:ahLst/>
              <a:cxnLst/>
              <a:rect l="l" t="t" r="r" b="b"/>
              <a:pathLst>
                <a:path w="3405" h="3436" extrusionOk="0">
                  <a:moveTo>
                    <a:pt x="1702" y="1"/>
                  </a:moveTo>
                  <a:cubicBezTo>
                    <a:pt x="760" y="1"/>
                    <a:pt x="0" y="761"/>
                    <a:pt x="0" y="1703"/>
                  </a:cubicBezTo>
                  <a:cubicBezTo>
                    <a:pt x="0" y="2675"/>
                    <a:pt x="760" y="3435"/>
                    <a:pt x="1702" y="3435"/>
                  </a:cubicBezTo>
                  <a:cubicBezTo>
                    <a:pt x="2645" y="3435"/>
                    <a:pt x="3404" y="2675"/>
                    <a:pt x="3404" y="1703"/>
                  </a:cubicBezTo>
                  <a:cubicBezTo>
                    <a:pt x="3404" y="761"/>
                    <a:pt x="2645" y="1"/>
                    <a:pt x="17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800000">
              <a:off x="7661272" y="656841"/>
              <a:ext cx="106270" cy="107238"/>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14" y="3436"/>
                    <a:pt x="3404" y="2676"/>
                    <a:pt x="3404" y="1733"/>
                  </a:cubicBezTo>
                  <a:cubicBezTo>
                    <a:pt x="3404" y="761"/>
                    <a:pt x="2645" y="1"/>
                    <a:pt x="17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800000">
              <a:off x="5744350" y="1011716"/>
              <a:ext cx="106301" cy="107238"/>
            </a:xfrm>
            <a:custGeom>
              <a:avLst/>
              <a:gdLst/>
              <a:ahLst/>
              <a:cxnLst/>
              <a:rect l="l" t="t" r="r" b="b"/>
              <a:pathLst>
                <a:path w="3406" h="3436" extrusionOk="0">
                  <a:moveTo>
                    <a:pt x="1703" y="0"/>
                  </a:moveTo>
                  <a:cubicBezTo>
                    <a:pt x="761" y="0"/>
                    <a:pt x="1" y="760"/>
                    <a:pt x="1" y="1733"/>
                  </a:cubicBezTo>
                  <a:cubicBezTo>
                    <a:pt x="1" y="2675"/>
                    <a:pt x="761" y="3435"/>
                    <a:pt x="1703" y="3435"/>
                  </a:cubicBezTo>
                  <a:cubicBezTo>
                    <a:pt x="2645" y="3435"/>
                    <a:pt x="3405" y="2675"/>
                    <a:pt x="3405" y="1733"/>
                  </a:cubicBezTo>
                  <a:cubicBezTo>
                    <a:pt x="3405" y="760"/>
                    <a:pt x="2645" y="0"/>
                    <a:pt x="1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3"/>
            <p:cNvGrpSpPr/>
            <p:nvPr/>
          </p:nvGrpSpPr>
          <p:grpSpPr>
            <a:xfrm rot="10800000">
              <a:off x="8445334" y="-258439"/>
              <a:ext cx="106271" cy="608131"/>
              <a:chOff x="1532324" y="4654339"/>
              <a:chExt cx="110262" cy="630973"/>
            </a:xfrm>
          </p:grpSpPr>
          <p:sp>
            <p:nvSpPr>
              <p:cNvPr id="500" name="Google Shape;500;p33"/>
              <p:cNvSpPr/>
              <p:nvPr/>
            </p:nvSpPr>
            <p:spPr>
              <a:xfrm>
                <a:off x="1587439" y="4705536"/>
                <a:ext cx="32" cy="579776"/>
              </a:xfrm>
              <a:custGeom>
                <a:avLst/>
                <a:gdLst/>
                <a:ahLst/>
                <a:cxnLst/>
                <a:rect l="l" t="t" r="r" b="b"/>
                <a:pathLst>
                  <a:path w="1" h="17904" fill="none" extrusionOk="0">
                    <a:moveTo>
                      <a:pt x="1" y="17903"/>
                    </a:moveTo>
                    <a:lnTo>
                      <a:pt x="1" y="0"/>
                    </a:lnTo>
                  </a:path>
                </a:pathLst>
              </a:custGeom>
              <a:solidFill>
                <a:schemeClr val="dk2"/>
              </a:solid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1532324" y="4654339"/>
                <a:ext cx="110262" cy="110295"/>
              </a:xfrm>
              <a:custGeom>
                <a:avLst/>
                <a:gdLst/>
                <a:ahLst/>
                <a:cxnLst/>
                <a:rect l="l" t="t" r="r" b="b"/>
                <a:pathLst>
                  <a:path w="3405" h="3406" extrusionOk="0">
                    <a:moveTo>
                      <a:pt x="1703" y="1"/>
                    </a:moveTo>
                    <a:cubicBezTo>
                      <a:pt x="761" y="1"/>
                      <a:pt x="1" y="761"/>
                      <a:pt x="1" y="1703"/>
                    </a:cubicBezTo>
                    <a:cubicBezTo>
                      <a:pt x="1" y="2645"/>
                      <a:pt x="761" y="3405"/>
                      <a:pt x="1703" y="3405"/>
                    </a:cubicBezTo>
                    <a:cubicBezTo>
                      <a:pt x="2645" y="3405"/>
                      <a:pt x="3405" y="2645"/>
                      <a:pt x="3405" y="1703"/>
                    </a:cubicBezTo>
                    <a:cubicBezTo>
                      <a:pt x="3405" y="761"/>
                      <a:pt x="2645" y="1"/>
                      <a:pt x="17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7818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DB7837"/>
                </a:solidFill>
              </a:rPr>
              <a:t>Table of contents</a:t>
            </a:r>
            <a:endParaRPr dirty="0">
              <a:solidFill>
                <a:srgbClr val="DB7837"/>
              </a:solidFill>
            </a:endParaRPr>
          </a:p>
        </p:txBody>
      </p:sp>
      <p:sp>
        <p:nvSpPr>
          <p:cNvPr id="516" name="Google Shape;516;p35"/>
          <p:cNvSpPr txBox="1">
            <a:spLocks noGrp="1"/>
          </p:cNvSpPr>
          <p:nvPr>
            <p:ph type="title" idx="2"/>
          </p:nvPr>
        </p:nvSpPr>
        <p:spPr>
          <a:xfrm>
            <a:off x="1571732" y="1273175"/>
            <a:ext cx="734700" cy="4156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18" name="Google Shape;518;p35"/>
          <p:cNvSpPr txBox="1">
            <a:spLocks noGrp="1"/>
          </p:cNvSpPr>
          <p:nvPr>
            <p:ph type="title" idx="4"/>
          </p:nvPr>
        </p:nvSpPr>
        <p:spPr>
          <a:xfrm>
            <a:off x="1571732" y="1958975"/>
            <a:ext cx="734700" cy="4156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20" name="Google Shape;520;p35"/>
          <p:cNvSpPr txBox="1">
            <a:spLocks noGrp="1"/>
          </p:cNvSpPr>
          <p:nvPr>
            <p:ph type="title" idx="6"/>
          </p:nvPr>
        </p:nvSpPr>
        <p:spPr>
          <a:xfrm>
            <a:off x="1571732" y="2644775"/>
            <a:ext cx="734700" cy="4156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22" name="Google Shape;522;p35"/>
          <p:cNvSpPr txBox="1">
            <a:spLocks noGrp="1"/>
          </p:cNvSpPr>
          <p:nvPr>
            <p:ph type="subTitle" idx="1"/>
          </p:nvPr>
        </p:nvSpPr>
        <p:spPr>
          <a:xfrm>
            <a:off x="2611232" y="1273167"/>
            <a:ext cx="2442900" cy="415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23" name="Google Shape;523;p35"/>
          <p:cNvSpPr txBox="1">
            <a:spLocks noGrp="1"/>
          </p:cNvSpPr>
          <p:nvPr>
            <p:ph type="subTitle" idx="8"/>
          </p:nvPr>
        </p:nvSpPr>
        <p:spPr>
          <a:xfrm>
            <a:off x="2611232" y="1958967"/>
            <a:ext cx="5130230" cy="415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Radio Frequency Identification (RFID)</a:t>
            </a:r>
            <a:endParaRPr dirty="0"/>
          </a:p>
        </p:txBody>
      </p:sp>
      <p:sp>
        <p:nvSpPr>
          <p:cNvPr id="524" name="Google Shape;524;p35"/>
          <p:cNvSpPr txBox="1">
            <a:spLocks noGrp="1"/>
          </p:cNvSpPr>
          <p:nvPr>
            <p:ph type="subTitle" idx="9"/>
          </p:nvPr>
        </p:nvSpPr>
        <p:spPr>
          <a:xfrm>
            <a:off x="2611231" y="2644767"/>
            <a:ext cx="4559589" cy="415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RFID based Access Control System</a:t>
            </a:r>
            <a:endParaRPr dirty="0"/>
          </a:p>
        </p:txBody>
      </p:sp>
      <p:cxnSp>
        <p:nvCxnSpPr>
          <p:cNvPr id="528" name="Google Shape;528;p35"/>
          <p:cNvCxnSpPr>
            <a:stCxn id="516" idx="3"/>
            <a:endCxn id="522" idx="1"/>
          </p:cNvCxnSpPr>
          <p:nvPr/>
        </p:nvCxnSpPr>
        <p:spPr>
          <a:xfrm flipV="1">
            <a:off x="2306432" y="1480985"/>
            <a:ext cx="304800" cy="8"/>
          </a:xfrm>
          <a:prstGeom prst="straightConnector1">
            <a:avLst/>
          </a:prstGeom>
          <a:noFill/>
          <a:ln w="19050" cap="flat" cmpd="sng">
            <a:solidFill>
              <a:schemeClr val="dk1"/>
            </a:solidFill>
            <a:prstDash val="solid"/>
            <a:round/>
            <a:headEnd type="none" w="med" len="med"/>
            <a:tailEnd type="oval" w="med" len="med"/>
          </a:ln>
        </p:spPr>
      </p:cxnSp>
      <p:cxnSp>
        <p:nvCxnSpPr>
          <p:cNvPr id="529" name="Google Shape;529;p35"/>
          <p:cNvCxnSpPr>
            <a:cxnSpLocks/>
            <a:stCxn id="518" idx="3"/>
            <a:endCxn id="523" idx="1"/>
          </p:cNvCxnSpPr>
          <p:nvPr/>
        </p:nvCxnSpPr>
        <p:spPr>
          <a:xfrm flipV="1">
            <a:off x="2306432" y="2166785"/>
            <a:ext cx="304800" cy="8"/>
          </a:xfrm>
          <a:prstGeom prst="straightConnector1">
            <a:avLst/>
          </a:prstGeom>
          <a:noFill/>
          <a:ln w="19050" cap="flat" cmpd="sng">
            <a:solidFill>
              <a:schemeClr val="dk1"/>
            </a:solidFill>
            <a:prstDash val="solid"/>
            <a:round/>
            <a:headEnd type="none" w="med" len="med"/>
            <a:tailEnd type="oval" w="med" len="med"/>
          </a:ln>
        </p:spPr>
      </p:cxnSp>
      <p:cxnSp>
        <p:nvCxnSpPr>
          <p:cNvPr id="530" name="Google Shape;530;p35"/>
          <p:cNvCxnSpPr>
            <a:cxnSpLocks/>
            <a:stCxn id="520" idx="3"/>
            <a:endCxn id="524" idx="1"/>
          </p:cNvCxnSpPr>
          <p:nvPr/>
        </p:nvCxnSpPr>
        <p:spPr>
          <a:xfrm flipV="1">
            <a:off x="2306432" y="2852585"/>
            <a:ext cx="304799" cy="8"/>
          </a:xfrm>
          <a:prstGeom prst="straightConnector1">
            <a:avLst/>
          </a:prstGeom>
          <a:noFill/>
          <a:ln w="19050" cap="flat" cmpd="sng">
            <a:solidFill>
              <a:schemeClr val="dk1"/>
            </a:solidFill>
            <a:prstDash val="solid"/>
            <a:round/>
            <a:headEnd type="none" w="med" len="med"/>
            <a:tailEnd type="oval" w="med" len="med"/>
          </a:ln>
        </p:spPr>
      </p:cxnSp>
      <p:sp>
        <p:nvSpPr>
          <p:cNvPr id="17" name="Google Shape;520;p35">
            <a:extLst>
              <a:ext uri="{FF2B5EF4-FFF2-40B4-BE49-F238E27FC236}">
                <a16:creationId xmlns:a16="http://schemas.microsoft.com/office/drawing/2014/main" id="{70F1091B-C02E-3268-0B86-C60E3572BFA9}"/>
              </a:ext>
            </a:extLst>
          </p:cNvPr>
          <p:cNvSpPr txBox="1">
            <a:spLocks/>
          </p:cNvSpPr>
          <p:nvPr/>
        </p:nvSpPr>
        <p:spPr>
          <a:xfrm>
            <a:off x="1571732" y="3268221"/>
            <a:ext cx="734700" cy="415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1pPr>
            <a:lvl2pPr marR="0" lvl="1"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2pPr>
            <a:lvl3pPr marR="0" lvl="2"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3pPr>
            <a:lvl4pPr marR="0" lvl="3"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4pPr>
            <a:lvl5pPr marR="0" lvl="4"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5pPr>
            <a:lvl6pPr marR="0" lvl="5"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6pPr>
            <a:lvl7pPr marR="0" lvl="6"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7pPr>
            <a:lvl8pPr marR="0" lvl="7"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8pPr>
            <a:lvl9pPr marR="0" lvl="8"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9pPr>
          </a:lstStyle>
          <a:p>
            <a:r>
              <a:rPr lang="en" dirty="0"/>
              <a:t>04</a:t>
            </a:r>
          </a:p>
        </p:txBody>
      </p:sp>
      <p:sp>
        <p:nvSpPr>
          <p:cNvPr id="18" name="Google Shape;524;p35">
            <a:extLst>
              <a:ext uri="{FF2B5EF4-FFF2-40B4-BE49-F238E27FC236}">
                <a16:creationId xmlns:a16="http://schemas.microsoft.com/office/drawing/2014/main" id="{9E9F40A0-DE58-BECE-B121-D28C6EA8B73C}"/>
              </a:ext>
            </a:extLst>
          </p:cNvPr>
          <p:cNvSpPr txBox="1">
            <a:spLocks/>
          </p:cNvSpPr>
          <p:nvPr/>
        </p:nvSpPr>
        <p:spPr>
          <a:xfrm>
            <a:off x="2611231" y="3268213"/>
            <a:ext cx="4961037" cy="415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mabhadra"/>
              <a:buNone/>
              <a:defRPr sz="2000" b="0" i="0" u="none" strike="noStrike" cap="none">
                <a:solidFill>
                  <a:schemeClr val="dk1"/>
                </a:solidFill>
                <a:latin typeface="Ramabhadra"/>
                <a:ea typeface="Ramabhadra"/>
                <a:cs typeface="Ramabhadra"/>
                <a:sym typeface="Ramabhadra"/>
              </a:defRPr>
            </a:lvl1pPr>
            <a:lvl2pPr marL="914400" marR="0" lvl="1"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2pPr>
            <a:lvl3pPr marL="1371600" marR="0" lvl="2"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3pPr>
            <a:lvl4pPr marL="1828800" marR="0" lvl="3"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4pPr>
            <a:lvl5pPr marL="2286000" marR="0" lvl="4"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5pPr>
            <a:lvl6pPr marL="2743200" marR="0" lvl="5"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6pPr>
            <a:lvl7pPr marL="3200400" marR="0" lvl="6"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7pPr>
            <a:lvl8pPr marL="3657600" marR="0" lvl="7"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8pPr>
            <a:lvl9pPr marL="4114800" marR="0" lvl="8"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9pPr>
          </a:lstStyle>
          <a:p>
            <a:pPr marL="0" indent="0"/>
            <a:r>
              <a:rPr lang="en-US" dirty="0"/>
              <a:t>Challenges Faced in Reusing RFID tags</a:t>
            </a:r>
          </a:p>
        </p:txBody>
      </p:sp>
      <p:cxnSp>
        <p:nvCxnSpPr>
          <p:cNvPr id="19" name="Google Shape;530;p35">
            <a:extLst>
              <a:ext uri="{FF2B5EF4-FFF2-40B4-BE49-F238E27FC236}">
                <a16:creationId xmlns:a16="http://schemas.microsoft.com/office/drawing/2014/main" id="{0589D2E1-FFBB-2BD7-F32B-1F4FC0261555}"/>
              </a:ext>
            </a:extLst>
          </p:cNvPr>
          <p:cNvCxnSpPr>
            <a:cxnSpLocks/>
            <a:stCxn id="17" idx="3"/>
            <a:endCxn id="18" idx="1"/>
          </p:cNvCxnSpPr>
          <p:nvPr/>
        </p:nvCxnSpPr>
        <p:spPr>
          <a:xfrm flipV="1">
            <a:off x="2306432" y="3476031"/>
            <a:ext cx="304799" cy="8"/>
          </a:xfrm>
          <a:prstGeom prst="straightConnector1">
            <a:avLst/>
          </a:prstGeom>
          <a:noFill/>
          <a:ln w="19050" cap="flat" cmpd="sng">
            <a:solidFill>
              <a:schemeClr val="dk1"/>
            </a:solidFill>
            <a:prstDash val="solid"/>
            <a:round/>
            <a:headEnd type="none" w="med" len="med"/>
            <a:tailEnd type="oval" w="med" len="med"/>
          </a:ln>
        </p:spPr>
      </p:cxnSp>
      <p:sp>
        <p:nvSpPr>
          <p:cNvPr id="20" name="Google Shape;520;p35">
            <a:extLst>
              <a:ext uri="{FF2B5EF4-FFF2-40B4-BE49-F238E27FC236}">
                <a16:creationId xmlns:a16="http://schemas.microsoft.com/office/drawing/2014/main" id="{A99DD67D-567E-0240-F886-DB29CDEAD4D8}"/>
              </a:ext>
            </a:extLst>
          </p:cNvPr>
          <p:cNvSpPr txBox="1">
            <a:spLocks/>
          </p:cNvSpPr>
          <p:nvPr/>
        </p:nvSpPr>
        <p:spPr>
          <a:xfrm>
            <a:off x="1571732" y="3907916"/>
            <a:ext cx="734700" cy="415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1pPr>
            <a:lvl2pPr marR="0" lvl="1"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2pPr>
            <a:lvl3pPr marR="0" lvl="2"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3pPr>
            <a:lvl4pPr marR="0" lvl="3"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4pPr>
            <a:lvl5pPr marR="0" lvl="4"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5pPr>
            <a:lvl6pPr marR="0" lvl="5"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6pPr>
            <a:lvl7pPr marR="0" lvl="6"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7pPr>
            <a:lvl8pPr marR="0" lvl="7"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8pPr>
            <a:lvl9pPr marR="0" lvl="8" algn="l" rtl="0">
              <a:lnSpc>
                <a:spcPct val="100000"/>
              </a:lnSpc>
              <a:spcBef>
                <a:spcPts val="0"/>
              </a:spcBef>
              <a:spcAft>
                <a:spcPts val="0"/>
              </a:spcAft>
              <a:buClr>
                <a:schemeClr val="dk1"/>
              </a:buClr>
              <a:buSzPts val="3000"/>
              <a:buFont typeface="Ramabhadra"/>
              <a:buNone/>
              <a:defRPr sz="3000" b="0" i="0" u="none" strike="noStrike" cap="none">
                <a:solidFill>
                  <a:schemeClr val="dk1"/>
                </a:solidFill>
                <a:latin typeface="Ramabhadra"/>
                <a:ea typeface="Ramabhadra"/>
                <a:cs typeface="Ramabhadra"/>
                <a:sym typeface="Ramabhadra"/>
              </a:defRPr>
            </a:lvl9pPr>
          </a:lstStyle>
          <a:p>
            <a:r>
              <a:rPr lang="en" dirty="0"/>
              <a:t>05</a:t>
            </a:r>
          </a:p>
        </p:txBody>
      </p:sp>
      <p:sp>
        <p:nvSpPr>
          <p:cNvPr id="21" name="Google Shape;524;p35">
            <a:extLst>
              <a:ext uri="{FF2B5EF4-FFF2-40B4-BE49-F238E27FC236}">
                <a16:creationId xmlns:a16="http://schemas.microsoft.com/office/drawing/2014/main" id="{D50BAAB1-33AC-7D61-6A1B-10590966F400}"/>
              </a:ext>
            </a:extLst>
          </p:cNvPr>
          <p:cNvSpPr txBox="1">
            <a:spLocks/>
          </p:cNvSpPr>
          <p:nvPr/>
        </p:nvSpPr>
        <p:spPr>
          <a:xfrm>
            <a:off x="2611231" y="3907908"/>
            <a:ext cx="4886849" cy="415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mabhadra"/>
              <a:buNone/>
              <a:defRPr sz="2000" b="0" i="0" u="none" strike="noStrike" cap="none">
                <a:solidFill>
                  <a:schemeClr val="dk1"/>
                </a:solidFill>
                <a:latin typeface="Ramabhadra"/>
                <a:ea typeface="Ramabhadra"/>
                <a:cs typeface="Ramabhadra"/>
                <a:sym typeface="Ramabhadra"/>
              </a:defRPr>
            </a:lvl1pPr>
            <a:lvl2pPr marL="914400" marR="0" lvl="1"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2pPr>
            <a:lvl3pPr marL="1371600" marR="0" lvl="2"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3pPr>
            <a:lvl4pPr marL="1828800" marR="0" lvl="3"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4pPr>
            <a:lvl5pPr marL="2286000" marR="0" lvl="4"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5pPr>
            <a:lvl6pPr marL="2743200" marR="0" lvl="5"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6pPr>
            <a:lvl7pPr marL="3200400" marR="0" lvl="6"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7pPr>
            <a:lvl8pPr marL="3657600" marR="0" lvl="7"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8pPr>
            <a:lvl9pPr marL="4114800" marR="0" lvl="8" indent="-304800" algn="l" rtl="0">
              <a:lnSpc>
                <a:spcPct val="100000"/>
              </a:lnSpc>
              <a:spcBef>
                <a:spcPts val="0"/>
              </a:spcBef>
              <a:spcAft>
                <a:spcPts val="0"/>
              </a:spcAft>
              <a:buClr>
                <a:schemeClr val="dk1"/>
              </a:buClr>
              <a:buSzPts val="2400"/>
              <a:buFont typeface="Ramabhadra"/>
              <a:buNone/>
              <a:defRPr sz="2400" b="1" i="0" u="none" strike="noStrike" cap="none">
                <a:solidFill>
                  <a:schemeClr val="dk1"/>
                </a:solidFill>
                <a:latin typeface="Ramabhadra"/>
                <a:ea typeface="Ramabhadra"/>
                <a:cs typeface="Ramabhadra"/>
                <a:sym typeface="Ramabhadra"/>
              </a:defRPr>
            </a:lvl9pPr>
          </a:lstStyle>
          <a:p>
            <a:pPr marL="0" indent="0"/>
            <a:r>
              <a:rPr lang="en-US" dirty="0"/>
              <a:t>Demonstration Details &amp; Conclusion</a:t>
            </a:r>
          </a:p>
        </p:txBody>
      </p:sp>
      <p:cxnSp>
        <p:nvCxnSpPr>
          <p:cNvPr id="22" name="Google Shape;530;p35">
            <a:extLst>
              <a:ext uri="{FF2B5EF4-FFF2-40B4-BE49-F238E27FC236}">
                <a16:creationId xmlns:a16="http://schemas.microsoft.com/office/drawing/2014/main" id="{E89B0BE8-AB6D-70AA-D1B4-B7A88FC6A507}"/>
              </a:ext>
            </a:extLst>
          </p:cNvPr>
          <p:cNvCxnSpPr>
            <a:cxnSpLocks/>
            <a:stCxn id="20" idx="3"/>
            <a:endCxn id="21" idx="1"/>
          </p:cNvCxnSpPr>
          <p:nvPr/>
        </p:nvCxnSpPr>
        <p:spPr>
          <a:xfrm flipV="1">
            <a:off x="2306432" y="4115726"/>
            <a:ext cx="304799" cy="8"/>
          </a:xfrm>
          <a:prstGeom prst="straightConnector1">
            <a:avLst/>
          </a:prstGeom>
          <a:noFill/>
          <a:ln w="19050" cap="flat" cmpd="sng">
            <a:solidFill>
              <a:schemeClr val="dk1"/>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562524" y="539500"/>
            <a:ext cx="81795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DB7837"/>
                </a:solidFill>
              </a:rPr>
              <a:t>Demonstrating RFID module using Arduino</a:t>
            </a:r>
            <a:endParaRPr dirty="0">
              <a:solidFill>
                <a:srgbClr val="DB7837"/>
              </a:solidFill>
            </a:endParaRPr>
          </a:p>
        </p:txBody>
      </p:sp>
      <p:pic>
        <p:nvPicPr>
          <p:cNvPr id="1028" name="Picture 4" descr="SunFounder RFID Kit Mifare RC522 RFID Reader Module ...">
            <a:extLst>
              <a:ext uri="{FF2B5EF4-FFF2-40B4-BE49-F238E27FC236}">
                <a16:creationId xmlns:a16="http://schemas.microsoft.com/office/drawing/2014/main" id="{4F1CF67C-9D23-8990-29CC-9DFB6D3FC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1" y="1245366"/>
            <a:ext cx="3174651" cy="31746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3FEED97-CD59-32F7-489F-7AAAACFEDF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0168" y="1468076"/>
            <a:ext cx="3642360" cy="2729230"/>
          </a:xfrm>
          <a:prstGeom prst="rect">
            <a:avLst/>
          </a:prstGeom>
        </p:spPr>
      </p:pic>
      <p:sp>
        <p:nvSpPr>
          <p:cNvPr id="3" name="Google Shape;634;p41">
            <a:extLst>
              <a:ext uri="{FF2B5EF4-FFF2-40B4-BE49-F238E27FC236}">
                <a16:creationId xmlns:a16="http://schemas.microsoft.com/office/drawing/2014/main" id="{70E75C74-86B5-9EFA-3F60-53C464F8E80B}"/>
              </a:ext>
            </a:extLst>
          </p:cNvPr>
          <p:cNvSpPr txBox="1">
            <a:spLocks noGrp="1"/>
          </p:cNvSpPr>
          <p:nvPr>
            <p:ph type="body" idx="1"/>
          </p:nvPr>
        </p:nvSpPr>
        <p:spPr>
          <a:xfrm>
            <a:off x="1839071" y="4451054"/>
            <a:ext cx="1668209" cy="305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US" b="1" dirty="0"/>
              <a:t>RFID Reader &amp; Tags</a:t>
            </a:r>
            <a:endParaRPr lang="en-US" dirty="0"/>
          </a:p>
        </p:txBody>
      </p:sp>
      <p:sp>
        <p:nvSpPr>
          <p:cNvPr id="4" name="Google Shape;634;p41">
            <a:extLst>
              <a:ext uri="{FF2B5EF4-FFF2-40B4-BE49-F238E27FC236}">
                <a16:creationId xmlns:a16="http://schemas.microsoft.com/office/drawing/2014/main" id="{0C961A94-995C-2688-B8C0-B632D720563F}"/>
              </a:ext>
            </a:extLst>
          </p:cNvPr>
          <p:cNvSpPr txBox="1">
            <a:spLocks/>
          </p:cNvSpPr>
          <p:nvPr/>
        </p:nvSpPr>
        <p:spPr>
          <a:xfrm>
            <a:off x="5425839" y="4455130"/>
            <a:ext cx="2582695" cy="152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sap"/>
                <a:ea typeface="Asap"/>
                <a:cs typeface="Asap"/>
                <a:sym typeface="Asap"/>
              </a:defRPr>
            </a:lvl9pPr>
          </a:lstStyle>
          <a:p>
            <a:pPr marL="0" indent="0" algn="ctr">
              <a:buClr>
                <a:schemeClr val="dk2"/>
              </a:buClr>
              <a:buSzPts val="1100"/>
              <a:buFont typeface="Arial"/>
              <a:buNone/>
            </a:pPr>
            <a:r>
              <a:rPr lang="en-US" b="1" dirty="0"/>
              <a:t>Programmable Arduino UNO Board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713250"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DB7837"/>
                </a:solidFill>
              </a:rPr>
              <a:t>Introduction</a:t>
            </a:r>
            <a:endParaRPr dirty="0">
              <a:solidFill>
                <a:srgbClr val="DB7837"/>
              </a:solidFill>
            </a:endParaRPr>
          </a:p>
        </p:txBody>
      </p:sp>
      <p:sp>
        <p:nvSpPr>
          <p:cNvPr id="634" name="Google Shape;634;p41"/>
          <p:cNvSpPr txBox="1">
            <a:spLocks noGrp="1"/>
          </p:cNvSpPr>
          <p:nvPr>
            <p:ph type="body" idx="1"/>
          </p:nvPr>
        </p:nvSpPr>
        <p:spPr>
          <a:xfrm>
            <a:off x="713250" y="1162184"/>
            <a:ext cx="7717500" cy="3441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dirty="0"/>
              <a:t>Welcome to this Seminar!</a:t>
            </a:r>
            <a:endParaRPr dirty="0"/>
          </a:p>
          <a:p>
            <a:pPr marL="0" lvl="0" indent="0" algn="l" rtl="0">
              <a:spcBef>
                <a:spcPts val="1200"/>
              </a:spcBef>
              <a:spcAft>
                <a:spcPts val="0"/>
              </a:spcAft>
              <a:buClr>
                <a:schemeClr val="dk2"/>
              </a:buClr>
              <a:buSzPts val="1100"/>
              <a:buFont typeface="Arial"/>
              <a:buNone/>
            </a:pPr>
            <a:r>
              <a:rPr lang="en" dirty="0"/>
              <a:t>I’m Siddhesh Mengade, from Third Year of Computer Engineering, with a passion for Internet of things &amp; Embedded Systems. This seminar is about </a:t>
            </a:r>
            <a:r>
              <a:rPr lang="en" i="1" dirty="0"/>
              <a:t>RFID based Access Control Systems</a:t>
            </a:r>
            <a:r>
              <a:rPr lang="en" dirty="0"/>
              <a:t>.</a:t>
            </a:r>
            <a:endParaRPr dirty="0"/>
          </a:p>
          <a:p>
            <a:pPr marL="0" lvl="0" indent="0" algn="l" rtl="0">
              <a:spcBef>
                <a:spcPts val="1200"/>
              </a:spcBef>
              <a:spcAft>
                <a:spcPts val="0"/>
              </a:spcAft>
              <a:buClr>
                <a:schemeClr val="dk2"/>
              </a:buClr>
              <a:buSzPts val="1100"/>
              <a:buFont typeface="Arial"/>
              <a:buNone/>
            </a:pPr>
            <a:r>
              <a:rPr lang="en-US" dirty="0"/>
              <a:t>From business owners to security managers to artists who own portfolio studios, it is known how managing a physical space is far more complex than just setting up a password for an app on your phone. Big offices that span from many rooms to several floors can be hectic to manage if they use a lock and key for access into every room or to every floor. RFID access control systems are one of the best ways to ensure the safety of property in an age where there are always new ways to do so.</a:t>
            </a:r>
          </a:p>
          <a:p>
            <a:pPr marL="0" lvl="0" indent="0" algn="l" rtl="0">
              <a:spcBef>
                <a:spcPts val="1200"/>
              </a:spcBef>
              <a:spcAft>
                <a:spcPts val="0"/>
              </a:spcAft>
              <a:buClr>
                <a:schemeClr val="dk2"/>
              </a:buClr>
              <a:buSzPts val="1100"/>
              <a:buFont typeface="Arial"/>
              <a:buNone/>
            </a:pPr>
            <a:r>
              <a:rPr lang="en-US" dirty="0"/>
              <a:t>This technology offers convenience and security due to their excellence in adaptability and ability to track and monitor who is granted access to various places and the time of their entries and exits.</a:t>
            </a:r>
          </a:p>
          <a:p>
            <a:pPr marL="0" lvl="0" indent="0" algn="l" rtl="0">
              <a:spcBef>
                <a:spcPts val="1200"/>
              </a:spcBef>
              <a:spcAft>
                <a:spcPts val="0"/>
              </a:spcAft>
              <a:buClr>
                <a:schemeClr val="dk2"/>
              </a:buClr>
              <a:buSzPts val="1100"/>
              <a:buFont typeface="Arial"/>
              <a:buNone/>
            </a:pPr>
            <a:r>
              <a:rPr lang="en-US" dirty="0"/>
              <a:t>Therefore, the implementation of RFID-based access control systems addresses critical security concerns, improve operational efficiency and provide businesses and organizations with tools required to adapt to evolving security challenges.</a:t>
            </a:r>
          </a:p>
        </p:txBody>
      </p:sp>
    </p:spTree>
    <p:extLst>
      <p:ext uri="{BB962C8B-B14F-4D97-AF65-F5344CB8AC3E}">
        <p14:creationId xmlns:p14="http://schemas.microsoft.com/office/powerpoint/2010/main" val="397260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DB7837"/>
                </a:solidFill>
              </a:rPr>
              <a:t>IoT		M2M		  RFID</a:t>
            </a:r>
            <a:endParaRPr dirty="0">
              <a:solidFill>
                <a:srgbClr val="DB7837"/>
              </a:solidFill>
            </a:endParaRPr>
          </a:p>
        </p:txBody>
      </p:sp>
      <p:sp>
        <p:nvSpPr>
          <p:cNvPr id="552" name="Google Shape;552;p37"/>
          <p:cNvSpPr txBox="1">
            <a:spLocks noGrp="1"/>
          </p:cNvSpPr>
          <p:nvPr>
            <p:ph type="subTitle" idx="4"/>
          </p:nvPr>
        </p:nvSpPr>
        <p:spPr>
          <a:xfrm>
            <a:off x="789477" y="2551350"/>
            <a:ext cx="2452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IoT</a:t>
            </a:r>
            <a:endParaRPr dirty="0">
              <a:latin typeface="Ramabhadra"/>
              <a:ea typeface="Ramabhadra"/>
              <a:cs typeface="Ramabhadra"/>
              <a:sym typeface="Ramabhadra"/>
            </a:endParaRPr>
          </a:p>
        </p:txBody>
      </p:sp>
      <p:sp>
        <p:nvSpPr>
          <p:cNvPr id="553" name="Google Shape;553;p37"/>
          <p:cNvSpPr txBox="1">
            <a:spLocks noGrp="1"/>
          </p:cNvSpPr>
          <p:nvPr>
            <p:ph type="subTitle" idx="5"/>
          </p:nvPr>
        </p:nvSpPr>
        <p:spPr>
          <a:xfrm>
            <a:off x="3345900" y="2551350"/>
            <a:ext cx="2452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M2M</a:t>
            </a:r>
            <a:endParaRPr dirty="0">
              <a:latin typeface="Ramabhadra"/>
              <a:ea typeface="Ramabhadra"/>
              <a:cs typeface="Ramabhadra"/>
              <a:sym typeface="Ramabhadra"/>
            </a:endParaRPr>
          </a:p>
        </p:txBody>
      </p:sp>
      <p:sp>
        <p:nvSpPr>
          <p:cNvPr id="554" name="Google Shape;554;p37"/>
          <p:cNvSpPr txBox="1">
            <a:spLocks noGrp="1"/>
          </p:cNvSpPr>
          <p:nvPr>
            <p:ph type="subTitle" idx="1"/>
          </p:nvPr>
        </p:nvSpPr>
        <p:spPr>
          <a:xfrm>
            <a:off x="789477" y="2937954"/>
            <a:ext cx="2452200" cy="18900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accent6"/>
                </a:solidFill>
                <a:effectLst/>
                <a:latin typeface="Asap" panose="020B0604020202020204" charset="0"/>
              </a:rPr>
              <a:t>RFID tags can be integrated into various IoT applications. For instance, in a smart retail environment, RFID tags on products enable inventory tracking and provide real-time data to the IoT system, allowing businesses to monitor stock levels, prevent theft, and optimize supply chains.</a:t>
            </a:r>
            <a:endParaRPr lang="en-US" dirty="0">
              <a:solidFill>
                <a:schemeClr val="accent6"/>
              </a:solidFill>
              <a:latin typeface="Asap" panose="020B0604020202020204" charset="0"/>
            </a:endParaRPr>
          </a:p>
        </p:txBody>
      </p:sp>
      <p:sp>
        <p:nvSpPr>
          <p:cNvPr id="555" name="Google Shape;555;p37"/>
          <p:cNvSpPr txBox="1">
            <a:spLocks noGrp="1"/>
          </p:cNvSpPr>
          <p:nvPr>
            <p:ph type="subTitle" idx="2"/>
          </p:nvPr>
        </p:nvSpPr>
        <p:spPr>
          <a:xfrm>
            <a:off x="3345900" y="2937954"/>
            <a:ext cx="2452200" cy="18900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accent6"/>
                </a:solidFill>
                <a:effectLst/>
                <a:latin typeface="Asap" panose="020B0604020202020204" charset="0"/>
              </a:rPr>
              <a:t>In M2M communication, RFID technology can be used as a method for machines or devices to communicate with each other without human intervention. For example, RFID tags on products in a warehouse can communicate with RFID readers, allowing machines to track inventory levels automatically.</a:t>
            </a:r>
            <a:endParaRPr dirty="0">
              <a:solidFill>
                <a:schemeClr val="accent6"/>
              </a:solidFill>
              <a:latin typeface="Asap" panose="020B0604020202020204" charset="0"/>
            </a:endParaRPr>
          </a:p>
        </p:txBody>
      </p:sp>
      <p:sp>
        <p:nvSpPr>
          <p:cNvPr id="556" name="Google Shape;556;p37"/>
          <p:cNvSpPr txBox="1">
            <a:spLocks noGrp="1"/>
          </p:cNvSpPr>
          <p:nvPr>
            <p:ph type="subTitle" idx="3"/>
          </p:nvPr>
        </p:nvSpPr>
        <p:spPr>
          <a:xfrm>
            <a:off x="5902323" y="2937956"/>
            <a:ext cx="2452200" cy="122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sap" panose="020B0604020202020204" charset="0"/>
              </a:rPr>
              <a:t>RFID technology is not exclusive to either M2M or IoT; it is a versatile technology that can be applied in various contexts within both domains. It serves as a tool for identification, tracking, and data acquisition, contributing to the seamless communication and automation of processes in both M2M and IoT systems.</a:t>
            </a:r>
          </a:p>
        </p:txBody>
      </p:sp>
      <p:sp>
        <p:nvSpPr>
          <p:cNvPr id="557" name="Google Shape;557;p37"/>
          <p:cNvSpPr txBox="1">
            <a:spLocks noGrp="1"/>
          </p:cNvSpPr>
          <p:nvPr>
            <p:ph type="subTitle" idx="6"/>
          </p:nvPr>
        </p:nvSpPr>
        <p:spPr>
          <a:xfrm>
            <a:off x="5902323" y="2551350"/>
            <a:ext cx="2452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RFID</a:t>
            </a:r>
            <a:endParaRPr dirty="0">
              <a:latin typeface="Ramabhadra"/>
              <a:ea typeface="Ramabhadra"/>
              <a:cs typeface="Ramabhadra"/>
              <a:sym typeface="Ramabhadra"/>
            </a:endParaRPr>
          </a:p>
        </p:txBody>
      </p:sp>
      <p:sp>
        <p:nvSpPr>
          <p:cNvPr id="558" name="Google Shape;558;p37"/>
          <p:cNvSpPr/>
          <p:nvPr/>
        </p:nvSpPr>
        <p:spPr>
          <a:xfrm>
            <a:off x="1729227" y="1659725"/>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9" name="Google Shape;559;p37"/>
          <p:cNvCxnSpPr>
            <a:stCxn id="558" idx="4"/>
            <a:endCxn id="552" idx="0"/>
          </p:cNvCxnSpPr>
          <p:nvPr/>
        </p:nvCxnSpPr>
        <p:spPr>
          <a:xfrm>
            <a:off x="2015577" y="2232425"/>
            <a:ext cx="0" cy="318900"/>
          </a:xfrm>
          <a:prstGeom prst="straightConnector1">
            <a:avLst/>
          </a:prstGeom>
          <a:noFill/>
          <a:ln w="19050" cap="flat" cmpd="sng">
            <a:solidFill>
              <a:schemeClr val="dk1"/>
            </a:solidFill>
            <a:prstDash val="solid"/>
            <a:round/>
            <a:headEnd type="none" w="med" len="med"/>
            <a:tailEnd type="oval" w="med" len="med"/>
          </a:ln>
        </p:spPr>
      </p:cxnSp>
      <p:sp>
        <p:nvSpPr>
          <p:cNvPr id="560" name="Google Shape;560;p37"/>
          <p:cNvSpPr/>
          <p:nvPr/>
        </p:nvSpPr>
        <p:spPr>
          <a:xfrm>
            <a:off x="4285650" y="1659725"/>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1" name="Google Shape;561;p37"/>
          <p:cNvCxnSpPr>
            <a:stCxn id="560" idx="4"/>
            <a:endCxn id="553" idx="0"/>
          </p:cNvCxnSpPr>
          <p:nvPr/>
        </p:nvCxnSpPr>
        <p:spPr>
          <a:xfrm>
            <a:off x="4572000" y="2232425"/>
            <a:ext cx="0" cy="318900"/>
          </a:xfrm>
          <a:prstGeom prst="straightConnector1">
            <a:avLst/>
          </a:prstGeom>
          <a:noFill/>
          <a:ln w="19050" cap="flat" cmpd="sng">
            <a:solidFill>
              <a:schemeClr val="dk1"/>
            </a:solidFill>
            <a:prstDash val="solid"/>
            <a:round/>
            <a:headEnd type="none" w="med" len="med"/>
            <a:tailEnd type="oval" w="med" len="med"/>
          </a:ln>
        </p:spPr>
      </p:cxnSp>
      <p:sp>
        <p:nvSpPr>
          <p:cNvPr id="562" name="Google Shape;562;p37"/>
          <p:cNvSpPr/>
          <p:nvPr/>
        </p:nvSpPr>
        <p:spPr>
          <a:xfrm>
            <a:off x="6842073" y="1659725"/>
            <a:ext cx="572700" cy="57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3" name="Google Shape;563;p37"/>
          <p:cNvCxnSpPr>
            <a:stCxn id="562" idx="4"/>
            <a:endCxn id="557" idx="0"/>
          </p:cNvCxnSpPr>
          <p:nvPr/>
        </p:nvCxnSpPr>
        <p:spPr>
          <a:xfrm>
            <a:off x="7128423" y="2232425"/>
            <a:ext cx="0" cy="318900"/>
          </a:xfrm>
          <a:prstGeom prst="straightConnector1">
            <a:avLst/>
          </a:prstGeom>
          <a:noFill/>
          <a:ln w="19050" cap="flat" cmpd="sng">
            <a:solidFill>
              <a:schemeClr val="dk1"/>
            </a:solidFill>
            <a:prstDash val="solid"/>
            <a:round/>
            <a:headEnd type="none" w="med" len="med"/>
            <a:tailEnd type="oval" w="med" len="med"/>
          </a:ln>
        </p:spPr>
      </p:cxnSp>
      <p:grpSp>
        <p:nvGrpSpPr>
          <p:cNvPr id="564" name="Google Shape;564;p37"/>
          <p:cNvGrpSpPr/>
          <p:nvPr/>
        </p:nvGrpSpPr>
        <p:grpSpPr>
          <a:xfrm>
            <a:off x="1830108" y="1760790"/>
            <a:ext cx="370930" cy="370549"/>
            <a:chOff x="2497275" y="2744159"/>
            <a:chExt cx="370930" cy="370549"/>
          </a:xfrm>
        </p:grpSpPr>
        <p:sp>
          <p:nvSpPr>
            <p:cNvPr id="565" name="Google Shape;565;p37"/>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7"/>
          <p:cNvGrpSpPr/>
          <p:nvPr/>
        </p:nvGrpSpPr>
        <p:grpSpPr>
          <a:xfrm>
            <a:off x="4396917" y="1770980"/>
            <a:ext cx="350166" cy="350198"/>
            <a:chOff x="1308631" y="1507830"/>
            <a:chExt cx="350166" cy="350198"/>
          </a:xfrm>
        </p:grpSpPr>
        <p:sp>
          <p:nvSpPr>
            <p:cNvPr id="572" name="Google Shape;572;p3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7"/>
          <p:cNvGrpSpPr/>
          <p:nvPr/>
        </p:nvGrpSpPr>
        <p:grpSpPr>
          <a:xfrm>
            <a:off x="6942535" y="1771364"/>
            <a:ext cx="371777" cy="349434"/>
            <a:chOff x="6630539" y="2917502"/>
            <a:chExt cx="371777" cy="349434"/>
          </a:xfrm>
        </p:grpSpPr>
        <p:sp>
          <p:nvSpPr>
            <p:cNvPr id="577" name="Google Shape;577;p37"/>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 name="Straight Arrow Connector 4">
            <a:extLst>
              <a:ext uri="{FF2B5EF4-FFF2-40B4-BE49-F238E27FC236}">
                <a16:creationId xmlns:a16="http://schemas.microsoft.com/office/drawing/2014/main" id="{095A07A9-633B-7FE8-7ED5-1A9F68E27917}"/>
              </a:ext>
            </a:extLst>
          </p:cNvPr>
          <p:cNvCxnSpPr/>
          <p:nvPr/>
        </p:nvCxnSpPr>
        <p:spPr>
          <a:xfrm>
            <a:off x="2857761" y="811272"/>
            <a:ext cx="976277" cy="0"/>
          </a:xfrm>
          <a:prstGeom prst="straightConnector1">
            <a:avLst/>
          </a:prstGeom>
          <a:ln>
            <a:solidFill>
              <a:srgbClr val="DB7837"/>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966F91-ABE6-3818-8C6B-0DA88A0265D9}"/>
              </a:ext>
            </a:extLst>
          </p:cNvPr>
          <p:cNvCxnSpPr/>
          <p:nvPr/>
        </p:nvCxnSpPr>
        <p:spPr>
          <a:xfrm>
            <a:off x="4999408" y="811272"/>
            <a:ext cx="976277" cy="0"/>
          </a:xfrm>
          <a:prstGeom prst="straightConnector1">
            <a:avLst/>
          </a:prstGeom>
          <a:ln>
            <a:solidFill>
              <a:srgbClr val="DB7837"/>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713250" y="539500"/>
            <a:ext cx="7717500" cy="572700"/>
          </a:xfrm>
          <a:prstGeom prst="rect">
            <a:avLst/>
          </a:prstGeom>
        </p:spPr>
        <p:txBody>
          <a:bodyPr spcFirstLastPara="1" wrap="square" lIns="91425" tIns="91425" rIns="91425" bIns="91425" anchor="t" anchorCtr="0">
            <a:noAutofit/>
          </a:bodyPr>
          <a:lstStyle/>
          <a:p>
            <a:pPr algn="ctr"/>
            <a:r>
              <a:rPr lang="en-US" dirty="0">
                <a:solidFill>
                  <a:srgbClr val="DB7837"/>
                </a:solidFill>
              </a:rPr>
              <a:t>Radio Frequency Identification (RFID)</a:t>
            </a:r>
            <a:endParaRPr dirty="0">
              <a:solidFill>
                <a:srgbClr val="DB7837"/>
              </a:solidFill>
            </a:endParaRPr>
          </a:p>
        </p:txBody>
      </p:sp>
      <p:sp>
        <p:nvSpPr>
          <p:cNvPr id="634" name="Google Shape;634;p41"/>
          <p:cNvSpPr txBox="1">
            <a:spLocks noGrp="1"/>
          </p:cNvSpPr>
          <p:nvPr>
            <p:ph type="body" idx="1"/>
          </p:nvPr>
        </p:nvSpPr>
        <p:spPr>
          <a:xfrm>
            <a:off x="713250" y="1162185"/>
            <a:ext cx="7717500" cy="33519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dirty="0"/>
              <a:t>RFID, which stands for Radio Frequency Identification, is a simple and cost-effective way of item identification. It is a type of wireless communication that uses electromagnetic or electrostatic coupling in the radio frequency spectrum to uniquely identify an object, animal or human. These are recognized or identified via a small, readable microchip tag connected onto these objects.</a:t>
            </a:r>
          </a:p>
          <a:p>
            <a:pPr marL="0" lvl="0" indent="0" algn="l" rtl="0">
              <a:spcBef>
                <a:spcPts val="0"/>
              </a:spcBef>
              <a:spcAft>
                <a:spcPts val="0"/>
              </a:spcAft>
              <a:buClr>
                <a:schemeClr val="dk2"/>
              </a:buClr>
              <a:buSzPts val="1100"/>
              <a:buFont typeface="Arial"/>
              <a:buNone/>
            </a:pPr>
            <a:r>
              <a:rPr lang="en-US" dirty="0"/>
              <a:t>This tag, the RFID tag, has a built-in antenna which can be read by a scanning device usually called the RFID reader. This scanning device scans the tag when it comes in range which then sends the scanned data to an application program. The application program then helps the user store and use it wherever desired.</a:t>
            </a:r>
          </a:p>
          <a:p>
            <a:pPr marL="0" lvl="0" indent="0" algn="l" rtl="0">
              <a:spcBef>
                <a:spcPts val="0"/>
              </a:spcBef>
              <a:spcAft>
                <a:spcPts val="0"/>
              </a:spcAft>
              <a:buClr>
                <a:schemeClr val="dk2"/>
              </a:buClr>
              <a:buSzPts val="1100"/>
              <a:buFont typeface="Arial"/>
              <a:buNone/>
            </a:pPr>
            <a:endParaRPr lang="en-US" dirty="0"/>
          </a:p>
          <a:p>
            <a:pPr marL="0" lvl="0" indent="0" algn="l" rtl="0">
              <a:spcBef>
                <a:spcPts val="0"/>
              </a:spcBef>
              <a:spcAft>
                <a:spcPts val="0"/>
              </a:spcAft>
              <a:buClr>
                <a:schemeClr val="dk2"/>
              </a:buClr>
              <a:buSzPts val="1100"/>
              <a:buFont typeface="Arial"/>
              <a:buNone/>
            </a:pPr>
            <a:r>
              <a:rPr lang="en-US" b="1" dirty="0"/>
              <a:t>Components of RFID</a:t>
            </a:r>
          </a:p>
          <a:p>
            <a:pPr marL="0" lvl="0" indent="0" algn="l" rtl="0">
              <a:spcBef>
                <a:spcPts val="0"/>
              </a:spcBef>
              <a:spcAft>
                <a:spcPts val="0"/>
              </a:spcAft>
              <a:buClr>
                <a:schemeClr val="dk2"/>
              </a:buClr>
              <a:buSzPts val="1100"/>
              <a:buFont typeface="Arial"/>
              <a:buNone/>
            </a:pPr>
            <a:r>
              <a:rPr lang="en-US" dirty="0"/>
              <a:t>A basic RFID system consists of three main components:</a:t>
            </a:r>
          </a:p>
          <a:p>
            <a:pPr marL="171450" indent="-171450">
              <a:buClr>
                <a:schemeClr val="dk2"/>
              </a:buClr>
              <a:buSzPts val="1100"/>
            </a:pPr>
            <a:r>
              <a:rPr lang="en-US" dirty="0"/>
              <a:t>The RFID tag: It consists of an integrated circuit(IC), a substrate and an antenna.</a:t>
            </a:r>
          </a:p>
          <a:p>
            <a:pPr marL="171450" indent="-171450">
              <a:buClr>
                <a:schemeClr val="dk2"/>
              </a:buClr>
              <a:buSzPts val="1100"/>
            </a:pPr>
            <a:r>
              <a:rPr lang="en-US" dirty="0"/>
              <a:t>The RFID reader: It is a device that reads RFID tags and gathers data about the connected object. It can be both wired and wireless. It can use many technologies to communicate with the software, including USBs and Bluetooth connections.</a:t>
            </a:r>
          </a:p>
          <a:p>
            <a:pPr marL="171450" indent="-171450">
              <a:buClr>
                <a:schemeClr val="dk2"/>
              </a:buClr>
              <a:buSzPts val="1100"/>
            </a:pPr>
            <a:r>
              <a:rPr lang="en-US" dirty="0"/>
              <a:t>The RFID software: The software monitors and tracks the object connected to the RFID tags and can be called data exchange and management software.</a:t>
            </a:r>
          </a:p>
          <a:p>
            <a:pPr marL="0" lvl="0" indent="0" algn="l" rtl="0">
              <a:spcBef>
                <a:spcPts val="0"/>
              </a:spcBef>
              <a:spcAft>
                <a:spcPts val="0"/>
              </a:spcAft>
              <a:buClr>
                <a:schemeClr val="dk2"/>
              </a:buClr>
              <a:buSzPts val="1100"/>
              <a:buFont typeface="Arial"/>
              <a:buNone/>
            </a:pPr>
            <a:endParaRPr lang="en-US" b="1" dirty="0"/>
          </a:p>
        </p:txBody>
      </p:sp>
    </p:spTree>
    <p:extLst>
      <p:ext uri="{BB962C8B-B14F-4D97-AF65-F5344CB8AC3E}">
        <p14:creationId xmlns:p14="http://schemas.microsoft.com/office/powerpoint/2010/main" val="157299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370853" y="-4512"/>
            <a:ext cx="4750001" cy="432773"/>
          </a:xfrm>
          <a:prstGeom prst="rect">
            <a:avLst/>
          </a:prstGeom>
        </p:spPr>
        <p:txBody>
          <a:bodyPr spcFirstLastPara="1" wrap="square" lIns="91425" tIns="91425" rIns="91425" bIns="91425" anchor="t" anchorCtr="0">
            <a:noAutofit/>
          </a:bodyPr>
          <a:lstStyle/>
          <a:p>
            <a:r>
              <a:rPr lang="en-US" sz="2000" dirty="0">
                <a:solidFill>
                  <a:srgbClr val="DB7837"/>
                </a:solidFill>
              </a:rPr>
              <a:t>Radio Frequency Identification (RFID)</a:t>
            </a:r>
            <a:endParaRPr sz="2000" dirty="0">
              <a:solidFill>
                <a:srgbClr val="DB7837"/>
              </a:solidFill>
            </a:endParaRPr>
          </a:p>
        </p:txBody>
      </p:sp>
      <p:pic>
        <p:nvPicPr>
          <p:cNvPr id="4" name="Picture 3">
            <a:extLst>
              <a:ext uri="{FF2B5EF4-FFF2-40B4-BE49-F238E27FC236}">
                <a16:creationId xmlns:a16="http://schemas.microsoft.com/office/drawing/2014/main" id="{D42A0AFE-ABD5-0FC4-9DB3-4367A4D0D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406" y="1209796"/>
            <a:ext cx="4507773" cy="3523418"/>
          </a:xfrm>
          <a:prstGeom prst="rect">
            <a:avLst/>
          </a:prstGeom>
        </p:spPr>
      </p:pic>
      <p:sp>
        <p:nvSpPr>
          <p:cNvPr id="6" name="Google Shape;634;p41">
            <a:extLst>
              <a:ext uri="{FF2B5EF4-FFF2-40B4-BE49-F238E27FC236}">
                <a16:creationId xmlns:a16="http://schemas.microsoft.com/office/drawing/2014/main" id="{3A62D592-518C-5E69-F101-09392A0A77F4}"/>
              </a:ext>
            </a:extLst>
          </p:cNvPr>
          <p:cNvSpPr txBox="1">
            <a:spLocks noGrp="1"/>
          </p:cNvSpPr>
          <p:nvPr>
            <p:ph type="body" idx="1"/>
          </p:nvPr>
        </p:nvSpPr>
        <p:spPr>
          <a:xfrm>
            <a:off x="967896" y="514654"/>
            <a:ext cx="2654979" cy="3534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300" b="1" dirty="0"/>
              <a:t>Working of RFID Components:</a:t>
            </a:r>
          </a:p>
        </p:txBody>
      </p:sp>
    </p:spTree>
    <p:extLst>
      <p:ext uri="{BB962C8B-B14F-4D97-AF65-F5344CB8AC3E}">
        <p14:creationId xmlns:p14="http://schemas.microsoft.com/office/powerpoint/2010/main" val="331264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370853" y="-4512"/>
            <a:ext cx="4750001" cy="432773"/>
          </a:xfrm>
          <a:prstGeom prst="rect">
            <a:avLst/>
          </a:prstGeom>
        </p:spPr>
        <p:txBody>
          <a:bodyPr spcFirstLastPara="1" wrap="square" lIns="91425" tIns="91425" rIns="91425" bIns="91425" anchor="t" anchorCtr="0">
            <a:noAutofit/>
          </a:bodyPr>
          <a:lstStyle/>
          <a:p>
            <a:r>
              <a:rPr lang="en-US" sz="2000" dirty="0">
                <a:solidFill>
                  <a:srgbClr val="DB7837"/>
                </a:solidFill>
              </a:rPr>
              <a:t>Radio Frequency Identification (RFID)</a:t>
            </a:r>
            <a:endParaRPr sz="2000" dirty="0">
              <a:solidFill>
                <a:srgbClr val="DB7837"/>
              </a:solidFill>
            </a:endParaRPr>
          </a:p>
        </p:txBody>
      </p:sp>
      <p:sp>
        <p:nvSpPr>
          <p:cNvPr id="6" name="Google Shape;634;p41">
            <a:extLst>
              <a:ext uri="{FF2B5EF4-FFF2-40B4-BE49-F238E27FC236}">
                <a16:creationId xmlns:a16="http://schemas.microsoft.com/office/drawing/2014/main" id="{3A62D592-518C-5E69-F101-09392A0A77F4}"/>
              </a:ext>
            </a:extLst>
          </p:cNvPr>
          <p:cNvSpPr txBox="1">
            <a:spLocks noGrp="1"/>
          </p:cNvSpPr>
          <p:nvPr>
            <p:ph type="body" idx="1"/>
          </p:nvPr>
        </p:nvSpPr>
        <p:spPr>
          <a:xfrm>
            <a:off x="967897" y="432147"/>
            <a:ext cx="7354300" cy="4218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300" b="1" dirty="0"/>
              <a:t>Advantages of using RFID Technology:</a:t>
            </a:r>
          </a:p>
          <a:p>
            <a:pPr marL="0" lvl="0" indent="0" algn="l" rtl="0">
              <a:spcBef>
                <a:spcPts val="0"/>
              </a:spcBef>
              <a:spcAft>
                <a:spcPts val="0"/>
              </a:spcAft>
              <a:buClr>
                <a:schemeClr val="dk2"/>
              </a:buClr>
              <a:buSzPts val="1100"/>
              <a:buFont typeface="Arial"/>
              <a:buNone/>
            </a:pPr>
            <a:r>
              <a:rPr lang="en-US" dirty="0"/>
              <a:t>RFID technology is not exclusive to either M2M or IoT, in fact it is a versatile technology that can be applied in various contexts within both domains. It serves as a tool for identification, tracking, and data acquisition, contributing to the seamless communication and automation of processes in both M2M and IoT systems. So, while RFID is not part of M2M or IoT in itself, it can be an integral component within these interconnected communication frameworks. Some advantages of using RFID technology in general are:</a:t>
            </a:r>
          </a:p>
          <a:p>
            <a:pPr marL="171450" indent="-171450">
              <a:buClr>
                <a:schemeClr val="dk2"/>
              </a:buClr>
              <a:buSzPts val="1100"/>
            </a:pPr>
            <a:r>
              <a:rPr lang="en-US" dirty="0"/>
              <a:t>Since more than one tag can be read at a time, RFID technology can allow multiple entries/tags to be scanned in little to no time.</a:t>
            </a:r>
          </a:p>
          <a:p>
            <a:pPr marL="171450" indent="-171450">
              <a:buClr>
                <a:schemeClr val="dk2"/>
              </a:buClr>
              <a:buSzPts val="1100"/>
            </a:pPr>
            <a:r>
              <a:rPr lang="en-US" dirty="0"/>
              <a:t>The system contains accurate data stored in or facilitated by the RFID tags.</a:t>
            </a:r>
          </a:p>
          <a:p>
            <a:pPr marL="171450" indent="-171450">
              <a:buClr>
                <a:schemeClr val="dk2"/>
              </a:buClr>
              <a:buSzPts val="1100"/>
            </a:pPr>
            <a:r>
              <a:rPr lang="en-US" dirty="0"/>
              <a:t>Any unauthorized exit of the documents can be detected easily, so it reduces theft and security in the library is improved.</a:t>
            </a:r>
          </a:p>
          <a:p>
            <a:pPr marL="171450" indent="-171450">
              <a:buClr>
                <a:schemeClr val="dk2"/>
              </a:buClr>
              <a:buSzPts val="1100"/>
            </a:pPr>
            <a:r>
              <a:rPr lang="en-US" dirty="0"/>
              <a:t>It improves the Efficiency, traceability of production.</a:t>
            </a:r>
          </a:p>
        </p:txBody>
      </p:sp>
      <p:pic>
        <p:nvPicPr>
          <p:cNvPr id="3" name="Picture 2">
            <a:extLst>
              <a:ext uri="{FF2B5EF4-FFF2-40B4-BE49-F238E27FC236}">
                <a16:creationId xmlns:a16="http://schemas.microsoft.com/office/drawing/2014/main" id="{3A349F32-4951-F208-CAC5-F1B0AA3097F8}"/>
              </a:ext>
            </a:extLst>
          </p:cNvPr>
          <p:cNvPicPr>
            <a:picLocks noChangeAspect="1"/>
          </p:cNvPicPr>
          <p:nvPr/>
        </p:nvPicPr>
        <p:blipFill>
          <a:blip r:embed="rId3"/>
          <a:stretch>
            <a:fillRect/>
          </a:stretch>
        </p:blipFill>
        <p:spPr>
          <a:xfrm>
            <a:off x="1953078" y="2858576"/>
            <a:ext cx="4835549" cy="2032442"/>
          </a:xfrm>
          <a:prstGeom prst="rect">
            <a:avLst/>
          </a:prstGeom>
        </p:spPr>
      </p:pic>
    </p:spTree>
    <p:extLst>
      <p:ext uri="{BB962C8B-B14F-4D97-AF65-F5344CB8AC3E}">
        <p14:creationId xmlns:p14="http://schemas.microsoft.com/office/powerpoint/2010/main" val="168686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713250"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DB7837"/>
                </a:solidFill>
              </a:rPr>
              <a:t>RFID based Access Control System</a:t>
            </a:r>
          </a:p>
        </p:txBody>
      </p:sp>
      <p:sp>
        <p:nvSpPr>
          <p:cNvPr id="634" name="Google Shape;634;p41"/>
          <p:cNvSpPr txBox="1">
            <a:spLocks noGrp="1"/>
          </p:cNvSpPr>
          <p:nvPr>
            <p:ph type="body" idx="1"/>
          </p:nvPr>
        </p:nvSpPr>
        <p:spPr>
          <a:xfrm>
            <a:off x="713250" y="1162184"/>
            <a:ext cx="7717500" cy="3441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b="1" dirty="0"/>
              <a:t>RFID &amp; Access Control</a:t>
            </a:r>
            <a:endParaRPr sz="1300" dirty="0"/>
          </a:p>
          <a:p>
            <a:pPr marL="0" lvl="0" indent="0" algn="l" rtl="0">
              <a:spcBef>
                <a:spcPts val="1200"/>
              </a:spcBef>
              <a:spcAft>
                <a:spcPts val="0"/>
              </a:spcAft>
              <a:buClr>
                <a:schemeClr val="dk2"/>
              </a:buClr>
              <a:buSzPts val="1100"/>
              <a:buFont typeface="Arial"/>
              <a:buNone/>
            </a:pPr>
            <a:r>
              <a:rPr lang="en-US" dirty="0"/>
              <a:t>RFID, which stands for Radio Frequency Identification, is a simple and cost-effective way of item identification. RFID systems can be seen as the next generation technology for bar-codes. </a:t>
            </a:r>
          </a:p>
          <a:p>
            <a:pPr marL="0" lvl="0" indent="0" algn="l" rtl="0">
              <a:spcBef>
                <a:spcPts val="1200"/>
              </a:spcBef>
              <a:spcAft>
                <a:spcPts val="0"/>
              </a:spcAft>
              <a:buClr>
                <a:schemeClr val="dk2"/>
              </a:buClr>
              <a:buSzPts val="1100"/>
              <a:buFont typeface="Arial"/>
              <a:buNone/>
            </a:pPr>
            <a:r>
              <a:rPr lang="en-US" dirty="0"/>
              <a:t>And RFID access control system comprises of several components, but the major ones are: RFID tag &amp; reader, Arduino, Triggers or Indicators. </a:t>
            </a:r>
          </a:p>
          <a:p>
            <a:pPr marL="0" lvl="0" indent="0" algn="l" rtl="0">
              <a:spcBef>
                <a:spcPts val="1200"/>
              </a:spcBef>
              <a:spcAft>
                <a:spcPts val="0"/>
              </a:spcAft>
              <a:buClr>
                <a:schemeClr val="dk2"/>
              </a:buClr>
              <a:buSzPts val="1100"/>
              <a:buFont typeface="Arial"/>
              <a:buNone/>
            </a:pPr>
            <a:r>
              <a:rPr lang="en-US" dirty="0"/>
              <a:t>RFID based access control systems provides easy and efficient solutions. It grants authorized access via a RFID tag which is embedded in the users ID card or badge into areas and equipment.</a:t>
            </a:r>
          </a:p>
          <a:p>
            <a:pPr marL="0" lvl="0" indent="0" algn="l" rtl="0">
              <a:spcBef>
                <a:spcPts val="1200"/>
              </a:spcBef>
              <a:spcAft>
                <a:spcPts val="0"/>
              </a:spcAft>
              <a:buClr>
                <a:schemeClr val="dk2"/>
              </a:buClr>
              <a:buSzPts val="1100"/>
              <a:buFont typeface="Arial"/>
              <a:buNone/>
            </a:pPr>
            <a:r>
              <a:rPr lang="en-US" dirty="0"/>
              <a:t>Triggers or Indicators that various RFID based systems employ can help build different systems while the foundation or framework remains the same. Access Control Systems can grant or revoke access using various techniques:</a:t>
            </a:r>
          </a:p>
          <a:p>
            <a:pPr marL="171450" indent="-171450">
              <a:spcBef>
                <a:spcPts val="1200"/>
              </a:spcBef>
              <a:buClr>
                <a:schemeClr val="dk2"/>
              </a:buClr>
              <a:buSzPts val="1100"/>
            </a:pPr>
            <a:r>
              <a:rPr lang="en-US" dirty="0"/>
              <a:t>Door lock opens for authorized access</a:t>
            </a:r>
          </a:p>
          <a:p>
            <a:pPr marL="171450" indent="-171450">
              <a:spcBef>
                <a:spcPts val="1200"/>
              </a:spcBef>
              <a:buClr>
                <a:schemeClr val="dk2"/>
              </a:buClr>
              <a:buSzPts val="1100"/>
            </a:pPr>
            <a:r>
              <a:rPr lang="en-US" dirty="0"/>
              <a:t>False Alarm rings for unauthorized scanning</a:t>
            </a:r>
          </a:p>
          <a:p>
            <a:pPr marL="171450" indent="-171450">
              <a:spcBef>
                <a:spcPts val="1200"/>
              </a:spcBef>
              <a:buClr>
                <a:schemeClr val="dk2"/>
              </a:buClr>
              <a:buSzPts val="1100"/>
            </a:pPr>
            <a:r>
              <a:rPr lang="en-US" dirty="0"/>
              <a:t>Opening of a safe/vault on scanning authorized access ID</a:t>
            </a:r>
          </a:p>
        </p:txBody>
      </p:sp>
    </p:spTree>
    <p:extLst>
      <p:ext uri="{BB962C8B-B14F-4D97-AF65-F5344CB8AC3E}">
        <p14:creationId xmlns:p14="http://schemas.microsoft.com/office/powerpoint/2010/main" val="3360519430"/>
      </p:ext>
    </p:extLst>
  </p:cSld>
  <p:clrMapOvr>
    <a:masterClrMapping/>
  </p:clrMapOvr>
</p:sld>
</file>

<file path=ppt/theme/theme1.xml><?xml version="1.0" encoding="utf-8"?>
<a:theme xmlns:a="http://schemas.openxmlformats.org/drawingml/2006/main" name="Electronics Expert Portfolio by Slidesgo">
  <a:themeElements>
    <a:clrScheme name="Simple Light">
      <a:dk1>
        <a:srgbClr val="FFFFFF"/>
      </a:dk1>
      <a:lt1>
        <a:srgbClr val="000000"/>
      </a:lt1>
      <a:dk2>
        <a:srgbClr val="EFEFEF"/>
      </a:dk2>
      <a:lt2>
        <a:srgbClr val="99999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1884</Words>
  <Application>Microsoft Office PowerPoint</Application>
  <PresentationFormat>On-screen Show (16:9)</PresentationFormat>
  <Paragraphs>83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Asap</vt:lpstr>
      <vt:lpstr>Arial</vt:lpstr>
      <vt:lpstr>Ramabhadra</vt:lpstr>
      <vt:lpstr>Nunito Light</vt:lpstr>
      <vt:lpstr>Anaheim</vt:lpstr>
      <vt:lpstr>Electronics Expert Portfolio by Slidesgo</vt:lpstr>
      <vt:lpstr>RFID based Access Control Systems</vt:lpstr>
      <vt:lpstr>Table of contents</vt:lpstr>
      <vt:lpstr>Demonstrating RFID module using Arduino</vt:lpstr>
      <vt:lpstr>Introduction</vt:lpstr>
      <vt:lpstr>IoT  M2M    RFID</vt:lpstr>
      <vt:lpstr>Radio Frequency Identification (RFID)</vt:lpstr>
      <vt:lpstr>Radio Frequency Identification (RFID)</vt:lpstr>
      <vt:lpstr>Radio Frequency Identification (RFID)</vt:lpstr>
      <vt:lpstr>RFID based Access Control System</vt:lpstr>
      <vt:lpstr>RFID based Access Control System</vt:lpstr>
      <vt:lpstr>RFID based Access Control System</vt:lpstr>
      <vt:lpstr>RFID based Access Control System</vt:lpstr>
      <vt:lpstr>Challenges Faced in Reusing RFID Tags</vt:lpstr>
      <vt:lpstr>Challenges faced in Reusing RFID Tags</vt:lpstr>
      <vt:lpstr>Demonstration Details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Access Control Systems</dc:title>
  <cp:lastModifiedBy>SIDDHESH MENGADE</cp:lastModifiedBy>
  <cp:revision>13</cp:revision>
  <dcterms:modified xsi:type="dcterms:W3CDTF">2023-10-18T04:48:59Z</dcterms:modified>
</cp:coreProperties>
</file>